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3" r:id="rId2"/>
    <p:sldMasterId id="2147483696" r:id="rId3"/>
    <p:sldMasterId id="2147483711" r:id="rId4"/>
    <p:sldMasterId id="2147483648" r:id="rId5"/>
  </p:sldMasterIdLst>
  <p:notesMasterIdLst>
    <p:notesMasterId r:id="rId33"/>
  </p:notesMasterIdLst>
  <p:sldIdLst>
    <p:sldId id="291" r:id="rId6"/>
    <p:sldId id="281" r:id="rId7"/>
    <p:sldId id="306" r:id="rId8"/>
    <p:sldId id="283" r:id="rId9"/>
    <p:sldId id="284" r:id="rId10"/>
    <p:sldId id="302" r:id="rId11"/>
    <p:sldId id="286" r:id="rId12"/>
    <p:sldId id="288" r:id="rId13"/>
    <p:sldId id="294" r:id="rId14"/>
    <p:sldId id="307" r:id="rId15"/>
    <p:sldId id="290" r:id="rId16"/>
    <p:sldId id="298" r:id="rId17"/>
    <p:sldId id="308" r:id="rId18"/>
    <p:sldId id="304" r:id="rId19"/>
    <p:sldId id="267" r:id="rId20"/>
    <p:sldId id="266" r:id="rId21"/>
    <p:sldId id="301" r:id="rId22"/>
    <p:sldId id="300" r:id="rId23"/>
    <p:sldId id="297" r:id="rId24"/>
    <p:sldId id="296" r:id="rId25"/>
    <p:sldId id="292" r:id="rId26"/>
    <p:sldId id="295" r:id="rId27"/>
    <p:sldId id="287" r:id="rId28"/>
    <p:sldId id="279" r:id="rId29"/>
    <p:sldId id="312" r:id="rId30"/>
    <p:sldId id="313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98E"/>
    <a:srgbClr val="4AB5D6"/>
    <a:srgbClr val="54B1B3"/>
    <a:srgbClr val="7CC3C4"/>
    <a:srgbClr val="000000"/>
    <a:srgbClr val="90DEDE"/>
    <a:srgbClr val="FFFFFF"/>
    <a:srgbClr val="35AEB0"/>
    <a:srgbClr val="16BDC9"/>
    <a:srgbClr val="609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CC6B5-0B45-4616-8A8C-7527298F103F}" v="15" dt="2021-04-04T09:47:24.768"/>
    <p1510:client id="{1C287ACE-21D0-4F75-BD1C-A47D27356388}" v="24" dt="2021-04-04T12:49:09.842"/>
    <p1510:client id="{20EF32B6-F51C-4CDA-8667-5FA63CBA8C88}" v="739" dt="2021-04-04T11:01:53.518"/>
    <p1510:client id="{2411DF4F-499B-4D7E-B558-A06926504A08}" v="170" dt="2021-04-04T17:23:39.637"/>
    <p1510:client id="{2BBE2038-33F0-4A89-8E4D-4CA5525FD585}" v="40" dt="2021-04-06T14:31:33.571"/>
    <p1510:client id="{2C40D2E5-02D6-4E99-A08E-01A67209E7E9}" v="29" dt="2021-04-04T10:21:53.632"/>
    <p1510:client id="{2D567CBC-F06E-4F79-AC09-09C8D1CC608C}" v="43" dt="2021-04-07T04:21:07.368"/>
    <p1510:client id="{320953B0-D27F-40CC-8F95-658EA38370C8}" v="1303" dt="2021-04-03T19:35:35.156"/>
    <p1510:client id="{3454EAEC-58B9-4ED9-89E1-6DB19849A5C8}" v="59" dt="2021-04-07T04:42:07.526"/>
    <p1510:client id="{3BE9E96D-9212-46A8-9414-748F5703C681}" v="288" dt="2021-04-06T12:55:27.977"/>
    <p1510:client id="{4D83E131-F7B1-4C6C-9CDD-7CE237C84647}" v="220" dt="2021-04-06T16:25:59.554"/>
    <p1510:client id="{555690A9-F97A-418C-A6E4-965D9A0F4B10}" v="228" dt="2021-04-06T18:49:57.897"/>
    <p1510:client id="{61E0D39C-901E-4EED-8AA7-DA7A777C6F4B}" v="737" dt="2021-04-04T18:10:54.382"/>
    <p1510:client id="{63AE85BA-C4DB-4C7F-BCE9-DA9979B91B61}" v="6" dt="2021-04-04T13:39:03.138"/>
    <p1510:client id="{66642E20-6E4F-4421-B3E4-C06D261C4F36}" v="8" dt="2021-04-04T17:07:03.322"/>
    <p1510:client id="{6A7E0DE7-6855-457E-AE5C-5CA7872420E0}" v="625" dt="2021-04-04T18:54:36.906"/>
    <p1510:client id="{7E235FC0-5C97-4892-B414-D32AB3DAA399}" v="118" dt="2021-04-06T16:47:52.467"/>
    <p1510:client id="{80720829-98DA-41AD-A37E-866277A9D979}" v="13" dt="2021-04-04T14:18:25.852"/>
    <p1510:client id="{8843187C-F2D5-434F-AD03-B19C765E5D62}" v="247" dt="2021-04-04T18:55:01.428"/>
    <p1510:client id="{8A20F98F-4827-4E58-B379-B9535BAC0701}" v="243" dt="2021-04-04T16:38:32.251"/>
    <p1510:client id="{8A876BE6-08A3-4CFD-AE0D-116B45768360}" v="1" dt="2021-04-06T17:12:28.760"/>
    <p1510:client id="{901BFB41-AF5C-4FBD-B64E-FF97411E0AC3}" v="405" dt="2021-04-04T10:46:08.333"/>
    <p1510:client id="{902F39FC-E685-43AF-B70D-405293ABC255}" v="13" dt="2021-04-04T16:40:10.597"/>
    <p1510:client id="{91744E42-1092-4120-8DA2-46883D0CFED0}" v="93" dt="2021-04-04T16:47:51.270"/>
    <p1510:client id="{9737EB64-EAB7-4AAE-B0CF-D89F27809D01}" v="304" dt="2021-04-06T15:44:34.061"/>
    <p1510:client id="{98CF4453-4206-46C0-A88B-E1459BB787C3}" v="302" dt="2021-04-06T11:52:50.466"/>
    <p1510:client id="{99E9AC47-6AE1-4A33-8A8E-D9FC3CB97061}" v="507" dt="2021-04-04T12:29:41.750"/>
    <p1510:client id="{9BF89D92-4B6E-414E-95AB-24E7C0B064E6}" v="28" dt="2021-04-06T13:15:47.794"/>
    <p1510:client id="{9F7B5856-8C83-4221-9FDF-BAFEBB68C6D1}" v="3" dt="2021-04-06T16:48:29.987"/>
    <p1510:client id="{AF3494C7-26A3-43D9-ABDE-7E64AFD04785}" v="316" dt="2021-04-06T17:46:28.482"/>
    <p1510:client id="{BAA4B7FB-96C4-4C9C-8172-B480E65D5047}" v="1" dt="2021-04-04T17:07:30.779"/>
    <p1510:client id="{BD0D25B4-6848-492B-8EB4-A7B26A8835CD}" v="69" dt="2021-04-04T16:55:46.563"/>
    <p1510:client id="{C0468593-A8D9-4D04-8D53-82F61076EAE8}" v="474" dt="2021-04-06T12:42:14.272"/>
    <p1510:client id="{C9274D19-156D-43B0-B220-C19FDAF2FFC6}" v="115" dt="2021-04-04T15:05:06.024"/>
    <p1510:client id="{D0FDE711-94FD-4157-B7E8-713C406D257A}" v="1" dt="2021-04-06T18:25:06.849"/>
    <p1510:client id="{E0634967-7A05-4E01-8EE8-75EBF6F67C2C}" v="272" dt="2021-04-03T17:07:07.664"/>
    <p1510:client id="{E5D14017-5A2E-4BA7-A91E-C26A4595E911}" v="46" dt="2021-04-06T14:47:49.435"/>
    <p1510:client id="{E86D63B3-F1AA-4ED9-807C-CDB7B28A2A5F}" v="514" dt="2021-04-04T09:20:12.722"/>
    <p1510:client id="{EE9A7A8C-DF66-4E33-8534-0FD4940AEF43}" v="1" dt="2021-04-04T14:33:28.586"/>
    <p1510:client id="{F17B5EB9-6B8E-4ED6-A2E0-26283F62B9E6}" v="302" dt="2021-04-06T17:48:03.354"/>
    <p1510:client id="{F91AC7F0-ABD7-40F8-B868-F7546EFF01C4}" v="90" dt="2021-04-07T04:57:32.298"/>
    <p1510:client id="{FA371587-E5BA-4E93-8C5E-E6007180DC6F}" v="556" dt="2021-04-04T18:19:55.440"/>
    <p1510:client id="{FD52D84B-48AA-42C1-9563-61CAA48E725C}" v="43" dt="2021-04-04T17:26:02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C0517-C017-4D25-B063-A33C5DA7FF5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</dgm:pt>
    <dgm:pt modelId="{E00F83DE-A7C3-46F0-A536-D4D9A07B9F20}">
      <dgm:prSet phldr="0"/>
      <dgm:spPr/>
      <dgm:t>
        <a:bodyPr/>
        <a:lstStyle/>
        <a:p>
          <a:pPr rtl="0"/>
          <a:r>
            <a:rPr lang="en-US" b="1">
              <a:solidFill>
                <a:schemeClr val="tx2"/>
              </a:solidFill>
            </a:rPr>
            <a:t>Key connections founders already have?</a:t>
          </a:r>
        </a:p>
      </dgm:t>
    </dgm:pt>
    <dgm:pt modelId="{6FA4E0C3-906E-4D68-8DD3-F283B3FA985B}" type="parTrans" cxnId="{D44E6FD9-79BB-4A53-B08B-4D3524CB6C41}">
      <dgm:prSet/>
      <dgm:spPr/>
    </dgm:pt>
    <dgm:pt modelId="{57B49141-FB2B-4813-975D-3FB35DCB6496}" type="sibTrans" cxnId="{D44E6FD9-79BB-4A53-B08B-4D3524CB6C41}">
      <dgm:prSet/>
      <dgm:spPr/>
      <dgm:t>
        <a:bodyPr/>
        <a:lstStyle/>
        <a:p>
          <a:endParaRPr lang="en-US"/>
        </a:p>
      </dgm:t>
    </dgm:pt>
    <dgm:pt modelId="{A7E204E3-83C6-4772-A899-29C556022D2B}">
      <dgm:prSet phldr="0"/>
      <dgm:spPr/>
      <dgm:t>
        <a:bodyPr/>
        <a:lstStyle/>
        <a:p>
          <a:pPr rtl="0"/>
          <a:r>
            <a:rPr lang="en-US" b="1">
              <a:solidFill>
                <a:schemeClr val="tx2"/>
              </a:solidFill>
            </a:rPr>
            <a:t>Key connections they need to establish?</a:t>
          </a:r>
        </a:p>
      </dgm:t>
    </dgm:pt>
    <dgm:pt modelId="{826C0A46-71E8-417E-B5DD-37251E75FB03}" type="parTrans" cxnId="{B3FE4A31-9E27-4A42-883D-145664F386D1}">
      <dgm:prSet/>
      <dgm:spPr/>
    </dgm:pt>
    <dgm:pt modelId="{CD5B9D33-1876-46A6-A1B5-4E0A128EF54C}" type="sibTrans" cxnId="{B3FE4A31-9E27-4A42-883D-145664F386D1}">
      <dgm:prSet/>
      <dgm:spPr/>
    </dgm:pt>
    <dgm:pt modelId="{E6CC1ADD-CDDF-4780-98E6-73B367976706}" type="pres">
      <dgm:prSet presAssocID="{069C0517-C017-4D25-B063-A33C5DA7FF58}" presName="diagram" presStyleCnt="0">
        <dgm:presLayoutVars>
          <dgm:dir/>
          <dgm:resizeHandles val="exact"/>
        </dgm:presLayoutVars>
      </dgm:prSet>
      <dgm:spPr/>
    </dgm:pt>
    <dgm:pt modelId="{D5E707B9-6557-4F89-97AE-2A8D02E570F3}" type="pres">
      <dgm:prSet presAssocID="{E00F83DE-A7C3-46F0-A536-D4D9A07B9F20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FEC24-32F6-4E55-BA35-AE2B4CE59F47}" type="pres">
      <dgm:prSet presAssocID="{A7E204E3-83C6-4772-A899-29C556022D2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82F022-817F-494F-909A-8C942E9F9683}" type="presOf" srcId="{A7E204E3-83C6-4772-A899-29C556022D2B}" destId="{82EFEC24-32F6-4E55-BA35-AE2B4CE59F47}" srcOrd="0" destOrd="0" presId="urn:microsoft.com/office/officeart/2005/8/layout/arrow5"/>
    <dgm:cxn modelId="{D44E6FD9-79BB-4A53-B08B-4D3524CB6C41}" srcId="{069C0517-C017-4D25-B063-A33C5DA7FF58}" destId="{E00F83DE-A7C3-46F0-A536-D4D9A07B9F20}" srcOrd="0" destOrd="0" parTransId="{6FA4E0C3-906E-4D68-8DD3-F283B3FA985B}" sibTransId="{57B49141-FB2B-4813-975D-3FB35DCB6496}"/>
    <dgm:cxn modelId="{B3FE4A31-9E27-4A42-883D-145664F386D1}" srcId="{069C0517-C017-4D25-B063-A33C5DA7FF58}" destId="{A7E204E3-83C6-4772-A899-29C556022D2B}" srcOrd="1" destOrd="0" parTransId="{826C0A46-71E8-417E-B5DD-37251E75FB03}" sibTransId="{CD5B9D33-1876-46A6-A1B5-4E0A128EF54C}"/>
    <dgm:cxn modelId="{8D9BBD86-F8EF-40DF-A76F-15149B983EA9}" type="presOf" srcId="{E00F83DE-A7C3-46F0-A536-D4D9A07B9F20}" destId="{D5E707B9-6557-4F89-97AE-2A8D02E570F3}" srcOrd="0" destOrd="0" presId="urn:microsoft.com/office/officeart/2005/8/layout/arrow5"/>
    <dgm:cxn modelId="{9D6B6EE0-F562-4D33-A5CA-B83B7D98DECC}" type="presOf" srcId="{069C0517-C017-4D25-B063-A33C5DA7FF58}" destId="{E6CC1ADD-CDDF-4780-98E6-73B367976706}" srcOrd="0" destOrd="0" presId="urn:microsoft.com/office/officeart/2005/8/layout/arrow5"/>
    <dgm:cxn modelId="{2EE5D791-2714-48D5-B2E6-2DD5F9CBF098}" type="presParOf" srcId="{E6CC1ADD-CDDF-4780-98E6-73B367976706}" destId="{D5E707B9-6557-4F89-97AE-2A8D02E570F3}" srcOrd="0" destOrd="0" presId="urn:microsoft.com/office/officeart/2005/8/layout/arrow5"/>
    <dgm:cxn modelId="{41E016BF-BBE1-4909-90D4-56561979FC89}" type="presParOf" srcId="{E6CC1ADD-CDDF-4780-98E6-73B367976706}" destId="{82EFEC24-32F6-4E55-BA35-AE2B4CE59F4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167C5-30B2-4450-A6C5-8052AD28BCD1}" type="doc">
      <dgm:prSet loTypeId="urn:microsoft.com/office/officeart/2005/8/layout/vList6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BD34A30E-50E6-438D-B43A-097A4A71850C}">
      <dgm:prSet phldrT="[Text]" phldr="0"/>
      <dgm:spPr/>
      <dgm:t>
        <a:bodyPr/>
        <a:lstStyle/>
        <a:p>
          <a:pPr rtl="0"/>
          <a:r>
            <a:rPr lang="en-US" b="1">
              <a:solidFill>
                <a:srgbClr val="030303"/>
              </a:solidFill>
              <a:latin typeface="Calibri"/>
              <a:cs typeface="Calibri"/>
            </a:rPr>
            <a:t>How convincing is the implementation?</a:t>
          </a:r>
          <a:br>
            <a:rPr lang="en-US" b="1">
              <a:solidFill>
                <a:srgbClr val="030303"/>
              </a:solidFill>
              <a:latin typeface="Calibri"/>
              <a:cs typeface="Calibri"/>
            </a:rPr>
          </a:br>
          <a:endParaRPr lang="en-US">
            <a:solidFill>
              <a:srgbClr val="030303"/>
            </a:solidFill>
          </a:endParaRPr>
        </a:p>
      </dgm:t>
    </dgm:pt>
    <dgm:pt modelId="{80798BD4-28DC-493C-B142-E35B5D084B76}" type="parTrans" cxnId="{036CD9F3-5F87-4578-AF78-13D6FF9CC515}">
      <dgm:prSet/>
      <dgm:spPr/>
      <dgm:t>
        <a:bodyPr/>
        <a:lstStyle/>
        <a:p>
          <a:endParaRPr lang="en-US"/>
        </a:p>
      </dgm:t>
    </dgm:pt>
    <dgm:pt modelId="{DF902B1F-71C5-495C-9A22-A9727559D490}" type="sibTrans" cxnId="{036CD9F3-5F87-4578-AF78-13D6FF9CC515}">
      <dgm:prSet/>
      <dgm:spPr/>
      <dgm:t>
        <a:bodyPr/>
        <a:lstStyle/>
        <a:p>
          <a:endParaRPr lang="en-US"/>
        </a:p>
      </dgm:t>
    </dgm:pt>
    <dgm:pt modelId="{D1C06E8D-90C0-41A1-B334-468B55F6C9EF}">
      <dgm:prSet phldrT="[Text]" phldr="0"/>
      <dgm:spPr/>
      <dgm:t>
        <a:bodyPr/>
        <a:lstStyle/>
        <a:p>
          <a:pPr rtl="0"/>
          <a:r>
            <a:rPr lang="en-US" b="1">
              <a:solidFill>
                <a:srgbClr val="030303"/>
              </a:solidFill>
              <a:latin typeface="Calibri"/>
              <a:cs typeface="Calibri"/>
            </a:rPr>
            <a:t>Targets for next 12 months; plans for ‘product development’ and ‘business strategy’.</a:t>
          </a:r>
          <a:br>
            <a:rPr lang="en-US" b="1">
              <a:solidFill>
                <a:srgbClr val="030303"/>
              </a:solidFill>
              <a:latin typeface="Calibri"/>
              <a:cs typeface="Calibri"/>
            </a:rPr>
          </a:br>
          <a:endParaRPr lang="en-US">
            <a:solidFill>
              <a:srgbClr val="030303"/>
            </a:solidFill>
          </a:endParaRPr>
        </a:p>
      </dgm:t>
    </dgm:pt>
    <dgm:pt modelId="{D2237C67-3A5D-4F0D-8787-70DC0D290C17}" type="parTrans" cxnId="{8CED5FB0-710E-41F2-93E1-1D82839008EF}">
      <dgm:prSet/>
      <dgm:spPr/>
      <dgm:t>
        <a:bodyPr/>
        <a:lstStyle/>
        <a:p>
          <a:endParaRPr lang="en-US"/>
        </a:p>
      </dgm:t>
    </dgm:pt>
    <dgm:pt modelId="{BB16A37D-83B9-4D6E-B765-630DF4A39BE5}" type="sibTrans" cxnId="{8CED5FB0-710E-41F2-93E1-1D82839008EF}">
      <dgm:prSet/>
      <dgm:spPr/>
      <dgm:t>
        <a:bodyPr/>
        <a:lstStyle/>
        <a:p>
          <a:endParaRPr lang="en-US"/>
        </a:p>
      </dgm:t>
    </dgm:pt>
    <dgm:pt modelId="{DC617B22-786B-428A-81C8-38F0A5652FF1}">
      <dgm:prSet phldr="0"/>
      <dgm:spPr/>
      <dgm:t>
        <a:bodyPr/>
        <a:lstStyle/>
        <a:p>
          <a:pPr rtl="0"/>
          <a:r>
            <a:rPr lang="en-US" b="1">
              <a:solidFill>
                <a:srgbClr val="030303"/>
              </a:solidFill>
              <a:latin typeface="Calibri"/>
              <a:cs typeface="Calibri"/>
            </a:rPr>
            <a:t>Any milestone achieved so far?</a:t>
          </a:r>
          <a:endParaRPr lang="en-US" b="0">
            <a:solidFill>
              <a:srgbClr val="030303"/>
            </a:solidFill>
            <a:latin typeface="Arial"/>
            <a:cs typeface="Arial"/>
          </a:endParaRPr>
        </a:p>
      </dgm:t>
    </dgm:pt>
    <dgm:pt modelId="{93812A6D-805C-4C2C-BED2-AEF88C6C0406}" type="parTrans" cxnId="{8ED6957C-365E-40B3-A7FA-CB50783B3787}">
      <dgm:prSet/>
      <dgm:spPr/>
      <dgm:t>
        <a:bodyPr/>
        <a:lstStyle/>
        <a:p>
          <a:endParaRPr lang="en-US"/>
        </a:p>
      </dgm:t>
    </dgm:pt>
    <dgm:pt modelId="{A5A61DBB-AC5F-4731-8DE6-68AB8AAD0F2E}" type="sibTrans" cxnId="{8ED6957C-365E-40B3-A7FA-CB50783B3787}">
      <dgm:prSet/>
      <dgm:spPr/>
      <dgm:t>
        <a:bodyPr/>
        <a:lstStyle/>
        <a:p>
          <a:endParaRPr lang="en-US"/>
        </a:p>
      </dgm:t>
    </dgm:pt>
    <dgm:pt modelId="{593F32A9-0B22-4D08-A59A-38429918EDA7}">
      <dgm:prSet phldr="0"/>
      <dgm:spPr/>
      <dgm:t>
        <a:bodyPr/>
        <a:lstStyle/>
        <a:p>
          <a:pPr rtl="0"/>
          <a:r>
            <a:rPr lang="en-US">
              <a:solidFill>
                <a:srgbClr val="030303"/>
              </a:solidFill>
              <a:latin typeface="Calibri"/>
              <a:cs typeface="Calibri"/>
            </a:rPr>
            <a:t> Providing a platform with quality, trust and upgraded services</a:t>
          </a:r>
          <a:endParaRPr lang="en-US">
            <a:solidFill>
              <a:srgbClr val="030303"/>
            </a:solidFill>
            <a:latin typeface="Arial"/>
            <a:cs typeface="Arial"/>
          </a:endParaRPr>
        </a:p>
      </dgm:t>
    </dgm:pt>
    <dgm:pt modelId="{5B8AA834-556D-441D-B488-D67E9FBCA6B1}" type="parTrans" cxnId="{2CCCB482-264C-4ED5-8098-76182988AC96}">
      <dgm:prSet/>
      <dgm:spPr/>
      <dgm:t>
        <a:bodyPr/>
        <a:lstStyle/>
        <a:p>
          <a:endParaRPr lang="en-US"/>
        </a:p>
      </dgm:t>
    </dgm:pt>
    <dgm:pt modelId="{BA1734BB-FE40-43BE-9005-99FCE1E07641}" type="sibTrans" cxnId="{2CCCB482-264C-4ED5-8098-76182988AC96}">
      <dgm:prSet/>
      <dgm:spPr/>
      <dgm:t>
        <a:bodyPr/>
        <a:lstStyle/>
        <a:p>
          <a:endParaRPr lang="en-US"/>
        </a:p>
      </dgm:t>
    </dgm:pt>
    <dgm:pt modelId="{07367A18-2A1E-49D4-B08B-BD5D42547B31}">
      <dgm:prSet phldr="0"/>
      <dgm:spPr/>
      <dgm:t>
        <a:bodyPr/>
        <a:lstStyle/>
        <a:p>
          <a:pPr rtl="0"/>
          <a:r>
            <a:rPr lang="en-US">
              <a:solidFill>
                <a:srgbClr val="030303"/>
              </a:solidFill>
              <a:latin typeface="Calibri"/>
              <a:cs typeface="Calibri"/>
            </a:rPr>
            <a:t>Product Development – Better Services, increasing customer base, Better designs, Increasing Customer Loyalty</a:t>
          </a:r>
          <a:endParaRPr lang="en-US">
            <a:solidFill>
              <a:srgbClr val="030303"/>
            </a:solidFill>
            <a:latin typeface="Arial"/>
            <a:cs typeface="Arial"/>
          </a:endParaRPr>
        </a:p>
      </dgm:t>
    </dgm:pt>
    <dgm:pt modelId="{DBB0968E-EC4F-4359-BE53-ECB03E1F83B7}" type="parTrans" cxnId="{A2162F70-DBEA-41CB-B644-F2C3876050E8}">
      <dgm:prSet/>
      <dgm:spPr/>
      <dgm:t>
        <a:bodyPr/>
        <a:lstStyle/>
        <a:p>
          <a:endParaRPr lang="en-US"/>
        </a:p>
      </dgm:t>
    </dgm:pt>
    <dgm:pt modelId="{9BADD251-ED82-4E2D-8F16-A28DAD4A9A13}" type="sibTrans" cxnId="{A2162F70-DBEA-41CB-B644-F2C3876050E8}">
      <dgm:prSet/>
      <dgm:spPr/>
      <dgm:t>
        <a:bodyPr/>
        <a:lstStyle/>
        <a:p>
          <a:endParaRPr lang="en-US"/>
        </a:p>
      </dgm:t>
    </dgm:pt>
    <dgm:pt modelId="{ED0A333C-4A8F-4E51-8066-C0EDF5AE7A52}">
      <dgm:prSet phldr="0"/>
      <dgm:spPr/>
      <dgm:t>
        <a:bodyPr/>
        <a:lstStyle/>
        <a:p>
          <a:pPr rtl="0"/>
          <a:r>
            <a:rPr lang="en-US" b="0">
              <a:solidFill>
                <a:srgbClr val="030303"/>
              </a:solidFill>
              <a:latin typeface="Arial"/>
              <a:cs typeface="Arial"/>
            </a:rPr>
            <a:t>In Development Phase </a:t>
          </a:r>
          <a:r>
            <a:rPr lang="en-US" b="1">
              <a:solidFill>
                <a:srgbClr val="030303"/>
              </a:solidFill>
              <a:latin typeface="Calibri"/>
              <a:cs typeface="Calibri"/>
            </a:rPr>
            <a:t/>
          </a:r>
          <a:br>
            <a:rPr lang="en-US" b="1">
              <a:solidFill>
                <a:srgbClr val="030303"/>
              </a:solidFill>
              <a:latin typeface="Calibri"/>
              <a:cs typeface="Calibri"/>
            </a:rPr>
          </a:br>
          <a:endParaRPr lang="en-US">
            <a:solidFill>
              <a:srgbClr val="030303"/>
            </a:solidFill>
          </a:endParaRPr>
        </a:p>
      </dgm:t>
    </dgm:pt>
    <dgm:pt modelId="{F30D7014-2526-4174-B840-8344BF50EAAF}" type="parTrans" cxnId="{A3F8D133-8AFD-4C3A-8603-ABB4139280B4}">
      <dgm:prSet/>
      <dgm:spPr/>
      <dgm:t>
        <a:bodyPr/>
        <a:lstStyle/>
        <a:p>
          <a:endParaRPr lang="en-US"/>
        </a:p>
      </dgm:t>
    </dgm:pt>
    <dgm:pt modelId="{7FDF1B8A-0F74-43D6-83C9-E0B8FD1C75F6}" type="sibTrans" cxnId="{A3F8D133-8AFD-4C3A-8603-ABB4139280B4}">
      <dgm:prSet/>
      <dgm:spPr/>
      <dgm:t>
        <a:bodyPr/>
        <a:lstStyle/>
        <a:p>
          <a:endParaRPr lang="en-US"/>
        </a:p>
      </dgm:t>
    </dgm:pt>
    <dgm:pt modelId="{19082BAE-AE37-4B7C-88A2-AD083747A490}">
      <dgm:prSet phldr="0"/>
      <dgm:spPr/>
      <dgm:t>
        <a:bodyPr/>
        <a:lstStyle/>
        <a:p>
          <a:r>
            <a:rPr lang="en-US">
              <a:solidFill>
                <a:srgbClr val="030303"/>
              </a:solidFill>
              <a:latin typeface="Calibri"/>
              <a:cs typeface="Calibri"/>
            </a:rPr>
            <a:t> Attract the customers and help the brand grow.</a:t>
          </a:r>
          <a:endParaRPr lang="en-US">
            <a:solidFill>
              <a:srgbClr val="030303"/>
            </a:solidFill>
          </a:endParaRPr>
        </a:p>
      </dgm:t>
    </dgm:pt>
    <dgm:pt modelId="{A28E23D2-DE65-4022-838E-881C6DAE01F7}" type="parTrans" cxnId="{3AFA23BA-E770-4195-A725-2646F9F099BE}">
      <dgm:prSet/>
      <dgm:spPr/>
    </dgm:pt>
    <dgm:pt modelId="{90C6EA39-BB43-46BD-ACA1-2EF21E7BCE1A}" type="sibTrans" cxnId="{3AFA23BA-E770-4195-A725-2646F9F099BE}">
      <dgm:prSet/>
      <dgm:spPr/>
    </dgm:pt>
    <dgm:pt modelId="{44DB8CF1-0937-4B58-B6CD-46E210AA69F8}">
      <dgm:prSet phldr="0"/>
      <dgm:spPr/>
      <dgm:t>
        <a:bodyPr/>
        <a:lstStyle/>
        <a:p>
          <a:r>
            <a:rPr lang="en-US">
              <a:solidFill>
                <a:srgbClr val="030303"/>
              </a:solidFill>
              <a:latin typeface="Calibri"/>
              <a:cs typeface="Calibri"/>
            </a:rPr>
            <a:t>Business Strategy – Aggregation of Stakeholder(tailors, Designers, Service Providers etc.)</a:t>
          </a:r>
          <a:endParaRPr lang="en-US">
            <a:solidFill>
              <a:srgbClr val="030303"/>
            </a:solidFill>
          </a:endParaRPr>
        </a:p>
      </dgm:t>
    </dgm:pt>
    <dgm:pt modelId="{0B746CC3-8816-4FBE-84F1-0D9F31FC1EE5}" type="parTrans" cxnId="{72183C8E-1BAF-4708-BDBF-988EBF66AEFE}">
      <dgm:prSet/>
      <dgm:spPr/>
    </dgm:pt>
    <dgm:pt modelId="{DEBF63B5-FCB3-427F-B4E2-EFF40E552976}" type="sibTrans" cxnId="{72183C8E-1BAF-4708-BDBF-988EBF66AEFE}">
      <dgm:prSet/>
      <dgm:spPr/>
    </dgm:pt>
    <dgm:pt modelId="{8D15E280-387C-4040-9FCB-2A2265254D31}" type="pres">
      <dgm:prSet presAssocID="{CA5167C5-30B2-4450-A6C5-8052AD28BCD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3582D17-6B80-4DA0-B108-EE2B186CF84C}" type="pres">
      <dgm:prSet presAssocID="{BD34A30E-50E6-438D-B43A-097A4A71850C}" presName="linNode" presStyleCnt="0"/>
      <dgm:spPr/>
    </dgm:pt>
    <dgm:pt modelId="{4AEEDD46-D7B9-4B4E-ABDD-6467824E1F67}" type="pres">
      <dgm:prSet presAssocID="{BD34A30E-50E6-438D-B43A-097A4A71850C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39654-DE55-4F97-81B0-881AA3DC1372}" type="pres">
      <dgm:prSet presAssocID="{BD34A30E-50E6-438D-B43A-097A4A71850C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BDFA8-0A29-4691-8B05-7765B709A753}" type="pres">
      <dgm:prSet presAssocID="{DF902B1F-71C5-495C-9A22-A9727559D490}" presName="spacing" presStyleCnt="0"/>
      <dgm:spPr/>
    </dgm:pt>
    <dgm:pt modelId="{51CC6AA9-85C6-481A-B04B-F716F8E3704E}" type="pres">
      <dgm:prSet presAssocID="{D1C06E8D-90C0-41A1-B334-468B55F6C9EF}" presName="linNode" presStyleCnt="0"/>
      <dgm:spPr/>
    </dgm:pt>
    <dgm:pt modelId="{D585D0E9-F46A-4F78-9798-3E1048E514EC}" type="pres">
      <dgm:prSet presAssocID="{D1C06E8D-90C0-41A1-B334-468B55F6C9EF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ED27B-2C9B-4598-BDD6-B18BF4207813}" type="pres">
      <dgm:prSet presAssocID="{D1C06E8D-90C0-41A1-B334-468B55F6C9EF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BDC4DD-EC66-4B0E-957D-4F7CCCCE9FBA}" type="pres">
      <dgm:prSet presAssocID="{BB16A37D-83B9-4D6E-B765-630DF4A39BE5}" presName="spacing" presStyleCnt="0"/>
      <dgm:spPr/>
    </dgm:pt>
    <dgm:pt modelId="{4A3DF1A7-26DB-462C-AC03-D62FA769E9AA}" type="pres">
      <dgm:prSet presAssocID="{DC617B22-786B-428A-81C8-38F0A5652FF1}" presName="linNode" presStyleCnt="0"/>
      <dgm:spPr/>
    </dgm:pt>
    <dgm:pt modelId="{65E8CD11-BA4A-4832-8DD3-0F9EDCA06C65}" type="pres">
      <dgm:prSet presAssocID="{DC617B22-786B-428A-81C8-38F0A5652FF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05EF3-E123-43D9-85D4-D681B876360A}" type="pres">
      <dgm:prSet presAssocID="{DC617B22-786B-428A-81C8-38F0A5652FF1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6CD9F3-5F87-4578-AF78-13D6FF9CC515}" srcId="{CA5167C5-30B2-4450-A6C5-8052AD28BCD1}" destId="{BD34A30E-50E6-438D-B43A-097A4A71850C}" srcOrd="0" destOrd="0" parTransId="{80798BD4-28DC-493C-B142-E35B5D084B76}" sibTransId="{DF902B1F-71C5-495C-9A22-A9727559D490}"/>
    <dgm:cxn modelId="{3AFA23BA-E770-4195-A725-2646F9F099BE}" srcId="{BD34A30E-50E6-438D-B43A-097A4A71850C}" destId="{19082BAE-AE37-4B7C-88A2-AD083747A490}" srcOrd="1" destOrd="0" parTransId="{A28E23D2-DE65-4022-838E-881C6DAE01F7}" sibTransId="{90C6EA39-BB43-46BD-ACA1-2EF21E7BCE1A}"/>
    <dgm:cxn modelId="{A3F8D133-8AFD-4C3A-8603-ABB4139280B4}" srcId="{DC617B22-786B-428A-81C8-38F0A5652FF1}" destId="{ED0A333C-4A8F-4E51-8066-C0EDF5AE7A52}" srcOrd="0" destOrd="0" parTransId="{F30D7014-2526-4174-B840-8344BF50EAAF}" sibTransId="{7FDF1B8A-0F74-43D6-83C9-E0B8FD1C75F6}"/>
    <dgm:cxn modelId="{D4F674B7-7CC2-4131-879A-D52C08891EA8}" type="presOf" srcId="{ED0A333C-4A8F-4E51-8066-C0EDF5AE7A52}" destId="{A0105EF3-E123-43D9-85D4-D681B876360A}" srcOrd="0" destOrd="0" presId="urn:microsoft.com/office/officeart/2005/8/layout/vList6"/>
    <dgm:cxn modelId="{A2162F70-DBEA-41CB-B644-F2C3876050E8}" srcId="{D1C06E8D-90C0-41A1-B334-468B55F6C9EF}" destId="{07367A18-2A1E-49D4-B08B-BD5D42547B31}" srcOrd="0" destOrd="0" parTransId="{DBB0968E-EC4F-4359-BE53-ECB03E1F83B7}" sibTransId="{9BADD251-ED82-4E2D-8F16-A28DAD4A9A13}"/>
    <dgm:cxn modelId="{90A05407-E90A-413B-824B-8D5D1461F383}" type="presOf" srcId="{593F32A9-0B22-4D08-A59A-38429918EDA7}" destId="{CD439654-DE55-4F97-81B0-881AA3DC1372}" srcOrd="0" destOrd="0" presId="urn:microsoft.com/office/officeart/2005/8/layout/vList6"/>
    <dgm:cxn modelId="{ABE92387-1FEF-4118-B853-DDBE3F66C281}" type="presOf" srcId="{44DB8CF1-0937-4B58-B6CD-46E210AA69F8}" destId="{C9FED27B-2C9B-4598-BDD6-B18BF4207813}" srcOrd="0" destOrd="1" presId="urn:microsoft.com/office/officeart/2005/8/layout/vList6"/>
    <dgm:cxn modelId="{8ED6957C-365E-40B3-A7FA-CB50783B3787}" srcId="{CA5167C5-30B2-4450-A6C5-8052AD28BCD1}" destId="{DC617B22-786B-428A-81C8-38F0A5652FF1}" srcOrd="2" destOrd="0" parTransId="{93812A6D-805C-4C2C-BED2-AEF88C6C0406}" sibTransId="{A5A61DBB-AC5F-4731-8DE6-68AB8AAD0F2E}"/>
    <dgm:cxn modelId="{2CCCB482-264C-4ED5-8098-76182988AC96}" srcId="{BD34A30E-50E6-438D-B43A-097A4A71850C}" destId="{593F32A9-0B22-4D08-A59A-38429918EDA7}" srcOrd="0" destOrd="0" parTransId="{5B8AA834-556D-441D-B488-D67E9FBCA6B1}" sibTransId="{BA1734BB-FE40-43BE-9005-99FCE1E07641}"/>
    <dgm:cxn modelId="{D4E01E95-DCD5-41C8-B6C3-CB0B7E0A2EF9}" type="presOf" srcId="{D1C06E8D-90C0-41A1-B334-468B55F6C9EF}" destId="{D585D0E9-F46A-4F78-9798-3E1048E514EC}" srcOrd="0" destOrd="0" presId="urn:microsoft.com/office/officeart/2005/8/layout/vList6"/>
    <dgm:cxn modelId="{52E6115C-4B3B-4857-8B47-CB432B78325A}" type="presOf" srcId="{DC617B22-786B-428A-81C8-38F0A5652FF1}" destId="{65E8CD11-BA4A-4832-8DD3-0F9EDCA06C65}" srcOrd="0" destOrd="0" presId="urn:microsoft.com/office/officeart/2005/8/layout/vList6"/>
    <dgm:cxn modelId="{72183C8E-1BAF-4708-BDBF-988EBF66AEFE}" srcId="{D1C06E8D-90C0-41A1-B334-468B55F6C9EF}" destId="{44DB8CF1-0937-4B58-B6CD-46E210AA69F8}" srcOrd="1" destOrd="0" parTransId="{0B746CC3-8816-4FBE-84F1-0D9F31FC1EE5}" sibTransId="{DEBF63B5-FCB3-427F-B4E2-EFF40E552976}"/>
    <dgm:cxn modelId="{46CFCA76-9C3A-4F3B-A694-D80FA1591E9E}" type="presOf" srcId="{07367A18-2A1E-49D4-B08B-BD5D42547B31}" destId="{C9FED27B-2C9B-4598-BDD6-B18BF4207813}" srcOrd="0" destOrd="0" presId="urn:microsoft.com/office/officeart/2005/8/layout/vList6"/>
    <dgm:cxn modelId="{1AEF3D84-77B5-417C-8A17-3CABB155B78B}" type="presOf" srcId="{CA5167C5-30B2-4450-A6C5-8052AD28BCD1}" destId="{8D15E280-387C-4040-9FCB-2A2265254D31}" srcOrd="0" destOrd="0" presId="urn:microsoft.com/office/officeart/2005/8/layout/vList6"/>
    <dgm:cxn modelId="{8CED5FB0-710E-41F2-93E1-1D82839008EF}" srcId="{CA5167C5-30B2-4450-A6C5-8052AD28BCD1}" destId="{D1C06E8D-90C0-41A1-B334-468B55F6C9EF}" srcOrd="1" destOrd="0" parTransId="{D2237C67-3A5D-4F0D-8787-70DC0D290C17}" sibTransId="{BB16A37D-83B9-4D6E-B765-630DF4A39BE5}"/>
    <dgm:cxn modelId="{E19F5B00-A047-4EC3-B2B0-B9AD8253285F}" type="presOf" srcId="{19082BAE-AE37-4B7C-88A2-AD083747A490}" destId="{CD439654-DE55-4F97-81B0-881AA3DC1372}" srcOrd="0" destOrd="1" presId="urn:microsoft.com/office/officeart/2005/8/layout/vList6"/>
    <dgm:cxn modelId="{853655C1-93DC-4859-AB8C-2A6E94F6FDAF}" type="presOf" srcId="{BD34A30E-50E6-438D-B43A-097A4A71850C}" destId="{4AEEDD46-D7B9-4B4E-ABDD-6467824E1F67}" srcOrd="0" destOrd="0" presId="urn:microsoft.com/office/officeart/2005/8/layout/vList6"/>
    <dgm:cxn modelId="{E8696EAA-E989-40D0-9BB8-92F1F71EE5E0}" type="presParOf" srcId="{8D15E280-387C-4040-9FCB-2A2265254D31}" destId="{13582D17-6B80-4DA0-B108-EE2B186CF84C}" srcOrd="0" destOrd="0" presId="urn:microsoft.com/office/officeart/2005/8/layout/vList6"/>
    <dgm:cxn modelId="{BED2AAD1-4221-4478-9511-CB5E3748AE72}" type="presParOf" srcId="{13582D17-6B80-4DA0-B108-EE2B186CF84C}" destId="{4AEEDD46-D7B9-4B4E-ABDD-6467824E1F67}" srcOrd="0" destOrd="0" presId="urn:microsoft.com/office/officeart/2005/8/layout/vList6"/>
    <dgm:cxn modelId="{61FB74A1-E05B-4C73-9FC7-6D992D5C4374}" type="presParOf" srcId="{13582D17-6B80-4DA0-B108-EE2B186CF84C}" destId="{CD439654-DE55-4F97-81B0-881AA3DC1372}" srcOrd="1" destOrd="0" presId="urn:microsoft.com/office/officeart/2005/8/layout/vList6"/>
    <dgm:cxn modelId="{8BD4D74E-CE6F-4D16-BDEE-811C4592E713}" type="presParOf" srcId="{8D15E280-387C-4040-9FCB-2A2265254D31}" destId="{A54BDFA8-0A29-4691-8B05-7765B709A753}" srcOrd="1" destOrd="0" presId="urn:microsoft.com/office/officeart/2005/8/layout/vList6"/>
    <dgm:cxn modelId="{D28E690C-28ED-408D-8AA5-F4E574F551B5}" type="presParOf" srcId="{8D15E280-387C-4040-9FCB-2A2265254D31}" destId="{51CC6AA9-85C6-481A-B04B-F716F8E3704E}" srcOrd="2" destOrd="0" presId="urn:microsoft.com/office/officeart/2005/8/layout/vList6"/>
    <dgm:cxn modelId="{1C15C41B-2C74-4DAA-B400-62C716617327}" type="presParOf" srcId="{51CC6AA9-85C6-481A-B04B-F716F8E3704E}" destId="{D585D0E9-F46A-4F78-9798-3E1048E514EC}" srcOrd="0" destOrd="0" presId="urn:microsoft.com/office/officeart/2005/8/layout/vList6"/>
    <dgm:cxn modelId="{3222823D-897C-4EFF-91C2-D24CB580AF0E}" type="presParOf" srcId="{51CC6AA9-85C6-481A-B04B-F716F8E3704E}" destId="{C9FED27B-2C9B-4598-BDD6-B18BF4207813}" srcOrd="1" destOrd="0" presId="urn:microsoft.com/office/officeart/2005/8/layout/vList6"/>
    <dgm:cxn modelId="{4F0BE219-CF94-4DE6-B25D-DC92F916C9F4}" type="presParOf" srcId="{8D15E280-387C-4040-9FCB-2A2265254D31}" destId="{49BDC4DD-EC66-4B0E-957D-4F7CCCCE9FBA}" srcOrd="3" destOrd="0" presId="urn:microsoft.com/office/officeart/2005/8/layout/vList6"/>
    <dgm:cxn modelId="{1BCF852E-E167-481A-987A-BF9DE8312EC9}" type="presParOf" srcId="{8D15E280-387C-4040-9FCB-2A2265254D31}" destId="{4A3DF1A7-26DB-462C-AC03-D62FA769E9AA}" srcOrd="4" destOrd="0" presId="urn:microsoft.com/office/officeart/2005/8/layout/vList6"/>
    <dgm:cxn modelId="{2AA56F5D-A252-4542-ABAB-0260A6BE61F3}" type="presParOf" srcId="{4A3DF1A7-26DB-462C-AC03-D62FA769E9AA}" destId="{65E8CD11-BA4A-4832-8DD3-0F9EDCA06C65}" srcOrd="0" destOrd="0" presId="urn:microsoft.com/office/officeart/2005/8/layout/vList6"/>
    <dgm:cxn modelId="{443C6784-7F98-4771-BF51-B6750EDAD9F1}" type="presParOf" srcId="{4A3DF1A7-26DB-462C-AC03-D62FA769E9AA}" destId="{A0105EF3-E123-43D9-85D4-D681B876360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86B0DC-AC04-4CAC-BA70-DF62F503E6E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DAA15E-3A4F-4B09-99C6-376FA5E45223}">
      <dgm:prSet phldrT="[Text]" phldr="0"/>
      <dgm:spPr/>
      <dgm:t>
        <a:bodyPr/>
        <a:lstStyle/>
        <a:p>
          <a:pPr rtl="0"/>
          <a:r>
            <a:rPr lang="en-US"/>
            <a:t>Company Incorporation</a:t>
          </a:r>
        </a:p>
      </dgm:t>
    </dgm:pt>
    <dgm:pt modelId="{AD8A8D89-4801-418C-8755-34AB7156614E}" type="parTrans" cxnId="{2B1A0C65-9383-4A16-9BA2-CC2988D6D95C}">
      <dgm:prSet/>
      <dgm:spPr/>
      <dgm:t>
        <a:bodyPr/>
        <a:lstStyle/>
        <a:p>
          <a:endParaRPr lang="en-US"/>
        </a:p>
      </dgm:t>
    </dgm:pt>
    <dgm:pt modelId="{52989099-DE56-4C75-BC62-F281BF2F91DE}" type="sibTrans" cxnId="{2B1A0C65-9383-4A16-9BA2-CC2988D6D95C}">
      <dgm:prSet/>
      <dgm:spPr/>
      <dgm:t>
        <a:bodyPr/>
        <a:lstStyle/>
        <a:p>
          <a:endParaRPr lang="en-US"/>
        </a:p>
      </dgm:t>
    </dgm:pt>
    <dgm:pt modelId="{97F01D6F-982E-4281-9B25-330AFF49E545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Digital Signature Certificate (DSC)</a:t>
          </a:r>
          <a:endParaRPr lang="en-US">
            <a:solidFill>
              <a:schemeClr val="bg1">
                <a:lumMod val="10000"/>
              </a:schemeClr>
            </a:solidFill>
          </a:endParaRPr>
        </a:p>
      </dgm:t>
    </dgm:pt>
    <dgm:pt modelId="{7BA042D4-4BBA-4D0A-9FE1-488C4912FE69}" type="parTrans" cxnId="{7349AB26-FE39-43D0-B41A-FD535B879D18}">
      <dgm:prSet/>
      <dgm:spPr/>
      <dgm:t>
        <a:bodyPr/>
        <a:lstStyle/>
        <a:p>
          <a:endParaRPr lang="en-US"/>
        </a:p>
      </dgm:t>
    </dgm:pt>
    <dgm:pt modelId="{932FD146-DE16-4844-8EBC-1A1D13C6C90E}" type="sibTrans" cxnId="{7349AB26-FE39-43D0-B41A-FD535B879D18}">
      <dgm:prSet/>
      <dgm:spPr/>
      <dgm:t>
        <a:bodyPr/>
        <a:lstStyle/>
        <a:p>
          <a:endParaRPr lang="en-US"/>
        </a:p>
      </dgm:t>
    </dgm:pt>
    <dgm:pt modelId="{42622347-8964-42EC-A156-D84A60A3C65C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The Director Identification Number (DIN)</a:t>
          </a:r>
        </a:p>
      </dgm:t>
    </dgm:pt>
    <dgm:pt modelId="{FEF054B9-83D0-4247-924E-49F6B387604D}" type="parTrans" cxnId="{6663E1BD-A87B-4B4E-A567-0A3FD85CEFAF}">
      <dgm:prSet/>
      <dgm:spPr/>
      <dgm:t>
        <a:bodyPr/>
        <a:lstStyle/>
        <a:p>
          <a:endParaRPr lang="en-US"/>
        </a:p>
      </dgm:t>
    </dgm:pt>
    <dgm:pt modelId="{A943B037-75B5-471F-8F9E-37F70B9460BF}" type="sibTrans" cxnId="{6663E1BD-A87B-4B4E-A567-0A3FD85CEFAF}">
      <dgm:prSet/>
      <dgm:spPr/>
      <dgm:t>
        <a:bodyPr/>
        <a:lstStyle/>
        <a:p>
          <a:endParaRPr lang="en-US"/>
        </a:p>
      </dgm:t>
    </dgm:pt>
    <dgm:pt modelId="{6A60EA02-5B35-4215-93EE-80B0D55CA511}">
      <dgm:prSet phldrT="[Text]" phldr="0"/>
      <dgm:spPr/>
      <dgm:t>
        <a:bodyPr/>
        <a:lstStyle/>
        <a:p>
          <a:pPr rtl="0"/>
          <a:r>
            <a:rPr lang="en-US"/>
            <a:t>Key legal Compliances</a:t>
          </a:r>
          <a:br>
            <a:rPr lang="en-US"/>
          </a:br>
          <a:endParaRPr lang="en-US"/>
        </a:p>
      </dgm:t>
    </dgm:pt>
    <dgm:pt modelId="{68391BDA-2A79-4BCF-B6D2-777443CA54D7}" type="parTrans" cxnId="{48F5B54B-E281-4C3E-B84E-34466C60A7C6}">
      <dgm:prSet/>
      <dgm:spPr/>
      <dgm:t>
        <a:bodyPr/>
        <a:lstStyle/>
        <a:p>
          <a:endParaRPr lang="en-US"/>
        </a:p>
      </dgm:t>
    </dgm:pt>
    <dgm:pt modelId="{2BEE9B21-9A70-4ED1-82C1-54C95920672A}" type="sibTrans" cxnId="{48F5B54B-E281-4C3E-B84E-34466C60A7C6}">
      <dgm:prSet/>
      <dgm:spPr/>
      <dgm:t>
        <a:bodyPr/>
        <a:lstStyle/>
        <a:p>
          <a:endParaRPr lang="en-US"/>
        </a:p>
      </dgm:t>
    </dgm:pt>
    <dgm:pt modelId="{37A29855-D771-4B84-B794-EF818FDE768F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Appointment of Auditor</a:t>
          </a:r>
          <a:endParaRPr lang="en-US">
            <a:solidFill>
              <a:schemeClr val="bg1">
                <a:lumMod val="10000"/>
              </a:schemeClr>
            </a:solidFill>
          </a:endParaRPr>
        </a:p>
      </dgm:t>
    </dgm:pt>
    <dgm:pt modelId="{A82BBE27-155A-460E-9A86-7414444DD1E9}" type="parTrans" cxnId="{552008AB-3A04-437B-9866-55AF154AB06B}">
      <dgm:prSet/>
      <dgm:spPr/>
      <dgm:t>
        <a:bodyPr/>
        <a:lstStyle/>
        <a:p>
          <a:endParaRPr lang="en-US"/>
        </a:p>
      </dgm:t>
    </dgm:pt>
    <dgm:pt modelId="{E39B1F9B-BE6A-45FC-9368-DFD602F081F9}" type="sibTrans" cxnId="{552008AB-3A04-437B-9866-55AF154AB06B}">
      <dgm:prSet/>
      <dgm:spPr/>
      <dgm:t>
        <a:bodyPr/>
        <a:lstStyle/>
        <a:p>
          <a:endParaRPr lang="en-US"/>
        </a:p>
      </dgm:t>
    </dgm:pt>
    <dgm:pt modelId="{706A5403-D2AE-4A89-8697-E16141F1A8BE}">
      <dgm:prSet phldrT="[Text]" phldr="0"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Annual general meeting (AGM) filing </a:t>
          </a:r>
          <a:endParaRPr lang="en-US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</dgm:t>
    </dgm:pt>
    <dgm:pt modelId="{1F77611E-0326-4172-A25D-29EB4CB20D28}" type="parTrans" cxnId="{89A89271-60A6-4D71-88C9-5C24CCFCBF27}">
      <dgm:prSet/>
      <dgm:spPr/>
      <dgm:t>
        <a:bodyPr/>
        <a:lstStyle/>
        <a:p>
          <a:endParaRPr lang="en-US"/>
        </a:p>
      </dgm:t>
    </dgm:pt>
    <dgm:pt modelId="{1F04ACE0-0521-416C-81A3-D50CD6A4463D}" type="sibTrans" cxnId="{89A89271-60A6-4D71-88C9-5C24CCFCBF27}">
      <dgm:prSet/>
      <dgm:spPr/>
      <dgm:t>
        <a:bodyPr/>
        <a:lstStyle/>
        <a:p>
          <a:endParaRPr lang="en-US"/>
        </a:p>
      </dgm:t>
    </dgm:pt>
    <dgm:pt modelId="{62608979-74DA-4279-86D3-17AF3D2AA9F5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Registration on the MCA Portal &amp; SPICe+ form</a:t>
          </a:r>
        </a:p>
      </dgm:t>
    </dgm:pt>
    <dgm:pt modelId="{4DACDA8C-06E1-46EF-A507-CF4D4342536C}" type="parTrans" cxnId="{781E840A-D547-4B8D-ADC6-84675AFD19CC}">
      <dgm:prSet/>
      <dgm:spPr/>
    </dgm:pt>
    <dgm:pt modelId="{9C4A098E-09DF-4CE4-9823-BC2992352C86}" type="sibTrans" cxnId="{781E840A-D547-4B8D-ADC6-84675AFD19CC}">
      <dgm:prSet/>
      <dgm:spPr/>
    </dgm:pt>
    <dgm:pt modelId="{CBF0964D-D43F-45A6-A9A8-07A59068A9B5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Board Meetings</a:t>
          </a:r>
          <a:endParaRPr lang="en-US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</dgm:t>
    </dgm:pt>
    <dgm:pt modelId="{762F6CB6-CAA8-4E42-81B0-40E4C06CAFB3}" type="parTrans" cxnId="{E8BF4EAA-168C-4827-A19B-B505B9454B49}">
      <dgm:prSet/>
      <dgm:spPr/>
    </dgm:pt>
    <dgm:pt modelId="{DA46D434-632B-4539-B75F-805DDFAB499C}" type="sibTrans" cxnId="{E8BF4EAA-168C-4827-A19B-B505B9454B49}">
      <dgm:prSet/>
      <dgm:spPr/>
    </dgm:pt>
    <dgm:pt modelId="{DBA46534-D8BA-4EF0-8F33-CC3D12162D60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Reports of directors</a:t>
          </a:r>
          <a:endParaRPr lang="en-US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</dgm:t>
    </dgm:pt>
    <dgm:pt modelId="{DC02CC99-0E6E-45C1-A8E1-151203BCBC66}" type="parTrans" cxnId="{573EABDE-263A-4ADA-B0F3-BBF39B4B2581}">
      <dgm:prSet/>
      <dgm:spPr/>
    </dgm:pt>
    <dgm:pt modelId="{109BB2F5-93C9-4E72-8102-60C6A2F22816}" type="sibTrans" cxnId="{573EABDE-263A-4ADA-B0F3-BBF39B4B2581}">
      <dgm:prSet/>
      <dgm:spPr/>
    </dgm:pt>
    <dgm:pt modelId="{9AEECE8D-6F05-49D5-90BE-C2EF2344F0D7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Income tax  </a:t>
          </a:r>
        </a:p>
      </dgm:t>
    </dgm:pt>
    <dgm:pt modelId="{A289CC62-C96F-49F6-BF70-A9E7234515E5}" type="parTrans" cxnId="{E8CFECCB-AA4B-48B8-8B71-052F49E275D9}">
      <dgm:prSet/>
      <dgm:spPr/>
    </dgm:pt>
    <dgm:pt modelId="{E1F9C000-50B0-4914-9C7B-428DD4151177}" type="sibTrans" cxnId="{E8CFECCB-AA4B-48B8-8B71-052F49E275D9}">
      <dgm:prSet/>
      <dgm:spPr/>
    </dgm:pt>
    <dgm:pt modelId="{E5AE6BB3-C5A0-488F-8C7A-C4CC5627CEB3}">
      <dgm:prSet phldr="0"/>
      <dgm:spPr/>
      <dgm:t>
        <a:bodyPr/>
        <a:lstStyle/>
        <a:p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 Other compliances</a:t>
          </a:r>
          <a:endParaRPr lang="en-US">
            <a:solidFill>
              <a:schemeClr val="bg1">
                <a:lumMod val="10000"/>
              </a:schemeClr>
            </a:solidFill>
          </a:endParaRPr>
        </a:p>
      </dgm:t>
    </dgm:pt>
    <dgm:pt modelId="{31081A92-E326-4338-9EDE-882BB5B8CC80}" type="parTrans" cxnId="{B6534FDC-27DD-45F4-AF82-B586B37CD5ED}">
      <dgm:prSet/>
      <dgm:spPr/>
    </dgm:pt>
    <dgm:pt modelId="{56BBAE73-B23B-49F8-8F22-404921574458}" type="sibTrans" cxnId="{B6534FDC-27DD-45F4-AF82-B586B37CD5ED}">
      <dgm:prSet/>
      <dgm:spPr/>
    </dgm:pt>
    <dgm:pt modelId="{77ED9C22-7CF4-451E-B0D6-726DCA1ECAAB}">
      <dgm:prSet phldr="0"/>
      <dgm:spPr/>
      <dgm:t>
        <a:bodyPr/>
        <a:lstStyle/>
        <a:p>
          <a:r>
            <a:rPr lang="en-US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Maintenance of records</a:t>
          </a:r>
          <a:endParaRPr lang="en-US">
            <a:solidFill>
              <a:schemeClr val="bg1">
                <a:lumMod val="10000"/>
              </a:schemeClr>
            </a:solidFill>
          </a:endParaRPr>
        </a:p>
      </dgm:t>
    </dgm:pt>
    <dgm:pt modelId="{09046541-1E71-413E-9EA3-F1D3E42A01BF}" type="parTrans" cxnId="{B59154C6-BAC2-4F27-92A4-90D8D269E7C3}">
      <dgm:prSet/>
      <dgm:spPr/>
    </dgm:pt>
    <dgm:pt modelId="{42AE0869-9DAA-4737-B2A1-7AB0CA7F45B9}" type="sibTrans" cxnId="{B59154C6-BAC2-4F27-92A4-90D8D269E7C3}">
      <dgm:prSet/>
      <dgm:spPr/>
    </dgm:pt>
    <dgm:pt modelId="{944352CD-903A-4F0A-AACD-D90C9B0C6E1C}" type="pres">
      <dgm:prSet presAssocID="{D086B0DC-AC04-4CAC-BA70-DF62F503E6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4FFE3B-D787-47E3-8C6D-9EA46A093593}" type="pres">
      <dgm:prSet presAssocID="{3FDAA15E-3A4F-4B09-99C6-376FA5E45223}" presName="composite" presStyleCnt="0"/>
      <dgm:spPr/>
    </dgm:pt>
    <dgm:pt modelId="{87E065DA-F340-4E57-91C2-8AE365B4720F}" type="pres">
      <dgm:prSet presAssocID="{3FDAA15E-3A4F-4B09-99C6-376FA5E4522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C485F-1C51-421B-9436-6ECFFF08292F}" type="pres">
      <dgm:prSet presAssocID="{3FDAA15E-3A4F-4B09-99C6-376FA5E4522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487B7-6AFC-4DDE-8301-7FE004DFD1BA}" type="pres">
      <dgm:prSet presAssocID="{52989099-DE56-4C75-BC62-F281BF2F91DE}" presName="space" presStyleCnt="0"/>
      <dgm:spPr/>
    </dgm:pt>
    <dgm:pt modelId="{4895C610-BFB0-49AD-85EB-43ABCC4E27E4}" type="pres">
      <dgm:prSet presAssocID="{6A60EA02-5B35-4215-93EE-80B0D55CA511}" presName="composite" presStyleCnt="0"/>
      <dgm:spPr/>
    </dgm:pt>
    <dgm:pt modelId="{5B5CD5BE-7DF1-4A33-8EE8-39CE4078BD72}" type="pres">
      <dgm:prSet presAssocID="{6A60EA02-5B35-4215-93EE-80B0D55CA5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57648-F4F8-4A86-B637-6D123FA8DCEC}" type="pres">
      <dgm:prSet presAssocID="{6A60EA02-5B35-4215-93EE-80B0D55CA5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778C57-09E6-43B9-826C-8D7B8A8E923C}" type="presOf" srcId="{DBA46534-D8BA-4EF0-8F33-CC3D12162D60}" destId="{EDE57648-F4F8-4A86-B637-6D123FA8DCEC}" srcOrd="0" destOrd="3" presId="urn:microsoft.com/office/officeart/2005/8/layout/hList1"/>
    <dgm:cxn modelId="{4A30232C-8FDE-4431-9831-4B609A3FCA88}" type="presOf" srcId="{CBF0964D-D43F-45A6-A9A8-07A59068A9B5}" destId="{EDE57648-F4F8-4A86-B637-6D123FA8DCEC}" srcOrd="0" destOrd="2" presId="urn:microsoft.com/office/officeart/2005/8/layout/hList1"/>
    <dgm:cxn modelId="{6663E1BD-A87B-4B4E-A567-0A3FD85CEFAF}" srcId="{3FDAA15E-3A4F-4B09-99C6-376FA5E45223}" destId="{42622347-8964-42EC-A156-D84A60A3C65C}" srcOrd="1" destOrd="0" parTransId="{FEF054B9-83D0-4247-924E-49F6B387604D}" sibTransId="{A943B037-75B5-471F-8F9E-37F70B9460BF}"/>
    <dgm:cxn modelId="{02CFC2BA-D933-4DFE-A79A-BC67CAC8FFF5}" type="presOf" srcId="{77ED9C22-7CF4-451E-B0D6-726DCA1ECAAB}" destId="{EDE57648-F4F8-4A86-B637-6D123FA8DCEC}" srcOrd="0" destOrd="5" presId="urn:microsoft.com/office/officeart/2005/8/layout/hList1"/>
    <dgm:cxn modelId="{2B1A0C65-9383-4A16-9BA2-CC2988D6D95C}" srcId="{D086B0DC-AC04-4CAC-BA70-DF62F503E6E7}" destId="{3FDAA15E-3A4F-4B09-99C6-376FA5E45223}" srcOrd="0" destOrd="0" parTransId="{AD8A8D89-4801-418C-8755-34AB7156614E}" sibTransId="{52989099-DE56-4C75-BC62-F281BF2F91DE}"/>
    <dgm:cxn modelId="{F5805881-68A0-418B-AF1F-5D29E263BFDF}" type="presOf" srcId="{706A5403-D2AE-4A89-8697-E16141F1A8BE}" destId="{EDE57648-F4F8-4A86-B637-6D123FA8DCEC}" srcOrd="0" destOrd="1" presId="urn:microsoft.com/office/officeart/2005/8/layout/hList1"/>
    <dgm:cxn modelId="{00A6D6CC-6B6F-4858-9437-7DF8C079B660}" type="presOf" srcId="{9AEECE8D-6F05-49D5-90BE-C2EF2344F0D7}" destId="{EDE57648-F4F8-4A86-B637-6D123FA8DCEC}" srcOrd="0" destOrd="4" presId="urn:microsoft.com/office/officeart/2005/8/layout/hList1"/>
    <dgm:cxn modelId="{B6534FDC-27DD-45F4-AF82-B586B37CD5ED}" srcId="{6A60EA02-5B35-4215-93EE-80B0D55CA511}" destId="{E5AE6BB3-C5A0-488F-8C7A-C4CC5627CEB3}" srcOrd="6" destOrd="0" parTransId="{31081A92-E326-4338-9EDE-882BB5B8CC80}" sibTransId="{56BBAE73-B23B-49F8-8F22-404921574458}"/>
    <dgm:cxn modelId="{7349AB26-FE39-43D0-B41A-FD535B879D18}" srcId="{3FDAA15E-3A4F-4B09-99C6-376FA5E45223}" destId="{97F01D6F-982E-4281-9B25-330AFF49E545}" srcOrd="0" destOrd="0" parTransId="{7BA042D4-4BBA-4D0A-9FE1-488C4912FE69}" sibTransId="{932FD146-DE16-4844-8EBC-1A1D13C6C90E}"/>
    <dgm:cxn modelId="{1123B0BE-2604-46F5-97AC-443B245FC34C}" type="presOf" srcId="{37A29855-D771-4B84-B794-EF818FDE768F}" destId="{EDE57648-F4F8-4A86-B637-6D123FA8DCEC}" srcOrd="0" destOrd="0" presId="urn:microsoft.com/office/officeart/2005/8/layout/hList1"/>
    <dgm:cxn modelId="{7C578F83-A76F-47E5-B57F-BD8E7BEBE8EE}" type="presOf" srcId="{97F01D6F-982E-4281-9B25-330AFF49E545}" destId="{DFFC485F-1C51-421B-9436-6ECFFF08292F}" srcOrd="0" destOrd="0" presId="urn:microsoft.com/office/officeart/2005/8/layout/hList1"/>
    <dgm:cxn modelId="{B59154C6-BAC2-4F27-92A4-90D8D269E7C3}" srcId="{6A60EA02-5B35-4215-93EE-80B0D55CA511}" destId="{77ED9C22-7CF4-451E-B0D6-726DCA1ECAAB}" srcOrd="5" destOrd="0" parTransId="{09046541-1E71-413E-9EA3-F1D3E42A01BF}" sibTransId="{42AE0869-9DAA-4737-B2A1-7AB0CA7F45B9}"/>
    <dgm:cxn modelId="{1913AB91-CE0A-4363-AA10-738D1F7815B0}" type="presOf" srcId="{E5AE6BB3-C5A0-488F-8C7A-C4CC5627CEB3}" destId="{EDE57648-F4F8-4A86-B637-6D123FA8DCEC}" srcOrd="0" destOrd="6" presId="urn:microsoft.com/office/officeart/2005/8/layout/hList1"/>
    <dgm:cxn modelId="{781E840A-D547-4B8D-ADC6-84675AFD19CC}" srcId="{3FDAA15E-3A4F-4B09-99C6-376FA5E45223}" destId="{62608979-74DA-4279-86D3-17AF3D2AA9F5}" srcOrd="2" destOrd="0" parTransId="{4DACDA8C-06E1-46EF-A507-CF4D4342536C}" sibTransId="{9C4A098E-09DF-4CE4-9823-BC2992352C86}"/>
    <dgm:cxn modelId="{48F5B54B-E281-4C3E-B84E-34466C60A7C6}" srcId="{D086B0DC-AC04-4CAC-BA70-DF62F503E6E7}" destId="{6A60EA02-5B35-4215-93EE-80B0D55CA511}" srcOrd="1" destOrd="0" parTransId="{68391BDA-2A79-4BCF-B6D2-777443CA54D7}" sibTransId="{2BEE9B21-9A70-4ED1-82C1-54C95920672A}"/>
    <dgm:cxn modelId="{552008AB-3A04-437B-9866-55AF154AB06B}" srcId="{6A60EA02-5B35-4215-93EE-80B0D55CA511}" destId="{37A29855-D771-4B84-B794-EF818FDE768F}" srcOrd="0" destOrd="0" parTransId="{A82BBE27-155A-460E-9A86-7414444DD1E9}" sibTransId="{E39B1F9B-BE6A-45FC-9368-DFD602F081F9}"/>
    <dgm:cxn modelId="{EB77D030-1948-41D7-B0E8-4924A9D3BE6F}" type="presOf" srcId="{62608979-74DA-4279-86D3-17AF3D2AA9F5}" destId="{DFFC485F-1C51-421B-9436-6ECFFF08292F}" srcOrd="0" destOrd="2" presId="urn:microsoft.com/office/officeart/2005/8/layout/hList1"/>
    <dgm:cxn modelId="{573EABDE-263A-4ADA-B0F3-BBF39B4B2581}" srcId="{6A60EA02-5B35-4215-93EE-80B0D55CA511}" destId="{DBA46534-D8BA-4EF0-8F33-CC3D12162D60}" srcOrd="3" destOrd="0" parTransId="{DC02CC99-0E6E-45C1-A8E1-151203BCBC66}" sibTransId="{109BB2F5-93C9-4E72-8102-60C6A2F22816}"/>
    <dgm:cxn modelId="{7478053E-EE62-446F-B2E8-5D3E3667BB57}" type="presOf" srcId="{D086B0DC-AC04-4CAC-BA70-DF62F503E6E7}" destId="{944352CD-903A-4F0A-AACD-D90C9B0C6E1C}" srcOrd="0" destOrd="0" presId="urn:microsoft.com/office/officeart/2005/8/layout/hList1"/>
    <dgm:cxn modelId="{50539D8C-8367-404F-BF96-1F26FBC15888}" type="presOf" srcId="{3FDAA15E-3A4F-4B09-99C6-376FA5E45223}" destId="{87E065DA-F340-4E57-91C2-8AE365B4720F}" srcOrd="0" destOrd="0" presId="urn:microsoft.com/office/officeart/2005/8/layout/hList1"/>
    <dgm:cxn modelId="{79EBC51B-F077-446F-BE9A-966E669BD4E0}" type="presOf" srcId="{6A60EA02-5B35-4215-93EE-80B0D55CA511}" destId="{5B5CD5BE-7DF1-4A33-8EE8-39CE4078BD72}" srcOrd="0" destOrd="0" presId="urn:microsoft.com/office/officeart/2005/8/layout/hList1"/>
    <dgm:cxn modelId="{616B338E-D6E9-4DF9-86C0-91331244054A}" type="presOf" srcId="{42622347-8964-42EC-A156-D84A60A3C65C}" destId="{DFFC485F-1C51-421B-9436-6ECFFF08292F}" srcOrd="0" destOrd="1" presId="urn:microsoft.com/office/officeart/2005/8/layout/hList1"/>
    <dgm:cxn modelId="{E8CFECCB-AA4B-48B8-8B71-052F49E275D9}" srcId="{6A60EA02-5B35-4215-93EE-80B0D55CA511}" destId="{9AEECE8D-6F05-49D5-90BE-C2EF2344F0D7}" srcOrd="4" destOrd="0" parTransId="{A289CC62-C96F-49F6-BF70-A9E7234515E5}" sibTransId="{E1F9C000-50B0-4914-9C7B-428DD4151177}"/>
    <dgm:cxn modelId="{E8BF4EAA-168C-4827-A19B-B505B9454B49}" srcId="{6A60EA02-5B35-4215-93EE-80B0D55CA511}" destId="{CBF0964D-D43F-45A6-A9A8-07A59068A9B5}" srcOrd="2" destOrd="0" parTransId="{762F6CB6-CAA8-4E42-81B0-40E4C06CAFB3}" sibTransId="{DA46D434-632B-4539-B75F-805DDFAB499C}"/>
    <dgm:cxn modelId="{89A89271-60A6-4D71-88C9-5C24CCFCBF27}" srcId="{6A60EA02-5B35-4215-93EE-80B0D55CA511}" destId="{706A5403-D2AE-4A89-8697-E16141F1A8BE}" srcOrd="1" destOrd="0" parTransId="{1F77611E-0326-4172-A25D-29EB4CB20D28}" sibTransId="{1F04ACE0-0521-416C-81A3-D50CD6A4463D}"/>
    <dgm:cxn modelId="{80B35A2C-2403-4B1D-8DA5-7AB9418252CD}" type="presParOf" srcId="{944352CD-903A-4F0A-AACD-D90C9B0C6E1C}" destId="{864FFE3B-D787-47E3-8C6D-9EA46A093593}" srcOrd="0" destOrd="0" presId="urn:microsoft.com/office/officeart/2005/8/layout/hList1"/>
    <dgm:cxn modelId="{F8EAB4BB-D11B-4DA7-A232-E350B113D4A7}" type="presParOf" srcId="{864FFE3B-D787-47E3-8C6D-9EA46A093593}" destId="{87E065DA-F340-4E57-91C2-8AE365B4720F}" srcOrd="0" destOrd="0" presId="urn:microsoft.com/office/officeart/2005/8/layout/hList1"/>
    <dgm:cxn modelId="{E8A80037-54D6-401B-92BD-6DF7D118681C}" type="presParOf" srcId="{864FFE3B-D787-47E3-8C6D-9EA46A093593}" destId="{DFFC485F-1C51-421B-9436-6ECFFF08292F}" srcOrd="1" destOrd="0" presId="urn:microsoft.com/office/officeart/2005/8/layout/hList1"/>
    <dgm:cxn modelId="{06D27089-17B5-4AA6-A269-2B38D56271AA}" type="presParOf" srcId="{944352CD-903A-4F0A-AACD-D90C9B0C6E1C}" destId="{C0C487B7-6AFC-4DDE-8301-7FE004DFD1BA}" srcOrd="1" destOrd="0" presId="urn:microsoft.com/office/officeart/2005/8/layout/hList1"/>
    <dgm:cxn modelId="{C51C8C35-80B7-4958-9B3E-F6226700DEFD}" type="presParOf" srcId="{944352CD-903A-4F0A-AACD-D90C9B0C6E1C}" destId="{4895C610-BFB0-49AD-85EB-43ABCC4E27E4}" srcOrd="2" destOrd="0" presId="urn:microsoft.com/office/officeart/2005/8/layout/hList1"/>
    <dgm:cxn modelId="{F210AD09-1688-4CBF-9931-71A331E36F30}" type="presParOf" srcId="{4895C610-BFB0-49AD-85EB-43ABCC4E27E4}" destId="{5B5CD5BE-7DF1-4A33-8EE8-39CE4078BD72}" srcOrd="0" destOrd="0" presId="urn:microsoft.com/office/officeart/2005/8/layout/hList1"/>
    <dgm:cxn modelId="{7120406F-B176-4C05-B0B7-BBE01960448D}" type="presParOf" srcId="{4895C610-BFB0-49AD-85EB-43ABCC4E27E4}" destId="{EDE57648-F4F8-4A86-B637-6D123FA8DC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707B9-6557-4F89-97AE-2A8D02E570F3}">
      <dsp:nvSpPr>
        <dsp:cNvPr id="0" name=""/>
        <dsp:cNvSpPr/>
      </dsp:nvSpPr>
      <dsp:spPr>
        <a:xfrm rot="16200000">
          <a:off x="350" y="344734"/>
          <a:ext cx="2710955" cy="27109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chemeClr val="tx2"/>
              </a:solidFill>
            </a:rPr>
            <a:t>Key connections founders already have?</a:t>
          </a:r>
        </a:p>
      </dsp:txBody>
      <dsp:txXfrm rot="5400000">
        <a:off x="351" y="1022472"/>
        <a:ext cx="2236538" cy="1355477"/>
      </dsp:txXfrm>
    </dsp:sp>
    <dsp:sp modelId="{82EFEC24-32F6-4E55-BA35-AE2B4CE59F47}">
      <dsp:nvSpPr>
        <dsp:cNvPr id="0" name=""/>
        <dsp:cNvSpPr/>
      </dsp:nvSpPr>
      <dsp:spPr>
        <a:xfrm rot="5400000">
          <a:off x="2879869" y="344734"/>
          <a:ext cx="2710955" cy="27109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chemeClr val="tx2"/>
              </a:solidFill>
            </a:rPr>
            <a:t>Key connections they need to establish?</a:t>
          </a:r>
        </a:p>
      </dsp:txBody>
      <dsp:txXfrm rot="-5400000">
        <a:off x="3354287" y="1022473"/>
        <a:ext cx="2236538" cy="1355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9654-DE55-4F97-81B0-881AA3DC1372}">
      <dsp:nvSpPr>
        <dsp:cNvPr id="0" name=""/>
        <dsp:cNvSpPr/>
      </dsp:nvSpPr>
      <dsp:spPr>
        <a:xfrm>
          <a:off x="3586800" y="0"/>
          <a:ext cx="5380201" cy="14491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>
              <a:solidFill>
                <a:srgbClr val="030303"/>
              </a:solidFill>
              <a:latin typeface="Calibri"/>
              <a:cs typeface="Calibri"/>
            </a:rPr>
            <a:t> Providing a platform with quality, trust and upgraded services</a:t>
          </a:r>
          <a:endParaRPr lang="en-US" sz="1500" kern="1200">
            <a:solidFill>
              <a:srgbClr val="030303"/>
            </a:solidFill>
            <a:latin typeface="Arial"/>
            <a:cs typeface="Arial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>
              <a:solidFill>
                <a:srgbClr val="030303"/>
              </a:solidFill>
              <a:latin typeface="Calibri"/>
              <a:cs typeface="Calibri"/>
            </a:rPr>
            <a:t> Attract the customers and help the brand grow.</a:t>
          </a:r>
          <a:endParaRPr lang="en-US" sz="1500" kern="1200">
            <a:solidFill>
              <a:srgbClr val="030303"/>
            </a:solidFill>
          </a:endParaRPr>
        </a:p>
      </dsp:txBody>
      <dsp:txXfrm>
        <a:off x="3586800" y="181148"/>
        <a:ext cx="4836756" cy="1086890"/>
      </dsp:txXfrm>
    </dsp:sp>
    <dsp:sp modelId="{4AEEDD46-D7B9-4B4E-ABDD-6467824E1F67}">
      <dsp:nvSpPr>
        <dsp:cNvPr id="0" name=""/>
        <dsp:cNvSpPr/>
      </dsp:nvSpPr>
      <dsp:spPr>
        <a:xfrm>
          <a:off x="0" y="0"/>
          <a:ext cx="3586800" cy="1449186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30303"/>
              </a:solidFill>
              <a:latin typeface="Calibri"/>
              <a:cs typeface="Calibri"/>
            </a:rPr>
            <a:t>How convincing is the implementation?</a:t>
          </a:r>
          <a:br>
            <a:rPr lang="en-US" sz="1900" b="1" kern="1200">
              <a:solidFill>
                <a:srgbClr val="030303"/>
              </a:solidFill>
              <a:latin typeface="Calibri"/>
              <a:cs typeface="Calibri"/>
            </a:rPr>
          </a:br>
          <a:endParaRPr lang="en-US" sz="1900" kern="1200">
            <a:solidFill>
              <a:srgbClr val="030303"/>
            </a:solidFill>
          </a:endParaRPr>
        </a:p>
      </dsp:txBody>
      <dsp:txXfrm>
        <a:off x="70743" y="70743"/>
        <a:ext cx="3445314" cy="1307700"/>
      </dsp:txXfrm>
    </dsp:sp>
    <dsp:sp modelId="{C9FED27B-2C9B-4598-BDD6-B18BF4207813}">
      <dsp:nvSpPr>
        <dsp:cNvPr id="0" name=""/>
        <dsp:cNvSpPr/>
      </dsp:nvSpPr>
      <dsp:spPr>
        <a:xfrm>
          <a:off x="3586800" y="1594105"/>
          <a:ext cx="5380201" cy="14491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>
              <a:solidFill>
                <a:srgbClr val="030303"/>
              </a:solidFill>
              <a:latin typeface="Calibri"/>
              <a:cs typeface="Calibri"/>
            </a:rPr>
            <a:t>Product Development – Better Services, increasing customer base, Better designs, Increasing Customer Loyalty</a:t>
          </a:r>
          <a:endParaRPr lang="en-US" sz="1500" kern="1200">
            <a:solidFill>
              <a:srgbClr val="030303"/>
            </a:solidFill>
            <a:latin typeface="Arial"/>
            <a:cs typeface="Arial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>
              <a:solidFill>
                <a:srgbClr val="030303"/>
              </a:solidFill>
              <a:latin typeface="Calibri"/>
              <a:cs typeface="Calibri"/>
            </a:rPr>
            <a:t>Business Strategy – Aggregation of Stakeholder(tailors, Designers, Service Providers etc.)</a:t>
          </a:r>
          <a:endParaRPr lang="en-US" sz="1500" kern="1200">
            <a:solidFill>
              <a:srgbClr val="030303"/>
            </a:solidFill>
          </a:endParaRPr>
        </a:p>
      </dsp:txBody>
      <dsp:txXfrm>
        <a:off x="3586800" y="1775253"/>
        <a:ext cx="4836756" cy="1086890"/>
      </dsp:txXfrm>
    </dsp:sp>
    <dsp:sp modelId="{D585D0E9-F46A-4F78-9798-3E1048E514EC}">
      <dsp:nvSpPr>
        <dsp:cNvPr id="0" name=""/>
        <dsp:cNvSpPr/>
      </dsp:nvSpPr>
      <dsp:spPr>
        <a:xfrm>
          <a:off x="0" y="1594105"/>
          <a:ext cx="3586800" cy="1449186"/>
        </a:xfrm>
        <a:prstGeom prst="roundRect">
          <a:avLst/>
        </a:prstGeom>
        <a:solidFill>
          <a:schemeClr val="accent3">
            <a:shade val="50000"/>
            <a:hueOff val="-193446"/>
            <a:satOff val="19397"/>
            <a:lumOff val="262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30303"/>
              </a:solidFill>
              <a:latin typeface="Calibri"/>
              <a:cs typeface="Calibri"/>
            </a:rPr>
            <a:t>Targets for next 12 months; plans for ‘product development’ and ‘business strategy’.</a:t>
          </a:r>
          <a:br>
            <a:rPr lang="en-US" sz="1900" b="1" kern="1200">
              <a:solidFill>
                <a:srgbClr val="030303"/>
              </a:solidFill>
              <a:latin typeface="Calibri"/>
              <a:cs typeface="Calibri"/>
            </a:rPr>
          </a:br>
          <a:endParaRPr lang="en-US" sz="1900" kern="1200">
            <a:solidFill>
              <a:srgbClr val="030303"/>
            </a:solidFill>
          </a:endParaRPr>
        </a:p>
      </dsp:txBody>
      <dsp:txXfrm>
        <a:off x="70743" y="1664848"/>
        <a:ext cx="3445314" cy="1307700"/>
      </dsp:txXfrm>
    </dsp:sp>
    <dsp:sp modelId="{A0105EF3-E123-43D9-85D4-D681B876360A}">
      <dsp:nvSpPr>
        <dsp:cNvPr id="0" name=""/>
        <dsp:cNvSpPr/>
      </dsp:nvSpPr>
      <dsp:spPr>
        <a:xfrm>
          <a:off x="3586800" y="3188211"/>
          <a:ext cx="5380201" cy="14491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kern="1200">
              <a:solidFill>
                <a:srgbClr val="030303"/>
              </a:solidFill>
              <a:latin typeface="Arial"/>
              <a:cs typeface="Arial"/>
            </a:rPr>
            <a:t>In Development Phase </a:t>
          </a:r>
          <a:r>
            <a:rPr lang="en-US" sz="1500" b="1" kern="1200">
              <a:solidFill>
                <a:srgbClr val="030303"/>
              </a:solidFill>
              <a:latin typeface="Calibri"/>
              <a:cs typeface="Calibri"/>
            </a:rPr>
            <a:t/>
          </a:r>
          <a:br>
            <a:rPr lang="en-US" sz="1500" b="1" kern="1200">
              <a:solidFill>
                <a:srgbClr val="030303"/>
              </a:solidFill>
              <a:latin typeface="Calibri"/>
              <a:cs typeface="Calibri"/>
            </a:rPr>
          </a:br>
          <a:endParaRPr lang="en-US" sz="1500" kern="1200">
            <a:solidFill>
              <a:srgbClr val="030303"/>
            </a:solidFill>
          </a:endParaRPr>
        </a:p>
      </dsp:txBody>
      <dsp:txXfrm>
        <a:off x="3586800" y="3369359"/>
        <a:ext cx="4836756" cy="1086890"/>
      </dsp:txXfrm>
    </dsp:sp>
    <dsp:sp modelId="{65E8CD11-BA4A-4832-8DD3-0F9EDCA06C65}">
      <dsp:nvSpPr>
        <dsp:cNvPr id="0" name=""/>
        <dsp:cNvSpPr/>
      </dsp:nvSpPr>
      <dsp:spPr>
        <a:xfrm>
          <a:off x="0" y="3188211"/>
          <a:ext cx="3586800" cy="1449186"/>
        </a:xfrm>
        <a:prstGeom prst="roundRect">
          <a:avLst/>
        </a:prstGeom>
        <a:solidFill>
          <a:schemeClr val="accent3">
            <a:shade val="50000"/>
            <a:hueOff val="-193446"/>
            <a:satOff val="19397"/>
            <a:lumOff val="262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30303"/>
              </a:solidFill>
              <a:latin typeface="Calibri"/>
              <a:cs typeface="Calibri"/>
            </a:rPr>
            <a:t>Any milestone achieved so far?</a:t>
          </a:r>
          <a:endParaRPr lang="en-US" sz="1900" b="0" kern="1200">
            <a:solidFill>
              <a:srgbClr val="030303"/>
            </a:solidFill>
            <a:latin typeface="Arial"/>
            <a:cs typeface="Arial"/>
          </a:endParaRPr>
        </a:p>
      </dsp:txBody>
      <dsp:txXfrm>
        <a:off x="70743" y="3258954"/>
        <a:ext cx="3445314" cy="1307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065DA-F340-4E57-91C2-8AE365B4720F}">
      <dsp:nvSpPr>
        <dsp:cNvPr id="0" name=""/>
        <dsp:cNvSpPr/>
      </dsp:nvSpPr>
      <dsp:spPr>
        <a:xfrm>
          <a:off x="34" y="420057"/>
          <a:ext cx="3257570" cy="7591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Company Incorporation</a:t>
          </a:r>
        </a:p>
      </dsp:txBody>
      <dsp:txXfrm>
        <a:off x="34" y="420057"/>
        <a:ext cx="3257570" cy="759117"/>
      </dsp:txXfrm>
    </dsp:sp>
    <dsp:sp modelId="{DFFC485F-1C51-421B-9436-6ECFFF08292F}">
      <dsp:nvSpPr>
        <dsp:cNvPr id="0" name=""/>
        <dsp:cNvSpPr/>
      </dsp:nvSpPr>
      <dsp:spPr>
        <a:xfrm>
          <a:off x="34" y="1179175"/>
          <a:ext cx="3257570" cy="31704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Digital Signature Certificate (DSC)</a:t>
          </a:r>
          <a:endParaRPr lang="en-US" sz="2200" kern="1200">
            <a:solidFill>
              <a:schemeClr val="bg1">
                <a:lumMod val="10000"/>
              </a:schemeClr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The Director Identification Number (DIN)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Registration on the MCA Portal &amp; SPICe+ form</a:t>
          </a:r>
        </a:p>
      </dsp:txBody>
      <dsp:txXfrm>
        <a:off x="34" y="1179175"/>
        <a:ext cx="3257570" cy="3170475"/>
      </dsp:txXfrm>
    </dsp:sp>
    <dsp:sp modelId="{5B5CD5BE-7DF1-4A33-8EE8-39CE4078BD72}">
      <dsp:nvSpPr>
        <dsp:cNvPr id="0" name=""/>
        <dsp:cNvSpPr/>
      </dsp:nvSpPr>
      <dsp:spPr>
        <a:xfrm>
          <a:off x="3713664" y="420057"/>
          <a:ext cx="3257570" cy="759117"/>
        </a:xfrm>
        <a:prstGeom prst="rect">
          <a:avLst/>
        </a:prstGeom>
        <a:solidFill>
          <a:schemeClr val="accent2">
            <a:hueOff val="1657739"/>
            <a:satOff val="-7622"/>
            <a:lumOff val="-5098"/>
            <a:alphaOff val="0"/>
          </a:schemeClr>
        </a:solidFill>
        <a:ln w="25400" cap="flat" cmpd="sng" algn="ctr">
          <a:solidFill>
            <a:schemeClr val="accent2">
              <a:hueOff val="1657739"/>
              <a:satOff val="-7622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Key legal Compliances</a:t>
          </a:r>
          <a:br>
            <a:rPr lang="en-US" sz="2200" kern="1200"/>
          </a:br>
          <a:endParaRPr lang="en-US" sz="2200" kern="1200"/>
        </a:p>
      </dsp:txBody>
      <dsp:txXfrm>
        <a:off x="3713664" y="420057"/>
        <a:ext cx="3257570" cy="759117"/>
      </dsp:txXfrm>
    </dsp:sp>
    <dsp:sp modelId="{EDE57648-F4F8-4A86-B637-6D123FA8DCEC}">
      <dsp:nvSpPr>
        <dsp:cNvPr id="0" name=""/>
        <dsp:cNvSpPr/>
      </dsp:nvSpPr>
      <dsp:spPr>
        <a:xfrm>
          <a:off x="3713664" y="1179175"/>
          <a:ext cx="3257570" cy="3170475"/>
        </a:xfrm>
        <a:prstGeom prst="rect">
          <a:avLst/>
        </a:prstGeom>
        <a:solidFill>
          <a:schemeClr val="accent2">
            <a:tint val="40000"/>
            <a:alpha val="90000"/>
            <a:hueOff val="1656997"/>
            <a:satOff val="-11046"/>
            <a:lumOff val="-108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56997"/>
              <a:satOff val="-11046"/>
              <a:lumOff val="-10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Appointment of Auditor</a:t>
          </a:r>
          <a:endParaRPr lang="en-US" sz="2200" kern="1200">
            <a:solidFill>
              <a:schemeClr val="bg1">
                <a:lumMod val="10000"/>
              </a:schemeClr>
            </a:solidFill>
          </a:endParaRPr>
        </a:p>
        <a:p>
          <a:pPr marL="228600" lvl="1" indent="-228600" algn="l" defTabSz="9779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Annual general meeting (AGM) filing </a:t>
          </a:r>
          <a:endParaRPr lang="en-US" sz="2200" kern="1200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Board Meetings</a:t>
          </a:r>
          <a:endParaRPr lang="en-US" sz="2200" kern="1200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Reports of directors</a:t>
          </a:r>
          <a:endParaRPr lang="en-US" sz="2200" kern="1200">
            <a:solidFill>
              <a:schemeClr val="bg1">
                <a:lumMod val="10000"/>
              </a:schemeClr>
            </a:solidFill>
            <a:latin typeface="Arial"/>
            <a:cs typeface="Arial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Income tax  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Maintenance of records</a:t>
          </a:r>
          <a:endParaRPr lang="en-US" sz="2200" kern="1200">
            <a:solidFill>
              <a:schemeClr val="bg1">
                <a:lumMod val="1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>
              <a:solidFill>
                <a:schemeClr val="bg1">
                  <a:lumMod val="10000"/>
                </a:schemeClr>
              </a:solidFill>
              <a:latin typeface="Calibri"/>
              <a:cs typeface="Calibri"/>
            </a:rPr>
            <a:t> Other compliances</a:t>
          </a:r>
          <a:endParaRPr lang="en-US" sz="2200" kern="1200">
            <a:solidFill>
              <a:schemeClr val="bg1">
                <a:lumMod val="10000"/>
              </a:schemeClr>
            </a:solidFill>
          </a:endParaRPr>
        </a:p>
      </dsp:txBody>
      <dsp:txXfrm>
        <a:off x="3713664" y="1179175"/>
        <a:ext cx="3257570" cy="3170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97863-EEAA-49B6-A3AE-ABED147EC58C}" type="datetimeFigureOut">
              <a:rPr lang="en-US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E3FA-6C3C-4F85-836F-C4BC2B403CE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737b5efd7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737b5efd7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55426-EC84-40C9-B3DA-20CF9C924B25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282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7290203084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7290203084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737b5efd7a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737b5efd7a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737b5efd7a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737b5efd7a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737b5efd7a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737b5efd7a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10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7290203084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7290203084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737b5efd7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737b5efd7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737b5efd7a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737b5efd7a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737b5efd7a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737b5efd7a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01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1"/>
          <p:cNvGrpSpPr/>
          <p:nvPr/>
        </p:nvGrpSpPr>
        <p:grpSpPr>
          <a:xfrm>
            <a:off x="-1127085" y="5623763"/>
            <a:ext cx="13571103" cy="2699432"/>
            <a:chOff x="-845314" y="4304497"/>
            <a:chExt cx="10178327" cy="2024574"/>
          </a:xfrm>
        </p:grpSpPr>
        <p:sp>
          <p:nvSpPr>
            <p:cNvPr id="279" name="Google Shape;279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1"/>
          <p:cNvGrpSpPr/>
          <p:nvPr/>
        </p:nvGrpSpPr>
        <p:grpSpPr>
          <a:xfrm rot="10800000">
            <a:off x="-1127085" y="-1465204"/>
            <a:ext cx="13571103" cy="2699432"/>
            <a:chOff x="-845314" y="4304497"/>
            <a:chExt cx="10178327" cy="2024574"/>
          </a:xfrm>
        </p:grpSpPr>
        <p:sp>
          <p:nvSpPr>
            <p:cNvPr id="306" name="Google Shape;306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2127833"/>
            <a:ext cx="11360800" cy="19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33" name="Google Shape;333;p11"/>
          <p:cNvSpPr txBox="1">
            <a:spLocks noGrp="1"/>
          </p:cNvSpPr>
          <p:nvPr>
            <p:ph type="body" idx="1"/>
          </p:nvPr>
        </p:nvSpPr>
        <p:spPr>
          <a:xfrm>
            <a:off x="2208200" y="4009833"/>
            <a:ext cx="77756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1pPr>
            <a:lvl2pPr marL="1219170" lvl="1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2pPr>
            <a:lvl3pPr marL="1828754" lvl="2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700"/>
            </a:lvl3pPr>
            <a:lvl4pPr marL="2438339" lvl="3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700"/>
            </a:lvl4pPr>
            <a:lvl5pPr marL="3047924" lvl="4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5pPr>
            <a:lvl6pPr marL="3657509" lvl="5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700"/>
            </a:lvl6pPr>
            <a:lvl7pPr marL="4267093" lvl="6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700"/>
            </a:lvl7pPr>
            <a:lvl8pPr marL="4876678" lvl="7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8pPr>
            <a:lvl9pPr marL="5486263" lvl="8" indent="-474121" algn="ctr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 sz="2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600267" y="3975993"/>
            <a:ext cx="5228000" cy="7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7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18276" y="4757293"/>
            <a:ext cx="39920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888000" y="-809319"/>
            <a:ext cx="9125517" cy="8664017"/>
            <a:chOff x="-1498057" y="-545690"/>
            <a:chExt cx="6844138" cy="649801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498057" y="-545690"/>
              <a:ext cx="6844138" cy="6498013"/>
              <a:chOff x="1046100" y="238125"/>
              <a:chExt cx="5491125" cy="521342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479675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5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405675" y="1764600"/>
                <a:ext cx="633125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25360" extrusionOk="0">
                    <a:moveTo>
                      <a:pt x="7126" y="3144"/>
                    </a:moveTo>
                    <a:lnTo>
                      <a:pt x="22216" y="18234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25325" y="18234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989125" y="1210075"/>
                <a:ext cx="2160475" cy="1327375"/>
              </a:xfrm>
              <a:custGeom>
                <a:avLst/>
                <a:gdLst/>
                <a:ahLst/>
                <a:cxnLst/>
                <a:rect l="l" t="t" r="r" b="b"/>
                <a:pathLst>
                  <a:path w="86419" h="53095" extrusionOk="0">
                    <a:moveTo>
                      <a:pt x="23788" y="3109"/>
                    </a:moveTo>
                    <a:lnTo>
                      <a:pt x="45969" y="25325"/>
                    </a:lnTo>
                    <a:lnTo>
                      <a:pt x="57461" y="13868"/>
                    </a:lnTo>
                    <a:lnTo>
                      <a:pt x="66997" y="23404"/>
                    </a:lnTo>
                    <a:lnTo>
                      <a:pt x="63015" y="27351"/>
                    </a:lnTo>
                    <a:lnTo>
                      <a:pt x="57461" y="21832"/>
                    </a:lnTo>
                    <a:lnTo>
                      <a:pt x="49986" y="29307"/>
                    </a:lnTo>
                    <a:lnTo>
                      <a:pt x="62631" y="41987"/>
                    </a:lnTo>
                    <a:lnTo>
                      <a:pt x="79293" y="25325"/>
                    </a:lnTo>
                    <a:lnTo>
                      <a:pt x="83275" y="29307"/>
                    </a:lnTo>
                    <a:lnTo>
                      <a:pt x="62631" y="49951"/>
                    </a:lnTo>
                    <a:lnTo>
                      <a:pt x="23788" y="11073"/>
                    </a:lnTo>
                    <a:lnTo>
                      <a:pt x="7126" y="27735"/>
                    </a:lnTo>
                    <a:lnTo>
                      <a:pt x="3144" y="23753"/>
                    </a:lnTo>
                    <a:lnTo>
                      <a:pt x="23788" y="3109"/>
                    </a:lnTo>
                    <a:close/>
                    <a:moveTo>
                      <a:pt x="23788" y="0"/>
                    </a:moveTo>
                    <a:lnTo>
                      <a:pt x="0" y="23753"/>
                    </a:lnTo>
                    <a:lnTo>
                      <a:pt x="7126" y="30879"/>
                    </a:lnTo>
                    <a:lnTo>
                      <a:pt x="23788" y="14217"/>
                    </a:lnTo>
                    <a:lnTo>
                      <a:pt x="62631" y="53095"/>
                    </a:lnTo>
                    <a:lnTo>
                      <a:pt x="86419" y="29307"/>
                    </a:lnTo>
                    <a:lnTo>
                      <a:pt x="79293" y="22181"/>
                    </a:lnTo>
                    <a:lnTo>
                      <a:pt x="62631" y="38843"/>
                    </a:lnTo>
                    <a:lnTo>
                      <a:pt x="53095" y="29307"/>
                    </a:lnTo>
                    <a:lnTo>
                      <a:pt x="57461" y="24941"/>
                    </a:lnTo>
                    <a:lnTo>
                      <a:pt x="62980" y="30495"/>
                    </a:lnTo>
                    <a:lnTo>
                      <a:pt x="70106" y="23369"/>
                    </a:lnTo>
                    <a:lnTo>
                      <a:pt x="57461" y="10724"/>
                    </a:lnTo>
                    <a:lnTo>
                      <a:pt x="45969" y="22181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3825" y="1755850"/>
                <a:ext cx="920450" cy="781600"/>
              </a:xfrm>
              <a:custGeom>
                <a:avLst/>
                <a:gdLst/>
                <a:ahLst/>
                <a:cxnLst/>
                <a:rect l="l" t="t" r="r" b="b"/>
                <a:pathLst>
                  <a:path w="36818" h="31264" extrusionOk="0">
                    <a:moveTo>
                      <a:pt x="7092" y="3110"/>
                    </a:moveTo>
                    <a:lnTo>
                      <a:pt x="24138" y="20156"/>
                    </a:lnTo>
                    <a:lnTo>
                      <a:pt x="29692" y="14602"/>
                    </a:lnTo>
                    <a:lnTo>
                      <a:pt x="33674" y="18584"/>
                    </a:lnTo>
                    <a:lnTo>
                      <a:pt x="24138" y="28120"/>
                    </a:lnTo>
                    <a:lnTo>
                      <a:pt x="3110" y="7127"/>
                    </a:lnTo>
                    <a:lnTo>
                      <a:pt x="7092" y="3110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24138" y="31264"/>
                    </a:lnTo>
                    <a:lnTo>
                      <a:pt x="36818" y="18584"/>
                    </a:lnTo>
                    <a:lnTo>
                      <a:pt x="29692" y="11458"/>
                    </a:lnTo>
                    <a:lnTo>
                      <a:pt x="24138" y="17012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989125" y="2320000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23788" y="3144"/>
                    </a:moveTo>
                    <a:lnTo>
                      <a:pt x="38878" y="18234"/>
                    </a:lnTo>
                    <a:lnTo>
                      <a:pt x="34896" y="22216"/>
                    </a:lnTo>
                    <a:lnTo>
                      <a:pt x="23788" y="11108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23788" y="14252"/>
                    </a:lnTo>
                    <a:lnTo>
                      <a:pt x="34896" y="25360"/>
                    </a:lnTo>
                    <a:lnTo>
                      <a:pt x="41987" y="18234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405675" y="25977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40450" y="3109"/>
                    </a:moveTo>
                    <a:lnTo>
                      <a:pt x="44432" y="7091"/>
                    </a:lnTo>
                    <a:lnTo>
                      <a:pt x="18234" y="33289"/>
                    </a:lnTo>
                    <a:lnTo>
                      <a:pt x="3144" y="18234"/>
                    </a:lnTo>
                    <a:lnTo>
                      <a:pt x="7126" y="14252"/>
                    </a:lnTo>
                    <a:lnTo>
                      <a:pt x="18234" y="25325"/>
                    </a:lnTo>
                    <a:lnTo>
                      <a:pt x="40450" y="3109"/>
                    </a:lnTo>
                    <a:close/>
                    <a:moveTo>
                      <a:pt x="40415" y="0"/>
                    </a:moveTo>
                    <a:lnTo>
                      <a:pt x="18234" y="22216"/>
                    </a:lnTo>
                    <a:lnTo>
                      <a:pt x="7126" y="11108"/>
                    </a:lnTo>
                    <a:lnTo>
                      <a:pt x="0" y="18234"/>
                    </a:lnTo>
                    <a:lnTo>
                      <a:pt x="18234" y="36433"/>
                    </a:lnTo>
                    <a:lnTo>
                      <a:pt x="47541" y="7126"/>
                    </a:lnTo>
                    <a:lnTo>
                      <a:pt x="4041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27975" y="3153100"/>
                <a:ext cx="494275" cy="494275"/>
              </a:xfrm>
              <a:custGeom>
                <a:avLst/>
                <a:gdLst/>
                <a:ahLst/>
                <a:cxnLst/>
                <a:rect l="l" t="t" r="r" b="b"/>
                <a:pathLst>
                  <a:path w="19771" h="19771" extrusionOk="0">
                    <a:moveTo>
                      <a:pt x="7126" y="3109"/>
                    </a:moveTo>
                    <a:lnTo>
                      <a:pt x="16662" y="12645"/>
                    </a:lnTo>
                    <a:lnTo>
                      <a:pt x="12680" y="16627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2680" y="19771"/>
                    </a:lnTo>
                    <a:lnTo>
                      <a:pt x="19771" y="12645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54450" y="2458850"/>
                <a:ext cx="7728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879" extrusionOk="0">
                    <a:moveTo>
                      <a:pt x="7126" y="3144"/>
                    </a:moveTo>
                    <a:lnTo>
                      <a:pt x="27770" y="23788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0914" y="2378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238775" y="28754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18199" y="3109"/>
                    </a:moveTo>
                    <a:lnTo>
                      <a:pt x="44397" y="29307"/>
                    </a:lnTo>
                    <a:lnTo>
                      <a:pt x="40415" y="33289"/>
                    </a:lnTo>
                    <a:lnTo>
                      <a:pt x="29307" y="22181"/>
                    </a:lnTo>
                    <a:lnTo>
                      <a:pt x="18199" y="33289"/>
                    </a:lnTo>
                    <a:lnTo>
                      <a:pt x="14217" y="29307"/>
                    </a:lnTo>
                    <a:lnTo>
                      <a:pt x="25325" y="18199"/>
                    </a:lnTo>
                    <a:lnTo>
                      <a:pt x="18199" y="11108"/>
                    </a:lnTo>
                    <a:lnTo>
                      <a:pt x="7091" y="22181"/>
                    </a:lnTo>
                    <a:lnTo>
                      <a:pt x="3109" y="18199"/>
                    </a:lnTo>
                    <a:lnTo>
                      <a:pt x="18199" y="3109"/>
                    </a:lnTo>
                    <a:close/>
                    <a:moveTo>
                      <a:pt x="18199" y="0"/>
                    </a:moveTo>
                    <a:lnTo>
                      <a:pt x="0" y="18199"/>
                    </a:lnTo>
                    <a:lnTo>
                      <a:pt x="7126" y="25325"/>
                    </a:lnTo>
                    <a:lnTo>
                      <a:pt x="18199" y="14217"/>
                    </a:lnTo>
                    <a:lnTo>
                      <a:pt x="22181" y="18199"/>
                    </a:lnTo>
                    <a:lnTo>
                      <a:pt x="11108" y="29307"/>
                    </a:lnTo>
                    <a:lnTo>
                      <a:pt x="18199" y="36433"/>
                    </a:lnTo>
                    <a:lnTo>
                      <a:pt x="29307" y="25325"/>
                    </a:lnTo>
                    <a:lnTo>
                      <a:pt x="40415" y="36433"/>
                    </a:lnTo>
                    <a:lnTo>
                      <a:pt x="47541" y="29307"/>
                    </a:lnTo>
                    <a:lnTo>
                      <a:pt x="1819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961075" y="3429925"/>
                <a:ext cx="1188525" cy="911700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68" extrusionOk="0">
                    <a:moveTo>
                      <a:pt x="7091" y="3179"/>
                    </a:moveTo>
                    <a:lnTo>
                      <a:pt x="29307" y="25360"/>
                    </a:lnTo>
                    <a:lnTo>
                      <a:pt x="40415" y="14287"/>
                    </a:lnTo>
                    <a:lnTo>
                      <a:pt x="44397" y="18269"/>
                    </a:lnTo>
                    <a:lnTo>
                      <a:pt x="29307" y="33324"/>
                    </a:lnTo>
                    <a:lnTo>
                      <a:pt x="3109" y="7126"/>
                    </a:lnTo>
                    <a:lnTo>
                      <a:pt x="7091" y="3179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29307" y="36468"/>
                    </a:lnTo>
                    <a:lnTo>
                      <a:pt x="47541" y="18234"/>
                    </a:lnTo>
                    <a:lnTo>
                      <a:pt x="40415" y="11108"/>
                    </a:lnTo>
                    <a:lnTo>
                      <a:pt x="29307" y="2221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573425" y="3429925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00" y="3144"/>
                    </a:moveTo>
                    <a:lnTo>
                      <a:pt x="22182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00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961075" y="2320000"/>
                <a:ext cx="355425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4252" extrusionOk="0">
                    <a:moveTo>
                      <a:pt x="7091" y="3144"/>
                    </a:moveTo>
                    <a:lnTo>
                      <a:pt x="11073" y="7126"/>
                    </a:lnTo>
                    <a:lnTo>
                      <a:pt x="7091" y="11108"/>
                    </a:lnTo>
                    <a:lnTo>
                      <a:pt x="3109" y="7126"/>
                    </a:lnTo>
                    <a:lnTo>
                      <a:pt x="7091" y="3144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7091" y="14252"/>
                    </a:lnTo>
                    <a:lnTo>
                      <a:pt x="14217" y="712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4525" y="3568775"/>
                <a:ext cx="356300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127975" y="3707625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7126" y="3144"/>
                    </a:moveTo>
                    <a:lnTo>
                      <a:pt x="23753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53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711425" y="3985325"/>
                <a:ext cx="633125" cy="49515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19806" extrusionOk="0">
                    <a:moveTo>
                      <a:pt x="12680" y="3144"/>
                    </a:moveTo>
                    <a:lnTo>
                      <a:pt x="22216" y="12680"/>
                    </a:lnTo>
                    <a:lnTo>
                      <a:pt x="18234" y="16662"/>
                    </a:lnTo>
                    <a:lnTo>
                      <a:pt x="12680" y="11108"/>
                    </a:lnTo>
                    <a:lnTo>
                      <a:pt x="7126" y="16662"/>
                    </a:lnTo>
                    <a:lnTo>
                      <a:pt x="3144" y="12680"/>
                    </a:lnTo>
                    <a:lnTo>
                      <a:pt x="12680" y="3144"/>
                    </a:lnTo>
                    <a:close/>
                    <a:moveTo>
                      <a:pt x="12680" y="0"/>
                    </a:moveTo>
                    <a:lnTo>
                      <a:pt x="0" y="12680"/>
                    </a:lnTo>
                    <a:lnTo>
                      <a:pt x="7126" y="19806"/>
                    </a:lnTo>
                    <a:lnTo>
                      <a:pt x="12680" y="14252"/>
                    </a:lnTo>
                    <a:lnTo>
                      <a:pt x="18234" y="19806"/>
                    </a:lnTo>
                    <a:lnTo>
                      <a:pt x="25325" y="12680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654450" y="1224900"/>
                <a:ext cx="772850" cy="6226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4907" extrusionOk="0">
                    <a:moveTo>
                      <a:pt x="12331" y="3110"/>
                    </a:moveTo>
                    <a:lnTo>
                      <a:pt x="27735" y="17746"/>
                    </a:lnTo>
                    <a:lnTo>
                      <a:pt x="23788" y="21763"/>
                    </a:lnTo>
                    <a:lnTo>
                      <a:pt x="12331" y="10480"/>
                    </a:lnTo>
                    <a:lnTo>
                      <a:pt x="7091" y="15999"/>
                    </a:lnTo>
                    <a:lnTo>
                      <a:pt x="3144" y="12087"/>
                    </a:lnTo>
                    <a:lnTo>
                      <a:pt x="12331" y="3110"/>
                    </a:lnTo>
                    <a:close/>
                    <a:moveTo>
                      <a:pt x="12296" y="1"/>
                    </a:moveTo>
                    <a:lnTo>
                      <a:pt x="0" y="12052"/>
                    </a:lnTo>
                    <a:lnTo>
                      <a:pt x="7161" y="19213"/>
                    </a:lnTo>
                    <a:lnTo>
                      <a:pt x="12401" y="13659"/>
                    </a:lnTo>
                    <a:lnTo>
                      <a:pt x="23788" y="24907"/>
                    </a:lnTo>
                    <a:lnTo>
                      <a:pt x="30914" y="17676"/>
                    </a:lnTo>
                    <a:lnTo>
                      <a:pt x="122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127975" y="932375"/>
                <a:ext cx="356300" cy="355425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17" extrusionOk="0">
                    <a:moveTo>
                      <a:pt x="7126" y="3109"/>
                    </a:moveTo>
                    <a:lnTo>
                      <a:pt x="11108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17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046100" y="17646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879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018025" y="2042300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35" y="3144"/>
                    </a:moveTo>
                    <a:lnTo>
                      <a:pt x="22217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35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94875" y="2320000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18234" y="3144"/>
                    </a:moveTo>
                    <a:lnTo>
                      <a:pt x="27770" y="12680"/>
                    </a:lnTo>
                    <a:lnTo>
                      <a:pt x="23788" y="16662"/>
                    </a:lnTo>
                    <a:lnTo>
                      <a:pt x="18234" y="11108"/>
                    </a:lnTo>
                    <a:lnTo>
                      <a:pt x="7126" y="22216"/>
                    </a:lnTo>
                    <a:lnTo>
                      <a:pt x="3144" y="18234"/>
                    </a:lnTo>
                    <a:lnTo>
                      <a:pt x="18234" y="3144"/>
                    </a:lnTo>
                    <a:close/>
                    <a:moveTo>
                      <a:pt x="18234" y="0"/>
                    </a:moveTo>
                    <a:lnTo>
                      <a:pt x="0" y="18234"/>
                    </a:lnTo>
                    <a:lnTo>
                      <a:pt x="7126" y="25360"/>
                    </a:lnTo>
                    <a:lnTo>
                      <a:pt x="18234" y="14252"/>
                    </a:lnTo>
                    <a:lnTo>
                      <a:pt x="23788" y="19806"/>
                    </a:lnTo>
                    <a:lnTo>
                      <a:pt x="30914" y="12645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017175" y="3014250"/>
                <a:ext cx="62440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24976" h="30530" extrusionOk="0">
                    <a:moveTo>
                      <a:pt x="12680" y="3109"/>
                    </a:moveTo>
                    <a:lnTo>
                      <a:pt x="16662" y="7091"/>
                    </a:lnTo>
                    <a:lnTo>
                      <a:pt x="11108" y="12645"/>
                    </a:lnTo>
                    <a:lnTo>
                      <a:pt x="21867" y="23404"/>
                    </a:lnTo>
                    <a:lnTo>
                      <a:pt x="17885" y="27386"/>
                    </a:lnTo>
                    <a:lnTo>
                      <a:pt x="3144" y="12645"/>
                    </a:lnTo>
                    <a:lnTo>
                      <a:pt x="12680" y="3109"/>
                    </a:lnTo>
                    <a:close/>
                    <a:moveTo>
                      <a:pt x="12680" y="0"/>
                    </a:moveTo>
                    <a:lnTo>
                      <a:pt x="0" y="12645"/>
                    </a:lnTo>
                    <a:lnTo>
                      <a:pt x="17885" y="30530"/>
                    </a:lnTo>
                    <a:lnTo>
                      <a:pt x="24976" y="23404"/>
                    </a:lnTo>
                    <a:lnTo>
                      <a:pt x="14252" y="12680"/>
                    </a:lnTo>
                    <a:lnTo>
                      <a:pt x="19806" y="7126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573425" y="2875400"/>
                <a:ext cx="494300" cy="633125"/>
              </a:xfrm>
              <a:custGeom>
                <a:avLst/>
                <a:gdLst/>
                <a:ahLst/>
                <a:cxnLst/>
                <a:rect l="l" t="t" r="r" b="b"/>
                <a:pathLst>
                  <a:path w="19772" h="25325" extrusionOk="0">
                    <a:moveTo>
                      <a:pt x="7092" y="3144"/>
                    </a:moveTo>
                    <a:lnTo>
                      <a:pt x="16628" y="12680"/>
                    </a:lnTo>
                    <a:lnTo>
                      <a:pt x="7092" y="22181"/>
                    </a:lnTo>
                    <a:lnTo>
                      <a:pt x="3110" y="18199"/>
                    </a:lnTo>
                    <a:lnTo>
                      <a:pt x="8664" y="12680"/>
                    </a:lnTo>
                    <a:lnTo>
                      <a:pt x="3110" y="7126"/>
                    </a:lnTo>
                    <a:lnTo>
                      <a:pt x="7092" y="3144"/>
                    </a:lnTo>
                    <a:close/>
                    <a:moveTo>
                      <a:pt x="7092" y="0"/>
                    </a:moveTo>
                    <a:lnTo>
                      <a:pt x="1" y="7126"/>
                    </a:lnTo>
                    <a:lnTo>
                      <a:pt x="5520" y="12680"/>
                    </a:lnTo>
                    <a:lnTo>
                      <a:pt x="1" y="18199"/>
                    </a:lnTo>
                    <a:lnTo>
                      <a:pt x="7092" y="25325"/>
                    </a:lnTo>
                    <a:lnTo>
                      <a:pt x="19772" y="1264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65625" y="3985325"/>
                <a:ext cx="485550" cy="48555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19422" extrusionOk="0">
                    <a:moveTo>
                      <a:pt x="12331" y="3144"/>
                    </a:moveTo>
                    <a:lnTo>
                      <a:pt x="16313" y="7126"/>
                    </a:lnTo>
                    <a:lnTo>
                      <a:pt x="7126" y="16278"/>
                    </a:lnTo>
                    <a:lnTo>
                      <a:pt x="3144" y="12296"/>
                    </a:lnTo>
                    <a:lnTo>
                      <a:pt x="12331" y="3144"/>
                    </a:lnTo>
                    <a:close/>
                    <a:moveTo>
                      <a:pt x="12296" y="0"/>
                    </a:moveTo>
                    <a:lnTo>
                      <a:pt x="0" y="12296"/>
                    </a:lnTo>
                    <a:lnTo>
                      <a:pt x="7126" y="19422"/>
                    </a:lnTo>
                    <a:lnTo>
                      <a:pt x="19422" y="7126"/>
                    </a:lnTo>
                    <a:lnTo>
                      <a:pt x="122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788925" y="377825"/>
                <a:ext cx="776350" cy="77112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45" extrusionOk="0">
                    <a:moveTo>
                      <a:pt x="7650" y="3075"/>
                    </a:moveTo>
                    <a:lnTo>
                      <a:pt x="18793" y="14218"/>
                    </a:lnTo>
                    <a:lnTo>
                      <a:pt x="23928" y="9048"/>
                    </a:lnTo>
                    <a:lnTo>
                      <a:pt x="27875" y="12855"/>
                    </a:lnTo>
                    <a:lnTo>
                      <a:pt x="12750" y="27736"/>
                    </a:lnTo>
                    <a:lnTo>
                      <a:pt x="3109" y="18200"/>
                    </a:lnTo>
                    <a:lnTo>
                      <a:pt x="8454" y="12646"/>
                    </a:lnTo>
                    <a:lnTo>
                      <a:pt x="3319" y="7127"/>
                    </a:lnTo>
                    <a:lnTo>
                      <a:pt x="7650" y="3075"/>
                    </a:lnTo>
                    <a:close/>
                    <a:moveTo>
                      <a:pt x="7685" y="1"/>
                    </a:moveTo>
                    <a:lnTo>
                      <a:pt x="175" y="7022"/>
                    </a:lnTo>
                    <a:lnTo>
                      <a:pt x="5415" y="12611"/>
                    </a:lnTo>
                    <a:lnTo>
                      <a:pt x="0" y="18200"/>
                    </a:lnTo>
                    <a:lnTo>
                      <a:pt x="12750" y="30845"/>
                    </a:lnTo>
                    <a:lnTo>
                      <a:pt x="31054" y="12821"/>
                    </a:lnTo>
                    <a:lnTo>
                      <a:pt x="23928" y="5904"/>
                    </a:lnTo>
                    <a:lnTo>
                      <a:pt x="18793" y="11074"/>
                    </a:lnTo>
                    <a:lnTo>
                      <a:pt x="768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812600" y="23812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277300" y="509700"/>
                <a:ext cx="1039200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568" h="42232" extrusionOk="0">
                    <a:moveTo>
                      <a:pt x="7091" y="3249"/>
                    </a:moveTo>
                    <a:lnTo>
                      <a:pt x="38459" y="35106"/>
                    </a:lnTo>
                    <a:lnTo>
                      <a:pt x="34442" y="39088"/>
                    </a:lnTo>
                    <a:lnTo>
                      <a:pt x="3039" y="7685"/>
                    </a:lnTo>
                    <a:lnTo>
                      <a:pt x="7091" y="3249"/>
                    </a:lnTo>
                    <a:close/>
                    <a:moveTo>
                      <a:pt x="7021" y="0"/>
                    </a:moveTo>
                    <a:lnTo>
                      <a:pt x="0" y="7755"/>
                    </a:lnTo>
                    <a:lnTo>
                      <a:pt x="34442" y="42232"/>
                    </a:lnTo>
                    <a:lnTo>
                      <a:pt x="41568" y="3514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5348700" y="2745275"/>
                <a:ext cx="76325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0" h="30530" extrusionOk="0">
                    <a:moveTo>
                      <a:pt x="23404" y="3144"/>
                    </a:moveTo>
                    <a:lnTo>
                      <a:pt x="27386" y="7126"/>
                    </a:lnTo>
                    <a:lnTo>
                      <a:pt x="7126" y="27386"/>
                    </a:lnTo>
                    <a:lnTo>
                      <a:pt x="3144" y="23404"/>
                    </a:lnTo>
                    <a:lnTo>
                      <a:pt x="23404" y="3144"/>
                    </a:lnTo>
                    <a:close/>
                    <a:moveTo>
                      <a:pt x="23404" y="0"/>
                    </a:moveTo>
                    <a:lnTo>
                      <a:pt x="0" y="23404"/>
                    </a:lnTo>
                    <a:lnTo>
                      <a:pt x="7126" y="30530"/>
                    </a:lnTo>
                    <a:lnTo>
                      <a:pt x="30530" y="7126"/>
                    </a:lnTo>
                    <a:lnTo>
                      <a:pt x="2340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5209850" y="2191625"/>
                <a:ext cx="634875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5" h="30495" extrusionOk="0">
                    <a:moveTo>
                      <a:pt x="18234" y="3074"/>
                    </a:moveTo>
                    <a:lnTo>
                      <a:pt x="22146" y="6707"/>
                    </a:lnTo>
                    <a:lnTo>
                      <a:pt x="16662" y="12051"/>
                    </a:lnTo>
                    <a:lnTo>
                      <a:pt x="22216" y="17780"/>
                    </a:lnTo>
                    <a:lnTo>
                      <a:pt x="12680" y="27351"/>
                    </a:lnTo>
                    <a:lnTo>
                      <a:pt x="3144" y="17815"/>
                    </a:lnTo>
                    <a:lnTo>
                      <a:pt x="18234" y="3074"/>
                    </a:lnTo>
                    <a:close/>
                    <a:moveTo>
                      <a:pt x="18234" y="0"/>
                    </a:moveTo>
                    <a:lnTo>
                      <a:pt x="0" y="17815"/>
                    </a:lnTo>
                    <a:lnTo>
                      <a:pt x="12680" y="30495"/>
                    </a:lnTo>
                    <a:lnTo>
                      <a:pt x="25360" y="17850"/>
                    </a:lnTo>
                    <a:lnTo>
                      <a:pt x="19806" y="12121"/>
                    </a:lnTo>
                    <a:lnTo>
                      <a:pt x="25395" y="6707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209850" y="1079950"/>
                <a:ext cx="1049675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5" extrusionOk="0">
                    <a:moveTo>
                      <a:pt x="7126" y="3144"/>
                    </a:moveTo>
                    <a:lnTo>
                      <a:pt x="23788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07100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44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88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765250" y="14869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091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53" y="0"/>
                    </a:moveTo>
                    <a:lnTo>
                      <a:pt x="0" y="23788"/>
                    </a:lnTo>
                    <a:lnTo>
                      <a:pt x="7091" y="30914"/>
                    </a:lnTo>
                    <a:lnTo>
                      <a:pt x="30879" y="7126"/>
                    </a:lnTo>
                    <a:lnTo>
                      <a:pt x="23753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547967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75562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75562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433725" y="51582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097300" y="51582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94875" y="932375"/>
                <a:ext cx="91170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30879" extrusionOk="0">
                    <a:moveTo>
                      <a:pt x="7126" y="3144"/>
                    </a:moveTo>
                    <a:lnTo>
                      <a:pt x="23788" y="19771"/>
                    </a:lnTo>
                    <a:lnTo>
                      <a:pt x="29342" y="14217"/>
                    </a:lnTo>
                    <a:lnTo>
                      <a:pt x="33324" y="18199"/>
                    </a:lnTo>
                    <a:lnTo>
                      <a:pt x="23788" y="27735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6468" y="18199"/>
                    </a:lnTo>
                    <a:lnTo>
                      <a:pt x="29342" y="11108"/>
                    </a:lnTo>
                    <a:lnTo>
                      <a:pt x="23788" y="16627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2"/>
            <p:cNvSpPr/>
            <p:nvPr/>
          </p:nvSpPr>
          <p:spPr>
            <a:xfrm>
              <a:off x="4558055" y="2054607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56970" y="3157713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3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87" name="Google Shape;87;p3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88" name="Google Shape;88;p3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89" name="Google Shape;89;p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3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9" name="Google Shape;159;p3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3"/>
          <p:cNvSpPr/>
          <p:nvPr/>
        </p:nvSpPr>
        <p:spPr>
          <a:xfrm>
            <a:off x="1957400" y="-426600"/>
            <a:ext cx="8277200" cy="7785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title"/>
          </p:nvPr>
        </p:nvSpPr>
        <p:spPr>
          <a:xfrm>
            <a:off x="1938000" y="2863767"/>
            <a:ext cx="83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1"/>
          </p:nvPr>
        </p:nvSpPr>
        <p:spPr>
          <a:xfrm>
            <a:off x="4127200" y="4088267"/>
            <a:ext cx="39376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title" idx="2" hasCustomPrompt="1"/>
          </p:nvPr>
        </p:nvSpPr>
        <p:spPr>
          <a:xfrm>
            <a:off x="4636000" y="1828967"/>
            <a:ext cx="2920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"/>
          <p:cNvSpPr txBox="1">
            <a:spLocks noGrp="1"/>
          </p:cNvSpPr>
          <p:nvPr>
            <p:ph type="body" idx="1"/>
          </p:nvPr>
        </p:nvSpPr>
        <p:spPr>
          <a:xfrm>
            <a:off x="1212000" y="1537233"/>
            <a:ext cx="9768000" cy="4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>
            <a:spLocks noGrp="1"/>
          </p:cNvSpPr>
          <p:nvPr>
            <p:ph type="body" idx="1"/>
          </p:nvPr>
        </p:nvSpPr>
        <p:spPr>
          <a:xfrm>
            <a:off x="963216" y="1847600"/>
            <a:ext cx="4819200" cy="38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2"/>
          </p:nvPr>
        </p:nvSpPr>
        <p:spPr>
          <a:xfrm>
            <a:off x="6112768" y="1847600"/>
            <a:ext cx="5116000" cy="38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8" name="Google Shape;228;p5"/>
          <p:cNvGrpSpPr/>
          <p:nvPr/>
        </p:nvGrpSpPr>
        <p:grpSpPr>
          <a:xfrm rot="10800000">
            <a:off x="-898185" y="-1384334"/>
            <a:ext cx="13571103" cy="2690708"/>
            <a:chOff x="-845314" y="4304497"/>
            <a:chExt cx="10178327" cy="2018031"/>
          </a:xfrm>
        </p:grpSpPr>
        <p:sp>
          <p:nvSpPr>
            <p:cNvPr id="229" name="Google Shape;229;p5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 txBox="1">
            <a:spLocks noGrp="1"/>
          </p:cNvSpPr>
          <p:nvPr>
            <p:ph type="title"/>
          </p:nvPr>
        </p:nvSpPr>
        <p:spPr>
          <a:xfrm>
            <a:off x="3539800" y="2117300"/>
            <a:ext cx="5112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9" name="Google Shape;249;p7"/>
          <p:cNvSpPr txBox="1">
            <a:spLocks noGrp="1"/>
          </p:cNvSpPr>
          <p:nvPr>
            <p:ph type="body" idx="1"/>
          </p:nvPr>
        </p:nvSpPr>
        <p:spPr>
          <a:xfrm>
            <a:off x="3539800" y="3507067"/>
            <a:ext cx="51124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2400">
                <a:solidFill>
                  <a:schemeClr val="accent4"/>
                </a:solidFill>
              </a:defRPr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 sz="2400">
                <a:solidFill>
                  <a:schemeClr val="accent4"/>
                </a:solidFill>
              </a:defRPr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2400">
                <a:solidFill>
                  <a:schemeClr val="accent4"/>
                </a:solidFill>
              </a:defRPr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800"/>
              <a:buChar char="■"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250" name="Google Shape;250;p7"/>
          <p:cNvGrpSpPr/>
          <p:nvPr/>
        </p:nvGrpSpPr>
        <p:grpSpPr>
          <a:xfrm>
            <a:off x="237856" y="5372951"/>
            <a:ext cx="1975171" cy="1754599"/>
            <a:chOff x="8107317" y="-338762"/>
            <a:chExt cx="1481378" cy="1315949"/>
          </a:xfrm>
        </p:grpSpPr>
        <p:sp>
          <p:nvSpPr>
            <p:cNvPr id="251" name="Google Shape;251;p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1236340" y="5171859"/>
            <a:ext cx="592123" cy="592123"/>
          </a:xfrm>
          <a:custGeom>
            <a:avLst/>
            <a:gdLst/>
            <a:ahLst/>
            <a:cxnLst/>
            <a:rect l="l" t="t" r="r" b="b"/>
            <a:pathLst>
              <a:path w="14252" h="14252" extrusionOk="0">
                <a:moveTo>
                  <a:pt x="7126" y="3144"/>
                </a:moveTo>
                <a:lnTo>
                  <a:pt x="11073" y="7126"/>
                </a:lnTo>
                <a:lnTo>
                  <a:pt x="7126" y="11108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7126" y="14252"/>
                </a:lnTo>
                <a:lnTo>
                  <a:pt x="14252" y="7126"/>
                </a:lnTo>
                <a:lnTo>
                  <a:pt x="7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-319239" y="3618382"/>
            <a:ext cx="1728465" cy="1754599"/>
          </a:xfrm>
          <a:custGeom>
            <a:avLst/>
            <a:gdLst/>
            <a:ahLst/>
            <a:cxnLst/>
            <a:rect l="l" t="t" r="r" b="b"/>
            <a:pathLst>
              <a:path w="41603" h="42232" extrusionOk="0">
                <a:moveTo>
                  <a:pt x="7126" y="3249"/>
                </a:moveTo>
                <a:lnTo>
                  <a:pt x="38494" y="35106"/>
                </a:lnTo>
                <a:lnTo>
                  <a:pt x="34477" y="39088"/>
                </a:lnTo>
                <a:lnTo>
                  <a:pt x="3074" y="7685"/>
                </a:lnTo>
                <a:lnTo>
                  <a:pt x="7126" y="3249"/>
                </a:lnTo>
                <a:close/>
                <a:moveTo>
                  <a:pt x="7056" y="1"/>
                </a:moveTo>
                <a:lnTo>
                  <a:pt x="0" y="7755"/>
                </a:lnTo>
                <a:lnTo>
                  <a:pt x="34477" y="42232"/>
                </a:lnTo>
                <a:lnTo>
                  <a:pt x="41603" y="35141"/>
                </a:lnTo>
                <a:lnTo>
                  <a:pt x="70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7"/>
          <p:cNvGrpSpPr/>
          <p:nvPr/>
        </p:nvGrpSpPr>
        <p:grpSpPr>
          <a:xfrm rot="10800000">
            <a:off x="10071993" y="-384285"/>
            <a:ext cx="1975171" cy="1754599"/>
            <a:chOff x="8107317" y="-338762"/>
            <a:chExt cx="1481378" cy="1315949"/>
          </a:xfrm>
        </p:grpSpPr>
        <p:sp>
          <p:nvSpPr>
            <p:cNvPr id="256" name="Google Shape;256;p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7"/>
          <p:cNvSpPr/>
          <p:nvPr/>
        </p:nvSpPr>
        <p:spPr>
          <a:xfrm rot="10800000">
            <a:off x="10456556" y="979283"/>
            <a:ext cx="592123" cy="592123"/>
          </a:xfrm>
          <a:custGeom>
            <a:avLst/>
            <a:gdLst/>
            <a:ahLst/>
            <a:cxnLst/>
            <a:rect l="l" t="t" r="r" b="b"/>
            <a:pathLst>
              <a:path w="14252" h="14252" extrusionOk="0">
                <a:moveTo>
                  <a:pt x="7126" y="3144"/>
                </a:moveTo>
                <a:lnTo>
                  <a:pt x="11073" y="7126"/>
                </a:lnTo>
                <a:lnTo>
                  <a:pt x="7126" y="11108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7126" y="14252"/>
                </a:lnTo>
                <a:lnTo>
                  <a:pt x="14252" y="7126"/>
                </a:lnTo>
                <a:lnTo>
                  <a:pt x="7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 rot="10800000">
            <a:off x="10875794" y="1370285"/>
            <a:ext cx="1728465" cy="1754599"/>
          </a:xfrm>
          <a:custGeom>
            <a:avLst/>
            <a:gdLst/>
            <a:ahLst/>
            <a:cxnLst/>
            <a:rect l="l" t="t" r="r" b="b"/>
            <a:pathLst>
              <a:path w="41603" h="42232" extrusionOk="0">
                <a:moveTo>
                  <a:pt x="7126" y="3249"/>
                </a:moveTo>
                <a:lnTo>
                  <a:pt x="38494" y="35106"/>
                </a:lnTo>
                <a:lnTo>
                  <a:pt x="34477" y="39088"/>
                </a:lnTo>
                <a:lnTo>
                  <a:pt x="3074" y="7685"/>
                </a:lnTo>
                <a:lnTo>
                  <a:pt x="7126" y="3249"/>
                </a:lnTo>
                <a:close/>
                <a:moveTo>
                  <a:pt x="7056" y="1"/>
                </a:moveTo>
                <a:lnTo>
                  <a:pt x="0" y="7755"/>
                </a:lnTo>
                <a:lnTo>
                  <a:pt x="34477" y="42232"/>
                </a:lnTo>
                <a:lnTo>
                  <a:pt x="41603" y="35141"/>
                </a:lnTo>
                <a:lnTo>
                  <a:pt x="70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6915733" y="600200"/>
            <a:ext cx="410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 txBox="1">
            <a:spLocks noGrp="1"/>
          </p:cNvSpPr>
          <p:nvPr>
            <p:ph type="subTitle" idx="1"/>
          </p:nvPr>
        </p:nvSpPr>
        <p:spPr>
          <a:xfrm>
            <a:off x="3399200" y="1530433"/>
            <a:ext cx="53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4" name="Google Shape;264;p9"/>
          <p:cNvSpPr txBox="1">
            <a:spLocks noGrp="1"/>
          </p:cNvSpPr>
          <p:nvPr>
            <p:ph type="body" idx="2"/>
          </p:nvPr>
        </p:nvSpPr>
        <p:spPr>
          <a:xfrm>
            <a:off x="6586000" y="2836867"/>
            <a:ext cx="3959200" cy="3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0"/>
          <p:cNvGrpSpPr/>
          <p:nvPr/>
        </p:nvGrpSpPr>
        <p:grpSpPr>
          <a:xfrm>
            <a:off x="-2280703" y="4226336"/>
            <a:ext cx="5450964" cy="3606417"/>
            <a:chOff x="-2026253" y="4064426"/>
            <a:chExt cx="4088223" cy="2704813"/>
          </a:xfrm>
        </p:grpSpPr>
        <p:sp>
          <p:nvSpPr>
            <p:cNvPr id="269" name="Google Shape;269;p10"/>
            <p:cNvSpPr/>
            <p:nvPr/>
          </p:nvSpPr>
          <p:spPr>
            <a:xfrm>
              <a:off x="-111658" y="563289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-630846" y="494173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80592" y="632514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-457783" y="459561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-271665" y="4068788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-1323097" y="4076423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-1496159" y="459561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-2026253" y="4064426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1"/>
          <p:cNvGrpSpPr/>
          <p:nvPr/>
        </p:nvGrpSpPr>
        <p:grpSpPr>
          <a:xfrm>
            <a:off x="-1127085" y="5623763"/>
            <a:ext cx="13571103" cy="2699432"/>
            <a:chOff x="-845314" y="4304497"/>
            <a:chExt cx="10178327" cy="2024574"/>
          </a:xfrm>
        </p:grpSpPr>
        <p:sp>
          <p:nvSpPr>
            <p:cNvPr id="279" name="Google Shape;279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1"/>
          <p:cNvGrpSpPr/>
          <p:nvPr/>
        </p:nvGrpSpPr>
        <p:grpSpPr>
          <a:xfrm rot="10800000">
            <a:off x="-1127085" y="-1465204"/>
            <a:ext cx="13571103" cy="2699432"/>
            <a:chOff x="-845314" y="4304497"/>
            <a:chExt cx="10178327" cy="2024574"/>
          </a:xfrm>
        </p:grpSpPr>
        <p:sp>
          <p:nvSpPr>
            <p:cNvPr id="306" name="Google Shape;306;p11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2127833"/>
            <a:ext cx="11360800" cy="19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33" name="Google Shape;333;p11"/>
          <p:cNvSpPr txBox="1">
            <a:spLocks noGrp="1"/>
          </p:cNvSpPr>
          <p:nvPr>
            <p:ph type="body" idx="1"/>
          </p:nvPr>
        </p:nvSpPr>
        <p:spPr>
          <a:xfrm>
            <a:off x="2208200" y="4009833"/>
            <a:ext cx="77756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1pPr>
            <a:lvl2pPr marL="1219170" lvl="1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2pPr>
            <a:lvl3pPr marL="1828754" lvl="2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700"/>
            </a:lvl3pPr>
            <a:lvl4pPr marL="2438339" lvl="3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700"/>
            </a:lvl4pPr>
            <a:lvl5pPr marL="3047924" lvl="4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5pPr>
            <a:lvl6pPr marL="3657509" lvl="5" indent="-474121" algn="ctr">
              <a:spcBef>
                <a:spcPts val="2133"/>
              </a:spcBef>
              <a:spcAft>
                <a:spcPts val="0"/>
              </a:spcAft>
              <a:buSzPts val="2000"/>
              <a:buChar char="■"/>
              <a:defRPr sz="2700"/>
            </a:lvl6pPr>
            <a:lvl7pPr marL="4267093" lvl="6" indent="-474121" algn="ctr">
              <a:spcBef>
                <a:spcPts val="2133"/>
              </a:spcBef>
              <a:spcAft>
                <a:spcPts val="0"/>
              </a:spcAft>
              <a:buSzPts val="2000"/>
              <a:buChar char="●"/>
              <a:defRPr sz="2700"/>
            </a:lvl7pPr>
            <a:lvl8pPr marL="4876678" lvl="7" indent="-474121" algn="ctr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700"/>
            </a:lvl8pPr>
            <a:lvl9pPr marL="5486263" lvl="8" indent="-474121" algn="ctr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 sz="2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accen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3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337" name="Google Shape;337;p13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338" name="Google Shape;338;p13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339" name="Google Shape;339;p1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1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1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1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13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1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1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13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13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13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13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13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13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13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13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13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13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13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13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13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13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13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13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13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3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3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3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3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3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13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3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3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13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13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3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9" name="Google Shape;409;p13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1" name="Google Shape;411;p1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" name="Google Shape;468;p13"/>
          <p:cNvSpPr/>
          <p:nvPr/>
        </p:nvSpPr>
        <p:spPr>
          <a:xfrm>
            <a:off x="-113933" y="-426600"/>
            <a:ext cx="9354400" cy="7579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/>
          </p:nvPr>
        </p:nvSpPr>
        <p:spPr>
          <a:xfrm>
            <a:off x="2576333" y="87846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1"/>
          </p:nvPr>
        </p:nvSpPr>
        <p:spPr>
          <a:xfrm>
            <a:off x="2576333" y="1280565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2" hasCustomPrompt="1"/>
          </p:nvPr>
        </p:nvSpPr>
        <p:spPr>
          <a:xfrm>
            <a:off x="698367" y="792037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3"/>
          </p:nvPr>
        </p:nvSpPr>
        <p:spPr>
          <a:xfrm>
            <a:off x="2576333" y="2268103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4"/>
          </p:nvPr>
        </p:nvSpPr>
        <p:spPr>
          <a:xfrm>
            <a:off x="2576333" y="267019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5" hasCustomPrompt="1"/>
          </p:nvPr>
        </p:nvSpPr>
        <p:spPr>
          <a:xfrm>
            <a:off x="698367" y="2181671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6"/>
          </p:nvPr>
        </p:nvSpPr>
        <p:spPr>
          <a:xfrm>
            <a:off x="2576333" y="3657736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7"/>
          </p:nvPr>
        </p:nvSpPr>
        <p:spPr>
          <a:xfrm>
            <a:off x="2576333" y="4059832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8" hasCustomPrompt="1"/>
          </p:nvPr>
        </p:nvSpPr>
        <p:spPr>
          <a:xfrm>
            <a:off x="698367" y="3571304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9"/>
          </p:nvPr>
        </p:nvSpPr>
        <p:spPr>
          <a:xfrm>
            <a:off x="2576333" y="5047369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13"/>
          </p:nvPr>
        </p:nvSpPr>
        <p:spPr>
          <a:xfrm>
            <a:off x="2576333" y="5449465"/>
            <a:ext cx="4955200" cy="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14" hasCustomPrompt="1"/>
          </p:nvPr>
        </p:nvSpPr>
        <p:spPr>
          <a:xfrm>
            <a:off x="698367" y="4960937"/>
            <a:ext cx="1652000" cy="1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1">
    <p:bg>
      <p:bgPr>
        <a:solidFill>
          <a:schemeClr val="accen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4"/>
          <p:cNvGrpSpPr/>
          <p:nvPr/>
        </p:nvGrpSpPr>
        <p:grpSpPr>
          <a:xfrm rot="18900000">
            <a:off x="8987151" y="-1467862"/>
            <a:ext cx="5450912" cy="3606383"/>
            <a:chOff x="6538847" y="-343124"/>
            <a:chExt cx="4088223" cy="2704813"/>
          </a:xfrm>
        </p:grpSpPr>
        <p:sp>
          <p:nvSpPr>
            <p:cNvPr id="483" name="Google Shape;483;p1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14"/>
          <p:cNvGrpSpPr/>
          <p:nvPr/>
        </p:nvGrpSpPr>
        <p:grpSpPr>
          <a:xfrm rot="18900000">
            <a:off x="-1252497" y="-1467862"/>
            <a:ext cx="5450912" cy="3606383"/>
            <a:chOff x="6538847" y="-343124"/>
            <a:chExt cx="4088223" cy="2704813"/>
          </a:xfrm>
        </p:grpSpPr>
        <p:sp>
          <p:nvSpPr>
            <p:cNvPr id="492" name="Google Shape;492;p1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4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14"/>
          <p:cNvSpPr txBox="1">
            <a:spLocks noGrp="1"/>
          </p:cNvSpPr>
          <p:nvPr>
            <p:ph type="title" idx="2"/>
          </p:nvPr>
        </p:nvSpPr>
        <p:spPr>
          <a:xfrm>
            <a:off x="1263045" y="4001963"/>
            <a:ext cx="2905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14"/>
          <p:cNvSpPr txBox="1">
            <a:spLocks noGrp="1"/>
          </p:cNvSpPr>
          <p:nvPr>
            <p:ph type="subTitle" idx="1"/>
          </p:nvPr>
        </p:nvSpPr>
        <p:spPr>
          <a:xfrm>
            <a:off x="1263045" y="4875900"/>
            <a:ext cx="2905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3" name="Google Shape;503;p14"/>
          <p:cNvSpPr txBox="1">
            <a:spLocks noGrp="1"/>
          </p:cNvSpPr>
          <p:nvPr>
            <p:ph type="title" idx="3"/>
          </p:nvPr>
        </p:nvSpPr>
        <p:spPr>
          <a:xfrm>
            <a:off x="4643400" y="4001963"/>
            <a:ext cx="2905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4"/>
          </p:nvPr>
        </p:nvSpPr>
        <p:spPr>
          <a:xfrm>
            <a:off x="4643400" y="4875900"/>
            <a:ext cx="2905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title" idx="5"/>
          </p:nvPr>
        </p:nvSpPr>
        <p:spPr>
          <a:xfrm>
            <a:off x="8023755" y="4001963"/>
            <a:ext cx="2905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subTitle" idx="6"/>
          </p:nvPr>
        </p:nvSpPr>
        <p:spPr>
          <a:xfrm>
            <a:off x="8023755" y="4875900"/>
            <a:ext cx="2905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"/>
          <p:cNvSpPr txBox="1">
            <a:spLocks noGrp="1"/>
          </p:cNvSpPr>
          <p:nvPr>
            <p:ph type="body" idx="1"/>
          </p:nvPr>
        </p:nvSpPr>
        <p:spPr>
          <a:xfrm>
            <a:off x="1529000" y="3281400"/>
            <a:ext cx="3702800" cy="1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2pPr>
            <a:lvl3pPr marL="1828754" lvl="2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3pPr>
            <a:lvl4pPr marL="2438339" lvl="3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4pPr>
            <a:lvl5pPr marL="3047924" lvl="4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5pPr>
            <a:lvl6pPr marL="3657509" lvl="5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6pPr>
            <a:lvl7pPr marL="4267093" lvl="6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7pPr>
            <a:lvl8pPr marL="4876678" lvl="7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8pPr>
            <a:lvl9pPr marL="5486263" lvl="8" indent="-440256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1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5"/>
          <p:cNvSpPr txBox="1">
            <a:spLocks noGrp="1"/>
          </p:cNvSpPr>
          <p:nvPr>
            <p:ph type="title" idx="2"/>
          </p:nvPr>
        </p:nvSpPr>
        <p:spPr>
          <a:xfrm>
            <a:off x="1529000" y="2416200"/>
            <a:ext cx="3702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11" name="Google Shape;511;p15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512" name="Google Shape;512;p15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_1">
    <p:bg>
      <p:bgPr>
        <a:solidFill>
          <a:schemeClr val="accen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6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CAPTION_ONLY_1">
    <p:bg>
      <p:bgPr>
        <a:solidFill>
          <a:schemeClr val="accen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2"/>
          </p:nvPr>
        </p:nvSpPr>
        <p:spPr>
          <a:xfrm>
            <a:off x="6674233" y="2583200"/>
            <a:ext cx="39688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6674233" y="3008700"/>
            <a:ext cx="39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title" idx="3"/>
          </p:nvPr>
        </p:nvSpPr>
        <p:spPr>
          <a:xfrm>
            <a:off x="6674233" y="4532133"/>
            <a:ext cx="39688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4"/>
          </p:nvPr>
        </p:nvSpPr>
        <p:spPr>
          <a:xfrm>
            <a:off x="6674233" y="4957633"/>
            <a:ext cx="39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46" name="Google Shape;546;p17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547" name="Google Shape;547;p17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ONE_COLUMN_TEXT_1_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8"/>
          <p:cNvGrpSpPr/>
          <p:nvPr/>
        </p:nvGrpSpPr>
        <p:grpSpPr>
          <a:xfrm rot="18900000">
            <a:off x="8987151" y="-1467862"/>
            <a:ext cx="5450912" cy="3606383"/>
            <a:chOff x="6538847" y="-343124"/>
            <a:chExt cx="4088223" cy="2704813"/>
          </a:xfrm>
        </p:grpSpPr>
        <p:sp>
          <p:nvSpPr>
            <p:cNvPr id="558" name="Google Shape;558;p1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18"/>
          <p:cNvGrpSpPr/>
          <p:nvPr/>
        </p:nvGrpSpPr>
        <p:grpSpPr>
          <a:xfrm rot="18900000">
            <a:off x="-1252497" y="-1467862"/>
            <a:ext cx="5450912" cy="3606383"/>
            <a:chOff x="6538847" y="-343124"/>
            <a:chExt cx="4088223" cy="2704813"/>
          </a:xfrm>
        </p:grpSpPr>
        <p:sp>
          <p:nvSpPr>
            <p:cNvPr id="567" name="Google Shape;567;p1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SECTION_TITLE_AND_DESCRIPTION_2">
    <p:bg>
      <p:bgPr>
        <a:solidFill>
          <a:schemeClr val="accen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3399200" y="1530433"/>
            <a:ext cx="53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body" idx="2"/>
          </p:nvPr>
        </p:nvSpPr>
        <p:spPr>
          <a:xfrm>
            <a:off x="6586000" y="2836867"/>
            <a:ext cx="3959200" cy="32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900">
                <a:solidFill>
                  <a:schemeClr val="accent4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_ONLY_1_1">
    <p:bg>
      <p:bgPr>
        <a:solidFill>
          <a:schemeClr val="dk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0"/>
          <p:cNvSpPr txBox="1">
            <a:spLocks noGrp="1"/>
          </p:cNvSpPr>
          <p:nvPr>
            <p:ph type="title"/>
          </p:nvPr>
        </p:nvSpPr>
        <p:spPr>
          <a:xfrm>
            <a:off x="1307867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1" name="Google Shape;581;p20"/>
          <p:cNvSpPr txBox="1">
            <a:spLocks noGrp="1"/>
          </p:cNvSpPr>
          <p:nvPr>
            <p:ph type="subTitle" idx="1"/>
          </p:nvPr>
        </p:nvSpPr>
        <p:spPr>
          <a:xfrm>
            <a:off x="1307867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title" idx="2"/>
          </p:nvPr>
        </p:nvSpPr>
        <p:spPr>
          <a:xfrm>
            <a:off x="3767544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3" name="Google Shape;583;p20"/>
          <p:cNvSpPr txBox="1">
            <a:spLocks noGrp="1"/>
          </p:cNvSpPr>
          <p:nvPr>
            <p:ph type="subTitle" idx="3"/>
          </p:nvPr>
        </p:nvSpPr>
        <p:spPr>
          <a:xfrm>
            <a:off x="3767548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 idx="4"/>
          </p:nvPr>
        </p:nvSpPr>
        <p:spPr>
          <a:xfrm>
            <a:off x="6227223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5" name="Google Shape;585;p20"/>
          <p:cNvSpPr txBox="1">
            <a:spLocks noGrp="1"/>
          </p:cNvSpPr>
          <p:nvPr>
            <p:ph type="subTitle" idx="5"/>
          </p:nvPr>
        </p:nvSpPr>
        <p:spPr>
          <a:xfrm>
            <a:off x="6227231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 idx="6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20"/>
          <p:cNvGrpSpPr/>
          <p:nvPr/>
        </p:nvGrpSpPr>
        <p:grpSpPr>
          <a:xfrm flipH="1">
            <a:off x="-1282737" y="-571931"/>
            <a:ext cx="5450964" cy="3606417"/>
            <a:chOff x="6538847" y="-343124"/>
            <a:chExt cx="4088223" cy="2704813"/>
          </a:xfrm>
        </p:grpSpPr>
        <p:sp>
          <p:nvSpPr>
            <p:cNvPr id="588" name="Google Shape;588;p20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" name="Google Shape;596;p20"/>
          <p:cNvSpPr/>
          <p:nvPr/>
        </p:nvSpPr>
        <p:spPr>
          <a:xfrm flipH="1">
            <a:off x="-591956" y="-381603"/>
            <a:ext cx="1284373" cy="1053624"/>
          </a:xfrm>
          <a:custGeom>
            <a:avLst/>
            <a:gdLst/>
            <a:ahLst/>
            <a:cxnLst/>
            <a:rect l="l" t="t" r="r" b="b"/>
            <a:pathLst>
              <a:path w="30914" h="25360" extrusionOk="0">
                <a:moveTo>
                  <a:pt x="7126" y="3144"/>
                </a:moveTo>
                <a:lnTo>
                  <a:pt x="18234" y="14252"/>
                </a:lnTo>
                <a:lnTo>
                  <a:pt x="23788" y="8698"/>
                </a:lnTo>
                <a:lnTo>
                  <a:pt x="27770" y="12680"/>
                </a:lnTo>
                <a:lnTo>
                  <a:pt x="18234" y="22216"/>
                </a:lnTo>
                <a:lnTo>
                  <a:pt x="3144" y="7126"/>
                </a:lnTo>
                <a:lnTo>
                  <a:pt x="7126" y="3144"/>
                </a:lnTo>
                <a:close/>
                <a:moveTo>
                  <a:pt x="7126" y="0"/>
                </a:moveTo>
                <a:lnTo>
                  <a:pt x="0" y="7126"/>
                </a:lnTo>
                <a:lnTo>
                  <a:pt x="18234" y="25360"/>
                </a:lnTo>
                <a:lnTo>
                  <a:pt x="30914" y="12680"/>
                </a:lnTo>
                <a:lnTo>
                  <a:pt x="23788" y="5554"/>
                </a:lnTo>
                <a:lnTo>
                  <a:pt x="18234" y="11108"/>
                </a:lnTo>
                <a:lnTo>
                  <a:pt x="7126" y="0"/>
                </a:lnTo>
                <a:close/>
              </a:path>
            </a:pathLst>
          </a:custGeom>
          <a:solidFill>
            <a:srgbClr val="FBEFD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0"/>
          <p:cNvSpPr txBox="1">
            <a:spLocks noGrp="1"/>
          </p:cNvSpPr>
          <p:nvPr>
            <p:ph type="title" idx="7"/>
          </p:nvPr>
        </p:nvSpPr>
        <p:spPr>
          <a:xfrm>
            <a:off x="8686917" y="4163133"/>
            <a:ext cx="21972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98" name="Google Shape;598;p20"/>
          <p:cNvSpPr txBox="1">
            <a:spLocks noGrp="1"/>
          </p:cNvSpPr>
          <p:nvPr>
            <p:ph type="subTitle" idx="8"/>
          </p:nvPr>
        </p:nvSpPr>
        <p:spPr>
          <a:xfrm>
            <a:off x="8686929" y="5037067"/>
            <a:ext cx="21972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2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1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21"/>
          <p:cNvGrpSpPr/>
          <p:nvPr/>
        </p:nvGrpSpPr>
        <p:grpSpPr>
          <a:xfrm>
            <a:off x="-2280703" y="4226336"/>
            <a:ext cx="5450964" cy="3606417"/>
            <a:chOff x="-2026253" y="4064426"/>
            <a:chExt cx="4088223" cy="2704813"/>
          </a:xfrm>
        </p:grpSpPr>
        <p:sp>
          <p:nvSpPr>
            <p:cNvPr id="602" name="Google Shape;602;p21"/>
            <p:cNvSpPr/>
            <p:nvPr/>
          </p:nvSpPr>
          <p:spPr>
            <a:xfrm>
              <a:off x="-111658" y="563289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-630846" y="494173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580592" y="632514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-457783" y="459561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-271665" y="4068788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-1323097" y="4076423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-1496159" y="459561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-2026253" y="4064426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21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611" name="Google Shape;611;p21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9" name="Google Shape;619;p21"/>
          <p:cNvSpPr txBox="1">
            <a:spLocks noGrp="1"/>
          </p:cNvSpPr>
          <p:nvPr>
            <p:ph type="title" idx="2"/>
          </p:nvPr>
        </p:nvSpPr>
        <p:spPr>
          <a:xfrm>
            <a:off x="3127000" y="2835300"/>
            <a:ext cx="5938000" cy="1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3370600" y="4532767"/>
            <a:ext cx="5450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_ONLY_1_2">
    <p:bg>
      <p:bgPr>
        <a:solidFill>
          <a:schemeClr val="accen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22"/>
          <p:cNvGrpSpPr/>
          <p:nvPr/>
        </p:nvGrpSpPr>
        <p:grpSpPr>
          <a:xfrm rot="189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623" name="Google Shape;623;p22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2"/>
          <p:cNvGrpSpPr/>
          <p:nvPr/>
        </p:nvGrpSpPr>
        <p:grpSpPr>
          <a:xfrm rot="18900000">
            <a:off x="-1862097" y="-1467862"/>
            <a:ext cx="5450912" cy="3606383"/>
            <a:chOff x="6538847" y="-343124"/>
            <a:chExt cx="4088223" cy="2704813"/>
          </a:xfrm>
        </p:grpSpPr>
        <p:sp>
          <p:nvSpPr>
            <p:cNvPr id="632" name="Google Shape;632;p22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2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2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22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41" name="Google Shape;641;p22"/>
          <p:cNvSpPr txBox="1">
            <a:spLocks noGrp="1"/>
          </p:cNvSpPr>
          <p:nvPr>
            <p:ph type="title" idx="2"/>
          </p:nvPr>
        </p:nvSpPr>
        <p:spPr>
          <a:xfrm>
            <a:off x="1263033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22"/>
          <p:cNvSpPr txBox="1">
            <a:spLocks noGrp="1"/>
          </p:cNvSpPr>
          <p:nvPr>
            <p:ph type="subTitle" idx="1"/>
          </p:nvPr>
        </p:nvSpPr>
        <p:spPr>
          <a:xfrm>
            <a:off x="1263033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3" name="Google Shape;643;p22"/>
          <p:cNvSpPr txBox="1">
            <a:spLocks noGrp="1"/>
          </p:cNvSpPr>
          <p:nvPr>
            <p:ph type="title" idx="3"/>
          </p:nvPr>
        </p:nvSpPr>
        <p:spPr>
          <a:xfrm>
            <a:off x="4643396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subTitle" idx="4"/>
          </p:nvPr>
        </p:nvSpPr>
        <p:spPr>
          <a:xfrm>
            <a:off x="4643399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5" name="Google Shape;645;p22"/>
          <p:cNvSpPr txBox="1">
            <a:spLocks noGrp="1"/>
          </p:cNvSpPr>
          <p:nvPr>
            <p:ph type="title" idx="5"/>
          </p:nvPr>
        </p:nvSpPr>
        <p:spPr>
          <a:xfrm>
            <a:off x="8023760" y="26246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22"/>
          <p:cNvSpPr txBox="1">
            <a:spLocks noGrp="1"/>
          </p:cNvSpPr>
          <p:nvPr>
            <p:ph type="subTitle" idx="6"/>
          </p:nvPr>
        </p:nvSpPr>
        <p:spPr>
          <a:xfrm>
            <a:off x="8023764" y="31339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7" name="Google Shape;647;p22"/>
          <p:cNvSpPr txBox="1">
            <a:spLocks noGrp="1"/>
          </p:cNvSpPr>
          <p:nvPr>
            <p:ph type="title" idx="7"/>
          </p:nvPr>
        </p:nvSpPr>
        <p:spPr>
          <a:xfrm>
            <a:off x="1263033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22"/>
          <p:cNvSpPr txBox="1">
            <a:spLocks noGrp="1"/>
          </p:cNvSpPr>
          <p:nvPr>
            <p:ph type="subTitle" idx="8"/>
          </p:nvPr>
        </p:nvSpPr>
        <p:spPr>
          <a:xfrm>
            <a:off x="1263033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9" name="Google Shape;649;p22"/>
          <p:cNvSpPr txBox="1">
            <a:spLocks noGrp="1"/>
          </p:cNvSpPr>
          <p:nvPr>
            <p:ph type="title" idx="9"/>
          </p:nvPr>
        </p:nvSpPr>
        <p:spPr>
          <a:xfrm>
            <a:off x="4643396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22"/>
          <p:cNvSpPr txBox="1">
            <a:spLocks noGrp="1"/>
          </p:cNvSpPr>
          <p:nvPr>
            <p:ph type="subTitle" idx="13"/>
          </p:nvPr>
        </p:nvSpPr>
        <p:spPr>
          <a:xfrm>
            <a:off x="4643399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14"/>
          </p:nvPr>
        </p:nvSpPr>
        <p:spPr>
          <a:xfrm>
            <a:off x="8023760" y="4631932"/>
            <a:ext cx="29052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22"/>
          <p:cNvSpPr txBox="1">
            <a:spLocks noGrp="1"/>
          </p:cNvSpPr>
          <p:nvPr>
            <p:ph type="subTitle" idx="15"/>
          </p:nvPr>
        </p:nvSpPr>
        <p:spPr>
          <a:xfrm>
            <a:off x="8023764" y="5141267"/>
            <a:ext cx="290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ONE_COLUMN_TEXT_1_1_1_1_1">
    <p:bg>
      <p:bgPr>
        <a:solidFill>
          <a:schemeClr val="dk1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23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655" name="Google Shape;655;p2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23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">
  <p:cSld name="TITLE_ONLY_2">
    <p:bg>
      <p:bgPr>
        <a:solidFill>
          <a:schemeClr val="dk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24"/>
          <p:cNvGrpSpPr/>
          <p:nvPr/>
        </p:nvGrpSpPr>
        <p:grpSpPr>
          <a:xfrm>
            <a:off x="-935665" y="2321634"/>
            <a:ext cx="2352535" cy="4956060"/>
            <a:chOff x="357664" y="-1717975"/>
            <a:chExt cx="1764401" cy="3717045"/>
          </a:xfrm>
        </p:grpSpPr>
        <p:sp>
          <p:nvSpPr>
            <p:cNvPr id="684" name="Google Shape;684;p24"/>
            <p:cNvSpPr/>
            <p:nvPr/>
          </p:nvSpPr>
          <p:spPr>
            <a:xfrm rot="5400000">
              <a:off x="873595" y="169371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4"/>
            <p:cNvSpPr/>
            <p:nvPr/>
          </p:nvSpPr>
          <p:spPr>
            <a:xfrm rot="5400000">
              <a:off x="1210980" y="-1050777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4"/>
            <p:cNvSpPr/>
            <p:nvPr/>
          </p:nvSpPr>
          <p:spPr>
            <a:xfrm rot="5400000">
              <a:off x="368009" y="-1728320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4"/>
            <p:cNvSpPr/>
            <p:nvPr/>
          </p:nvSpPr>
          <p:spPr>
            <a:xfrm rot="5400000">
              <a:off x="702683" y="1016175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4"/>
            <p:cNvSpPr/>
            <p:nvPr/>
          </p:nvSpPr>
          <p:spPr>
            <a:xfrm rot="5400000">
              <a:off x="1049369" y="137046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4"/>
            <p:cNvSpPr/>
            <p:nvPr/>
          </p:nvSpPr>
          <p:spPr>
            <a:xfrm rot="5400000">
              <a:off x="615076" y="-78027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4"/>
            <p:cNvSpPr/>
            <p:nvPr/>
          </p:nvSpPr>
          <p:spPr>
            <a:xfrm rot="5400000">
              <a:off x="1677972" y="61077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10800000">
            <a:off x="10876702" y="-622899"/>
            <a:ext cx="2352535" cy="4956060"/>
            <a:chOff x="357664" y="-1717975"/>
            <a:chExt cx="1764401" cy="3717045"/>
          </a:xfrm>
        </p:grpSpPr>
        <p:sp>
          <p:nvSpPr>
            <p:cNvPr id="692" name="Google Shape;692;p24"/>
            <p:cNvSpPr/>
            <p:nvPr/>
          </p:nvSpPr>
          <p:spPr>
            <a:xfrm rot="5400000">
              <a:off x="873595" y="169371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4"/>
            <p:cNvSpPr/>
            <p:nvPr/>
          </p:nvSpPr>
          <p:spPr>
            <a:xfrm rot="5400000">
              <a:off x="1210980" y="-1050777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4"/>
            <p:cNvSpPr/>
            <p:nvPr/>
          </p:nvSpPr>
          <p:spPr>
            <a:xfrm rot="5400000">
              <a:off x="368009" y="-1728320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4"/>
            <p:cNvSpPr/>
            <p:nvPr/>
          </p:nvSpPr>
          <p:spPr>
            <a:xfrm rot="5400000">
              <a:off x="702683" y="1016175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4"/>
            <p:cNvSpPr/>
            <p:nvPr/>
          </p:nvSpPr>
          <p:spPr>
            <a:xfrm rot="5400000">
              <a:off x="1049369" y="137046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4"/>
            <p:cNvSpPr/>
            <p:nvPr/>
          </p:nvSpPr>
          <p:spPr>
            <a:xfrm rot="5400000">
              <a:off x="615076" y="-78027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4"/>
            <p:cNvSpPr/>
            <p:nvPr/>
          </p:nvSpPr>
          <p:spPr>
            <a:xfrm rot="5400000">
              <a:off x="1677972" y="61077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ONE_COLUMN_TEXT_1_1_1">
    <p:bg>
      <p:bgPr>
        <a:solidFill>
          <a:schemeClr val="accen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701" name="Google Shape;701;p25"/>
          <p:cNvGrpSpPr/>
          <p:nvPr/>
        </p:nvGrpSpPr>
        <p:grpSpPr>
          <a:xfrm rot="189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702" name="Google Shape;702;p2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25"/>
          <p:cNvGrpSpPr/>
          <p:nvPr/>
        </p:nvGrpSpPr>
        <p:grpSpPr>
          <a:xfrm rot="18900000">
            <a:off x="-1760497" y="-1467862"/>
            <a:ext cx="5450912" cy="3606383"/>
            <a:chOff x="6538847" y="-343124"/>
            <a:chExt cx="4088223" cy="2704813"/>
          </a:xfrm>
        </p:grpSpPr>
        <p:sp>
          <p:nvSpPr>
            <p:cNvPr id="711" name="Google Shape;711;p2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APTION_ONLY_1_2">
    <p:bg>
      <p:bgPr>
        <a:solidFill>
          <a:schemeClr val="accent1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6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721" name="Google Shape;721;p26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722" name="Google Shape;722;p26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6"/>
          <p:cNvSpPr txBox="1">
            <a:spLocks noGrp="1"/>
          </p:cNvSpPr>
          <p:nvPr>
            <p:ph type="title" idx="2"/>
          </p:nvPr>
        </p:nvSpPr>
        <p:spPr>
          <a:xfrm>
            <a:off x="2262117" y="4033567"/>
            <a:ext cx="3188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1" name="Google Shape;731;p26"/>
          <p:cNvSpPr txBox="1">
            <a:spLocks noGrp="1"/>
          </p:cNvSpPr>
          <p:nvPr>
            <p:ph type="subTitle" idx="1"/>
          </p:nvPr>
        </p:nvSpPr>
        <p:spPr>
          <a:xfrm>
            <a:off x="2262116" y="4907500"/>
            <a:ext cx="31884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2" name="Google Shape;732;p26"/>
          <p:cNvSpPr txBox="1">
            <a:spLocks noGrp="1"/>
          </p:cNvSpPr>
          <p:nvPr>
            <p:ph type="title" idx="3"/>
          </p:nvPr>
        </p:nvSpPr>
        <p:spPr>
          <a:xfrm>
            <a:off x="6741484" y="4033567"/>
            <a:ext cx="3188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subTitle" idx="4"/>
          </p:nvPr>
        </p:nvSpPr>
        <p:spPr>
          <a:xfrm>
            <a:off x="6741483" y="4907500"/>
            <a:ext cx="31884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9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1_1_1">
    <p:bg>
      <p:bgPr>
        <a:solidFill>
          <a:schemeClr val="dk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7"/>
          <p:cNvSpPr txBox="1">
            <a:spLocks noGrp="1"/>
          </p:cNvSpPr>
          <p:nvPr>
            <p:ph type="title"/>
          </p:nvPr>
        </p:nvSpPr>
        <p:spPr>
          <a:xfrm>
            <a:off x="1323000" y="3238567"/>
            <a:ext cx="9546000" cy="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6" name="Google Shape;736;p27"/>
          <p:cNvGrpSpPr/>
          <p:nvPr/>
        </p:nvGrpSpPr>
        <p:grpSpPr>
          <a:xfrm>
            <a:off x="-1127085" y="5739329"/>
            <a:ext cx="13571103" cy="2699432"/>
            <a:chOff x="-845314" y="4304497"/>
            <a:chExt cx="10178327" cy="2024574"/>
          </a:xfrm>
        </p:grpSpPr>
        <p:sp>
          <p:nvSpPr>
            <p:cNvPr id="737" name="Google Shape;737;p27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SECTION_HEADER_1">
    <p:bg>
      <p:bgPr>
        <a:solidFill>
          <a:schemeClr val="accen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28"/>
          <p:cNvGrpSpPr/>
          <p:nvPr/>
        </p:nvGrpSpPr>
        <p:grpSpPr>
          <a:xfrm>
            <a:off x="-1315809" y="-903003"/>
            <a:ext cx="15845137" cy="8874500"/>
            <a:chOff x="-910657" y="-677253"/>
            <a:chExt cx="11883853" cy="6655875"/>
          </a:xfrm>
        </p:grpSpPr>
        <p:grpSp>
          <p:nvGrpSpPr>
            <p:cNvPr id="765" name="Google Shape;765;p28"/>
            <p:cNvGrpSpPr/>
            <p:nvPr/>
          </p:nvGrpSpPr>
          <p:grpSpPr>
            <a:xfrm>
              <a:off x="-910657" y="-519390"/>
              <a:ext cx="6844138" cy="6498013"/>
              <a:chOff x="-1498057" y="-545690"/>
              <a:chExt cx="6844138" cy="6498013"/>
            </a:xfrm>
          </p:grpSpPr>
          <p:grpSp>
            <p:nvGrpSpPr>
              <p:cNvPr id="766" name="Google Shape;766;p28"/>
              <p:cNvGrpSpPr/>
              <p:nvPr/>
            </p:nvGrpSpPr>
            <p:grpSpPr>
              <a:xfrm>
                <a:off x="-1498057" y="-545690"/>
                <a:ext cx="6844138" cy="6498013"/>
                <a:chOff x="1046100" y="238125"/>
                <a:chExt cx="5491125" cy="5213425"/>
              </a:xfrm>
            </p:grpSpPr>
            <p:sp>
              <p:nvSpPr>
                <p:cNvPr id="767" name="Google Shape;767;p28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28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8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8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28"/>
                <p:cNvSpPr/>
                <p:nvPr/>
              </p:nvSpPr>
              <p:spPr>
                <a:xfrm>
                  <a:off x="5479675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5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28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8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8"/>
                <p:cNvSpPr/>
                <p:nvPr/>
              </p:nvSpPr>
              <p:spPr>
                <a:xfrm>
                  <a:off x="1592750" y="466385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62" y="3284"/>
                      </a:moveTo>
                      <a:lnTo>
                        <a:pt x="17012" y="13309"/>
                      </a:lnTo>
                      <a:lnTo>
                        <a:pt x="12960" y="17640"/>
                      </a:lnTo>
                      <a:lnTo>
                        <a:pt x="3075" y="8035"/>
                      </a:lnTo>
                      <a:lnTo>
                        <a:pt x="7162" y="3284"/>
                      </a:lnTo>
                      <a:close/>
                      <a:moveTo>
                        <a:pt x="7022" y="0"/>
                      </a:moveTo>
                      <a:lnTo>
                        <a:pt x="1" y="8174"/>
                      </a:lnTo>
                      <a:lnTo>
                        <a:pt x="13065" y="20784"/>
                      </a:lnTo>
                      <a:lnTo>
                        <a:pt x="20086" y="13274"/>
                      </a:lnTo>
                      <a:lnTo>
                        <a:pt x="702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8"/>
                <p:cNvSpPr/>
                <p:nvPr/>
              </p:nvSpPr>
              <p:spPr>
                <a:xfrm>
                  <a:off x="3405675" y="1764600"/>
                  <a:ext cx="633125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25360" extrusionOk="0">
                      <a:moveTo>
                        <a:pt x="7126" y="3144"/>
                      </a:moveTo>
                      <a:lnTo>
                        <a:pt x="22216" y="18234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25325" y="18234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8"/>
                <p:cNvSpPr/>
                <p:nvPr/>
              </p:nvSpPr>
              <p:spPr>
                <a:xfrm>
                  <a:off x="2989125" y="1210075"/>
                  <a:ext cx="216047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9" h="53095" extrusionOk="0">
                      <a:moveTo>
                        <a:pt x="23788" y="3109"/>
                      </a:moveTo>
                      <a:lnTo>
                        <a:pt x="45969" y="25325"/>
                      </a:lnTo>
                      <a:lnTo>
                        <a:pt x="57461" y="13868"/>
                      </a:lnTo>
                      <a:lnTo>
                        <a:pt x="66997" y="23404"/>
                      </a:lnTo>
                      <a:lnTo>
                        <a:pt x="63015" y="27351"/>
                      </a:lnTo>
                      <a:lnTo>
                        <a:pt x="57461" y="21832"/>
                      </a:lnTo>
                      <a:lnTo>
                        <a:pt x="49986" y="29307"/>
                      </a:lnTo>
                      <a:lnTo>
                        <a:pt x="62631" y="41987"/>
                      </a:lnTo>
                      <a:lnTo>
                        <a:pt x="79293" y="25325"/>
                      </a:lnTo>
                      <a:lnTo>
                        <a:pt x="83275" y="29307"/>
                      </a:lnTo>
                      <a:lnTo>
                        <a:pt x="62631" y="49951"/>
                      </a:lnTo>
                      <a:lnTo>
                        <a:pt x="23788" y="11073"/>
                      </a:lnTo>
                      <a:lnTo>
                        <a:pt x="7126" y="27735"/>
                      </a:lnTo>
                      <a:lnTo>
                        <a:pt x="3144" y="23753"/>
                      </a:lnTo>
                      <a:lnTo>
                        <a:pt x="23788" y="3109"/>
                      </a:lnTo>
                      <a:close/>
                      <a:moveTo>
                        <a:pt x="23788" y="0"/>
                      </a:moveTo>
                      <a:lnTo>
                        <a:pt x="0" y="23753"/>
                      </a:lnTo>
                      <a:lnTo>
                        <a:pt x="7126" y="30879"/>
                      </a:lnTo>
                      <a:lnTo>
                        <a:pt x="23788" y="14217"/>
                      </a:lnTo>
                      <a:lnTo>
                        <a:pt x="62631" y="53095"/>
                      </a:lnTo>
                      <a:lnTo>
                        <a:pt x="86419" y="29307"/>
                      </a:lnTo>
                      <a:lnTo>
                        <a:pt x="79293" y="22181"/>
                      </a:lnTo>
                      <a:lnTo>
                        <a:pt x="62631" y="38843"/>
                      </a:lnTo>
                      <a:lnTo>
                        <a:pt x="53095" y="29307"/>
                      </a:lnTo>
                      <a:lnTo>
                        <a:pt x="57461" y="24941"/>
                      </a:lnTo>
                      <a:lnTo>
                        <a:pt x="62980" y="30495"/>
                      </a:lnTo>
                      <a:lnTo>
                        <a:pt x="70106" y="23369"/>
                      </a:lnTo>
                      <a:lnTo>
                        <a:pt x="57461" y="10724"/>
                      </a:lnTo>
                      <a:lnTo>
                        <a:pt x="45969" y="22181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8"/>
                <p:cNvSpPr/>
                <p:nvPr/>
              </p:nvSpPr>
              <p:spPr>
                <a:xfrm>
                  <a:off x="2563825" y="1755850"/>
                  <a:ext cx="920450" cy="78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8" h="31264" extrusionOk="0">
                      <a:moveTo>
                        <a:pt x="7092" y="3110"/>
                      </a:moveTo>
                      <a:lnTo>
                        <a:pt x="24138" y="20156"/>
                      </a:lnTo>
                      <a:lnTo>
                        <a:pt x="29692" y="14602"/>
                      </a:lnTo>
                      <a:lnTo>
                        <a:pt x="33674" y="18584"/>
                      </a:lnTo>
                      <a:lnTo>
                        <a:pt x="24138" y="28120"/>
                      </a:lnTo>
                      <a:lnTo>
                        <a:pt x="3110" y="7127"/>
                      </a:lnTo>
                      <a:lnTo>
                        <a:pt x="7092" y="3110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24138" y="31264"/>
                      </a:lnTo>
                      <a:lnTo>
                        <a:pt x="36818" y="18584"/>
                      </a:lnTo>
                      <a:lnTo>
                        <a:pt x="29692" y="11458"/>
                      </a:lnTo>
                      <a:lnTo>
                        <a:pt x="24138" y="17012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28"/>
                <p:cNvSpPr/>
                <p:nvPr/>
              </p:nvSpPr>
              <p:spPr>
                <a:xfrm>
                  <a:off x="2989125" y="2320000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23788" y="3144"/>
                      </a:moveTo>
                      <a:lnTo>
                        <a:pt x="38878" y="18234"/>
                      </a:lnTo>
                      <a:lnTo>
                        <a:pt x="34896" y="22216"/>
                      </a:lnTo>
                      <a:lnTo>
                        <a:pt x="23788" y="11108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23788" y="14252"/>
                      </a:lnTo>
                      <a:lnTo>
                        <a:pt x="34896" y="25360"/>
                      </a:lnTo>
                      <a:lnTo>
                        <a:pt x="41987" y="18234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28"/>
                <p:cNvSpPr/>
                <p:nvPr/>
              </p:nvSpPr>
              <p:spPr>
                <a:xfrm>
                  <a:off x="3405675" y="25977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40450" y="3109"/>
                      </a:moveTo>
                      <a:lnTo>
                        <a:pt x="44432" y="7091"/>
                      </a:lnTo>
                      <a:lnTo>
                        <a:pt x="18234" y="33289"/>
                      </a:lnTo>
                      <a:lnTo>
                        <a:pt x="3144" y="18234"/>
                      </a:lnTo>
                      <a:lnTo>
                        <a:pt x="7126" y="14252"/>
                      </a:lnTo>
                      <a:lnTo>
                        <a:pt x="18234" y="25325"/>
                      </a:lnTo>
                      <a:lnTo>
                        <a:pt x="40450" y="3109"/>
                      </a:lnTo>
                      <a:close/>
                      <a:moveTo>
                        <a:pt x="40415" y="0"/>
                      </a:moveTo>
                      <a:lnTo>
                        <a:pt x="18234" y="22216"/>
                      </a:lnTo>
                      <a:lnTo>
                        <a:pt x="7126" y="11108"/>
                      </a:lnTo>
                      <a:lnTo>
                        <a:pt x="0" y="18234"/>
                      </a:lnTo>
                      <a:lnTo>
                        <a:pt x="18234" y="36433"/>
                      </a:lnTo>
                      <a:lnTo>
                        <a:pt x="47541" y="7126"/>
                      </a:lnTo>
                      <a:lnTo>
                        <a:pt x="4041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28"/>
                <p:cNvSpPr/>
                <p:nvPr/>
              </p:nvSpPr>
              <p:spPr>
                <a:xfrm>
                  <a:off x="3127975" y="3153100"/>
                  <a:ext cx="494275" cy="4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1" h="19771" extrusionOk="0">
                      <a:moveTo>
                        <a:pt x="7126" y="3109"/>
                      </a:moveTo>
                      <a:lnTo>
                        <a:pt x="16662" y="12645"/>
                      </a:lnTo>
                      <a:lnTo>
                        <a:pt x="12680" y="16627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2680" y="19771"/>
                      </a:lnTo>
                      <a:lnTo>
                        <a:pt x="19771" y="12645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28"/>
                <p:cNvSpPr/>
                <p:nvPr/>
              </p:nvSpPr>
              <p:spPr>
                <a:xfrm>
                  <a:off x="4654450" y="2458850"/>
                  <a:ext cx="7728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879" extrusionOk="0">
                      <a:moveTo>
                        <a:pt x="7126" y="3144"/>
                      </a:moveTo>
                      <a:lnTo>
                        <a:pt x="27770" y="23788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0914" y="2378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28"/>
                <p:cNvSpPr/>
                <p:nvPr/>
              </p:nvSpPr>
              <p:spPr>
                <a:xfrm>
                  <a:off x="4238775" y="2875400"/>
                  <a:ext cx="118852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33" extrusionOk="0">
                      <a:moveTo>
                        <a:pt x="18199" y="3109"/>
                      </a:moveTo>
                      <a:lnTo>
                        <a:pt x="44397" y="29307"/>
                      </a:lnTo>
                      <a:lnTo>
                        <a:pt x="40415" y="33289"/>
                      </a:lnTo>
                      <a:lnTo>
                        <a:pt x="29307" y="22181"/>
                      </a:lnTo>
                      <a:lnTo>
                        <a:pt x="18199" y="33289"/>
                      </a:lnTo>
                      <a:lnTo>
                        <a:pt x="14217" y="29307"/>
                      </a:lnTo>
                      <a:lnTo>
                        <a:pt x="25325" y="18199"/>
                      </a:lnTo>
                      <a:lnTo>
                        <a:pt x="18199" y="11108"/>
                      </a:lnTo>
                      <a:lnTo>
                        <a:pt x="7091" y="22181"/>
                      </a:lnTo>
                      <a:lnTo>
                        <a:pt x="3109" y="18199"/>
                      </a:lnTo>
                      <a:lnTo>
                        <a:pt x="18199" y="3109"/>
                      </a:lnTo>
                      <a:close/>
                      <a:moveTo>
                        <a:pt x="18199" y="0"/>
                      </a:moveTo>
                      <a:lnTo>
                        <a:pt x="0" y="18199"/>
                      </a:lnTo>
                      <a:lnTo>
                        <a:pt x="7126" y="25325"/>
                      </a:lnTo>
                      <a:lnTo>
                        <a:pt x="18199" y="14217"/>
                      </a:lnTo>
                      <a:lnTo>
                        <a:pt x="22181" y="18199"/>
                      </a:lnTo>
                      <a:lnTo>
                        <a:pt x="11108" y="29307"/>
                      </a:lnTo>
                      <a:lnTo>
                        <a:pt x="18199" y="36433"/>
                      </a:lnTo>
                      <a:lnTo>
                        <a:pt x="29307" y="25325"/>
                      </a:lnTo>
                      <a:lnTo>
                        <a:pt x="40415" y="36433"/>
                      </a:lnTo>
                      <a:lnTo>
                        <a:pt x="47541" y="29307"/>
                      </a:lnTo>
                      <a:lnTo>
                        <a:pt x="1819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8"/>
                <p:cNvSpPr/>
                <p:nvPr/>
              </p:nvSpPr>
              <p:spPr>
                <a:xfrm>
                  <a:off x="3961075" y="3429925"/>
                  <a:ext cx="11885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1" h="36468" extrusionOk="0">
                      <a:moveTo>
                        <a:pt x="7091" y="3179"/>
                      </a:moveTo>
                      <a:lnTo>
                        <a:pt x="29307" y="25360"/>
                      </a:lnTo>
                      <a:lnTo>
                        <a:pt x="40415" y="14287"/>
                      </a:lnTo>
                      <a:lnTo>
                        <a:pt x="44397" y="18269"/>
                      </a:lnTo>
                      <a:lnTo>
                        <a:pt x="29307" y="33324"/>
                      </a:lnTo>
                      <a:lnTo>
                        <a:pt x="3109" y="7126"/>
                      </a:lnTo>
                      <a:lnTo>
                        <a:pt x="7091" y="3179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29307" y="36468"/>
                      </a:lnTo>
                      <a:lnTo>
                        <a:pt x="47541" y="18234"/>
                      </a:lnTo>
                      <a:lnTo>
                        <a:pt x="40415" y="11108"/>
                      </a:lnTo>
                      <a:lnTo>
                        <a:pt x="29307" y="2221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28"/>
                <p:cNvSpPr/>
                <p:nvPr/>
              </p:nvSpPr>
              <p:spPr>
                <a:xfrm>
                  <a:off x="2573425" y="3429925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00" y="3144"/>
                      </a:moveTo>
                      <a:lnTo>
                        <a:pt x="22182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00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28"/>
                <p:cNvSpPr/>
                <p:nvPr/>
              </p:nvSpPr>
              <p:spPr>
                <a:xfrm>
                  <a:off x="3961075" y="2320000"/>
                  <a:ext cx="355425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14252" extrusionOk="0">
                      <a:moveTo>
                        <a:pt x="7091" y="3144"/>
                      </a:moveTo>
                      <a:lnTo>
                        <a:pt x="11073" y="7126"/>
                      </a:lnTo>
                      <a:lnTo>
                        <a:pt x="7091" y="11108"/>
                      </a:lnTo>
                      <a:lnTo>
                        <a:pt x="3109" y="7126"/>
                      </a:lnTo>
                      <a:lnTo>
                        <a:pt x="7091" y="3144"/>
                      </a:lnTo>
                      <a:close/>
                      <a:moveTo>
                        <a:pt x="7091" y="0"/>
                      </a:moveTo>
                      <a:lnTo>
                        <a:pt x="0" y="7126"/>
                      </a:lnTo>
                      <a:lnTo>
                        <a:pt x="7091" y="14252"/>
                      </a:lnTo>
                      <a:lnTo>
                        <a:pt x="14217" y="7126"/>
                      </a:lnTo>
                      <a:lnTo>
                        <a:pt x="70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28"/>
                <p:cNvSpPr/>
                <p:nvPr/>
              </p:nvSpPr>
              <p:spPr>
                <a:xfrm>
                  <a:off x="3544525" y="3568775"/>
                  <a:ext cx="356300" cy="35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52" extrusionOk="0">
                      <a:moveTo>
                        <a:pt x="7126" y="3144"/>
                      </a:moveTo>
                      <a:lnTo>
                        <a:pt x="11073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52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28"/>
                <p:cNvSpPr/>
                <p:nvPr/>
              </p:nvSpPr>
              <p:spPr>
                <a:xfrm>
                  <a:off x="3127975" y="3707625"/>
                  <a:ext cx="10496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4" extrusionOk="0">
                      <a:moveTo>
                        <a:pt x="7126" y="3144"/>
                      </a:moveTo>
                      <a:lnTo>
                        <a:pt x="23753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53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28"/>
                <p:cNvSpPr/>
                <p:nvPr/>
              </p:nvSpPr>
              <p:spPr>
                <a:xfrm>
                  <a:off x="3812600" y="412417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28"/>
                <p:cNvSpPr/>
                <p:nvPr/>
              </p:nvSpPr>
              <p:spPr>
                <a:xfrm>
                  <a:off x="2711425" y="3985325"/>
                  <a:ext cx="633125" cy="49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5" h="19806" extrusionOk="0">
                      <a:moveTo>
                        <a:pt x="12680" y="3144"/>
                      </a:moveTo>
                      <a:lnTo>
                        <a:pt x="22216" y="12680"/>
                      </a:lnTo>
                      <a:lnTo>
                        <a:pt x="18234" y="16662"/>
                      </a:lnTo>
                      <a:lnTo>
                        <a:pt x="12680" y="11108"/>
                      </a:lnTo>
                      <a:lnTo>
                        <a:pt x="7126" y="16662"/>
                      </a:lnTo>
                      <a:lnTo>
                        <a:pt x="3144" y="12680"/>
                      </a:lnTo>
                      <a:lnTo>
                        <a:pt x="12680" y="3144"/>
                      </a:lnTo>
                      <a:close/>
                      <a:moveTo>
                        <a:pt x="12680" y="0"/>
                      </a:moveTo>
                      <a:lnTo>
                        <a:pt x="0" y="12680"/>
                      </a:lnTo>
                      <a:lnTo>
                        <a:pt x="7126" y="19806"/>
                      </a:lnTo>
                      <a:lnTo>
                        <a:pt x="12680" y="14252"/>
                      </a:lnTo>
                      <a:lnTo>
                        <a:pt x="18234" y="19806"/>
                      </a:lnTo>
                      <a:lnTo>
                        <a:pt x="25325" y="12680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28"/>
                <p:cNvSpPr/>
                <p:nvPr/>
              </p:nvSpPr>
              <p:spPr>
                <a:xfrm>
                  <a:off x="4654450" y="1224900"/>
                  <a:ext cx="772850" cy="6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4907" extrusionOk="0">
                      <a:moveTo>
                        <a:pt x="12331" y="3110"/>
                      </a:moveTo>
                      <a:lnTo>
                        <a:pt x="27735" y="17746"/>
                      </a:lnTo>
                      <a:lnTo>
                        <a:pt x="23788" y="21763"/>
                      </a:lnTo>
                      <a:lnTo>
                        <a:pt x="12331" y="10480"/>
                      </a:lnTo>
                      <a:lnTo>
                        <a:pt x="7091" y="15999"/>
                      </a:lnTo>
                      <a:lnTo>
                        <a:pt x="3144" y="12087"/>
                      </a:lnTo>
                      <a:lnTo>
                        <a:pt x="12331" y="3110"/>
                      </a:lnTo>
                      <a:close/>
                      <a:moveTo>
                        <a:pt x="12296" y="1"/>
                      </a:moveTo>
                      <a:lnTo>
                        <a:pt x="0" y="12052"/>
                      </a:lnTo>
                      <a:lnTo>
                        <a:pt x="7161" y="19213"/>
                      </a:lnTo>
                      <a:lnTo>
                        <a:pt x="12401" y="13659"/>
                      </a:lnTo>
                      <a:lnTo>
                        <a:pt x="23788" y="24907"/>
                      </a:lnTo>
                      <a:lnTo>
                        <a:pt x="30914" y="17676"/>
                      </a:lnTo>
                      <a:lnTo>
                        <a:pt x="1229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28"/>
                <p:cNvSpPr/>
                <p:nvPr/>
              </p:nvSpPr>
              <p:spPr>
                <a:xfrm>
                  <a:off x="3127975" y="932375"/>
                  <a:ext cx="356300" cy="3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2" h="14217" extrusionOk="0">
                      <a:moveTo>
                        <a:pt x="7126" y="3109"/>
                      </a:moveTo>
                      <a:lnTo>
                        <a:pt x="11108" y="7126"/>
                      </a:lnTo>
                      <a:lnTo>
                        <a:pt x="7126" y="11108"/>
                      </a:lnTo>
                      <a:lnTo>
                        <a:pt x="3144" y="7126"/>
                      </a:lnTo>
                      <a:lnTo>
                        <a:pt x="7126" y="3109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7126" y="14217"/>
                      </a:lnTo>
                      <a:lnTo>
                        <a:pt x="14252" y="7126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28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1046100" y="17646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879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28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28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28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28"/>
                <p:cNvSpPr/>
                <p:nvPr/>
              </p:nvSpPr>
              <p:spPr>
                <a:xfrm>
                  <a:off x="2018025" y="2042300"/>
                  <a:ext cx="6331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25360" extrusionOk="0">
                      <a:moveTo>
                        <a:pt x="18235" y="3144"/>
                      </a:moveTo>
                      <a:lnTo>
                        <a:pt x="22217" y="7126"/>
                      </a:lnTo>
                      <a:lnTo>
                        <a:pt x="7092" y="22216"/>
                      </a:lnTo>
                      <a:lnTo>
                        <a:pt x="3110" y="18234"/>
                      </a:lnTo>
                      <a:lnTo>
                        <a:pt x="18235" y="3144"/>
                      </a:lnTo>
                      <a:close/>
                      <a:moveTo>
                        <a:pt x="18200" y="0"/>
                      </a:moveTo>
                      <a:lnTo>
                        <a:pt x="1" y="18234"/>
                      </a:lnTo>
                      <a:lnTo>
                        <a:pt x="7092" y="25360"/>
                      </a:lnTo>
                      <a:lnTo>
                        <a:pt x="25326" y="7126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28"/>
                <p:cNvSpPr/>
                <p:nvPr/>
              </p:nvSpPr>
              <p:spPr>
                <a:xfrm>
                  <a:off x="2294875" y="2320000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18234" y="3144"/>
                      </a:moveTo>
                      <a:lnTo>
                        <a:pt x="27770" y="12680"/>
                      </a:lnTo>
                      <a:lnTo>
                        <a:pt x="23788" y="16662"/>
                      </a:lnTo>
                      <a:lnTo>
                        <a:pt x="18234" y="11108"/>
                      </a:lnTo>
                      <a:lnTo>
                        <a:pt x="7126" y="22216"/>
                      </a:lnTo>
                      <a:lnTo>
                        <a:pt x="3144" y="18234"/>
                      </a:lnTo>
                      <a:lnTo>
                        <a:pt x="18234" y="3144"/>
                      </a:lnTo>
                      <a:close/>
                      <a:moveTo>
                        <a:pt x="18234" y="0"/>
                      </a:moveTo>
                      <a:lnTo>
                        <a:pt x="0" y="18234"/>
                      </a:lnTo>
                      <a:lnTo>
                        <a:pt x="7126" y="25360"/>
                      </a:lnTo>
                      <a:lnTo>
                        <a:pt x="18234" y="14252"/>
                      </a:lnTo>
                      <a:lnTo>
                        <a:pt x="23788" y="19806"/>
                      </a:lnTo>
                      <a:lnTo>
                        <a:pt x="30914" y="12645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28"/>
                <p:cNvSpPr/>
                <p:nvPr/>
              </p:nvSpPr>
              <p:spPr>
                <a:xfrm>
                  <a:off x="2017175" y="3014250"/>
                  <a:ext cx="62440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76" h="30530" extrusionOk="0">
                      <a:moveTo>
                        <a:pt x="12680" y="3109"/>
                      </a:moveTo>
                      <a:lnTo>
                        <a:pt x="16662" y="7091"/>
                      </a:lnTo>
                      <a:lnTo>
                        <a:pt x="11108" y="12645"/>
                      </a:lnTo>
                      <a:lnTo>
                        <a:pt x="21867" y="23404"/>
                      </a:lnTo>
                      <a:lnTo>
                        <a:pt x="17885" y="27386"/>
                      </a:lnTo>
                      <a:lnTo>
                        <a:pt x="3144" y="12645"/>
                      </a:lnTo>
                      <a:lnTo>
                        <a:pt x="12680" y="3109"/>
                      </a:lnTo>
                      <a:close/>
                      <a:moveTo>
                        <a:pt x="12680" y="0"/>
                      </a:moveTo>
                      <a:lnTo>
                        <a:pt x="0" y="12645"/>
                      </a:lnTo>
                      <a:lnTo>
                        <a:pt x="17885" y="30530"/>
                      </a:lnTo>
                      <a:lnTo>
                        <a:pt x="24976" y="23404"/>
                      </a:lnTo>
                      <a:lnTo>
                        <a:pt x="14252" y="12680"/>
                      </a:lnTo>
                      <a:lnTo>
                        <a:pt x="19806" y="7126"/>
                      </a:lnTo>
                      <a:lnTo>
                        <a:pt x="1268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28"/>
                <p:cNvSpPr/>
                <p:nvPr/>
              </p:nvSpPr>
              <p:spPr>
                <a:xfrm>
                  <a:off x="2573425" y="2875400"/>
                  <a:ext cx="494300" cy="6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2" h="25325" extrusionOk="0">
                      <a:moveTo>
                        <a:pt x="7092" y="3144"/>
                      </a:moveTo>
                      <a:lnTo>
                        <a:pt x="16628" y="12680"/>
                      </a:lnTo>
                      <a:lnTo>
                        <a:pt x="7092" y="22181"/>
                      </a:lnTo>
                      <a:lnTo>
                        <a:pt x="3110" y="18199"/>
                      </a:lnTo>
                      <a:lnTo>
                        <a:pt x="8664" y="12680"/>
                      </a:lnTo>
                      <a:lnTo>
                        <a:pt x="3110" y="7126"/>
                      </a:lnTo>
                      <a:lnTo>
                        <a:pt x="7092" y="3144"/>
                      </a:lnTo>
                      <a:close/>
                      <a:moveTo>
                        <a:pt x="7092" y="0"/>
                      </a:moveTo>
                      <a:lnTo>
                        <a:pt x="1" y="7126"/>
                      </a:lnTo>
                      <a:lnTo>
                        <a:pt x="5520" y="12680"/>
                      </a:lnTo>
                      <a:lnTo>
                        <a:pt x="1" y="18199"/>
                      </a:lnTo>
                      <a:lnTo>
                        <a:pt x="7092" y="25325"/>
                      </a:lnTo>
                      <a:lnTo>
                        <a:pt x="19772" y="12645"/>
                      </a:lnTo>
                      <a:lnTo>
                        <a:pt x="709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28"/>
                <p:cNvSpPr/>
                <p:nvPr/>
              </p:nvSpPr>
              <p:spPr>
                <a:xfrm>
                  <a:off x="2165625" y="3985325"/>
                  <a:ext cx="485550" cy="48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2" h="19422" extrusionOk="0">
                      <a:moveTo>
                        <a:pt x="12331" y="3144"/>
                      </a:moveTo>
                      <a:lnTo>
                        <a:pt x="16313" y="7126"/>
                      </a:lnTo>
                      <a:lnTo>
                        <a:pt x="7126" y="16278"/>
                      </a:lnTo>
                      <a:lnTo>
                        <a:pt x="3144" y="12296"/>
                      </a:lnTo>
                      <a:lnTo>
                        <a:pt x="12331" y="3144"/>
                      </a:lnTo>
                      <a:close/>
                      <a:moveTo>
                        <a:pt x="12296" y="0"/>
                      </a:moveTo>
                      <a:lnTo>
                        <a:pt x="0" y="12296"/>
                      </a:lnTo>
                      <a:lnTo>
                        <a:pt x="7126" y="19422"/>
                      </a:lnTo>
                      <a:lnTo>
                        <a:pt x="19422" y="7126"/>
                      </a:lnTo>
                      <a:lnTo>
                        <a:pt x="1229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28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28"/>
                <p:cNvSpPr/>
                <p:nvPr/>
              </p:nvSpPr>
              <p:spPr>
                <a:xfrm>
                  <a:off x="3276425" y="4395750"/>
                  <a:ext cx="1040075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3" h="42232" extrusionOk="0">
                      <a:moveTo>
                        <a:pt x="7126" y="3249"/>
                      </a:moveTo>
                      <a:lnTo>
                        <a:pt x="38494" y="35106"/>
                      </a:lnTo>
                      <a:lnTo>
                        <a:pt x="34477" y="39088"/>
                      </a:lnTo>
                      <a:lnTo>
                        <a:pt x="3074" y="7685"/>
                      </a:lnTo>
                      <a:lnTo>
                        <a:pt x="7126" y="3249"/>
                      </a:lnTo>
                      <a:close/>
                      <a:moveTo>
                        <a:pt x="7056" y="1"/>
                      </a:moveTo>
                      <a:lnTo>
                        <a:pt x="0" y="7755"/>
                      </a:lnTo>
                      <a:lnTo>
                        <a:pt x="34477" y="42232"/>
                      </a:lnTo>
                      <a:lnTo>
                        <a:pt x="41603" y="35141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28"/>
                <p:cNvSpPr/>
                <p:nvPr/>
              </p:nvSpPr>
              <p:spPr>
                <a:xfrm>
                  <a:off x="4788925" y="4263025"/>
                  <a:ext cx="77635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79" extrusionOk="0">
                      <a:moveTo>
                        <a:pt x="7650" y="3109"/>
                      </a:moveTo>
                      <a:lnTo>
                        <a:pt x="18793" y="14252"/>
                      </a:lnTo>
                      <a:lnTo>
                        <a:pt x="23928" y="9082"/>
                      </a:lnTo>
                      <a:lnTo>
                        <a:pt x="27875" y="12890"/>
                      </a:lnTo>
                      <a:lnTo>
                        <a:pt x="12750" y="27770"/>
                      </a:lnTo>
                      <a:lnTo>
                        <a:pt x="3109" y="18234"/>
                      </a:lnTo>
                      <a:lnTo>
                        <a:pt x="8454" y="12680"/>
                      </a:lnTo>
                      <a:lnTo>
                        <a:pt x="3319" y="7161"/>
                      </a:lnTo>
                      <a:lnTo>
                        <a:pt x="7650" y="3109"/>
                      </a:lnTo>
                      <a:close/>
                      <a:moveTo>
                        <a:pt x="7685" y="0"/>
                      </a:moveTo>
                      <a:lnTo>
                        <a:pt x="175" y="7056"/>
                      </a:lnTo>
                      <a:lnTo>
                        <a:pt x="5415" y="12645"/>
                      </a:lnTo>
                      <a:lnTo>
                        <a:pt x="0" y="18234"/>
                      </a:lnTo>
                      <a:lnTo>
                        <a:pt x="12750" y="30879"/>
                      </a:lnTo>
                      <a:lnTo>
                        <a:pt x="31054" y="12855"/>
                      </a:lnTo>
                      <a:lnTo>
                        <a:pt x="23928" y="5938"/>
                      </a:lnTo>
                      <a:lnTo>
                        <a:pt x="18793" y="11108"/>
                      </a:lnTo>
                      <a:lnTo>
                        <a:pt x="76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28"/>
                <p:cNvSpPr/>
                <p:nvPr/>
              </p:nvSpPr>
              <p:spPr>
                <a:xfrm>
                  <a:off x="4788925" y="377825"/>
                  <a:ext cx="776350" cy="7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4" h="30845" extrusionOk="0">
                      <a:moveTo>
                        <a:pt x="7650" y="3075"/>
                      </a:moveTo>
                      <a:lnTo>
                        <a:pt x="18793" y="14218"/>
                      </a:lnTo>
                      <a:lnTo>
                        <a:pt x="23928" y="9048"/>
                      </a:lnTo>
                      <a:lnTo>
                        <a:pt x="27875" y="12855"/>
                      </a:lnTo>
                      <a:lnTo>
                        <a:pt x="12750" y="27736"/>
                      </a:lnTo>
                      <a:lnTo>
                        <a:pt x="3109" y="18200"/>
                      </a:lnTo>
                      <a:lnTo>
                        <a:pt x="8454" y="12646"/>
                      </a:lnTo>
                      <a:lnTo>
                        <a:pt x="3319" y="7127"/>
                      </a:lnTo>
                      <a:lnTo>
                        <a:pt x="7650" y="3075"/>
                      </a:lnTo>
                      <a:close/>
                      <a:moveTo>
                        <a:pt x="7685" y="1"/>
                      </a:moveTo>
                      <a:lnTo>
                        <a:pt x="175" y="7022"/>
                      </a:lnTo>
                      <a:lnTo>
                        <a:pt x="5415" y="12611"/>
                      </a:lnTo>
                      <a:lnTo>
                        <a:pt x="0" y="18200"/>
                      </a:lnTo>
                      <a:lnTo>
                        <a:pt x="12750" y="30845"/>
                      </a:lnTo>
                      <a:lnTo>
                        <a:pt x="31054" y="12821"/>
                      </a:lnTo>
                      <a:lnTo>
                        <a:pt x="23928" y="5904"/>
                      </a:lnTo>
                      <a:lnTo>
                        <a:pt x="18793" y="11074"/>
                      </a:lnTo>
                      <a:lnTo>
                        <a:pt x="768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28"/>
                <p:cNvSpPr/>
                <p:nvPr/>
              </p:nvSpPr>
              <p:spPr>
                <a:xfrm>
                  <a:off x="2433725" y="440187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28"/>
                <p:cNvSpPr/>
                <p:nvPr/>
              </p:nvSpPr>
              <p:spPr>
                <a:xfrm>
                  <a:off x="4097300" y="440187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28"/>
                <p:cNvSpPr/>
                <p:nvPr/>
              </p:nvSpPr>
              <p:spPr>
                <a:xfrm>
                  <a:off x="3812600" y="238125"/>
                  <a:ext cx="642750" cy="64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0" h="25710" extrusionOk="0">
                      <a:moveTo>
                        <a:pt x="18584" y="3144"/>
                      </a:moveTo>
                      <a:lnTo>
                        <a:pt x="22566" y="7126"/>
                      </a:lnTo>
                      <a:lnTo>
                        <a:pt x="7127" y="22565"/>
                      </a:lnTo>
                      <a:lnTo>
                        <a:pt x="3145" y="18583"/>
                      </a:lnTo>
                      <a:lnTo>
                        <a:pt x="18584" y="3144"/>
                      </a:lnTo>
                      <a:close/>
                      <a:moveTo>
                        <a:pt x="18584" y="0"/>
                      </a:moveTo>
                      <a:lnTo>
                        <a:pt x="1" y="18583"/>
                      </a:lnTo>
                      <a:lnTo>
                        <a:pt x="7127" y="25709"/>
                      </a:lnTo>
                      <a:lnTo>
                        <a:pt x="25710" y="7126"/>
                      </a:lnTo>
                      <a:lnTo>
                        <a:pt x="1858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28"/>
                <p:cNvSpPr/>
                <p:nvPr/>
              </p:nvSpPr>
              <p:spPr>
                <a:xfrm>
                  <a:off x="3277300" y="509700"/>
                  <a:ext cx="1039200" cy="105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68" h="42232" extrusionOk="0">
                      <a:moveTo>
                        <a:pt x="7091" y="3249"/>
                      </a:moveTo>
                      <a:lnTo>
                        <a:pt x="38459" y="35106"/>
                      </a:lnTo>
                      <a:lnTo>
                        <a:pt x="34442" y="39088"/>
                      </a:lnTo>
                      <a:lnTo>
                        <a:pt x="3039" y="7685"/>
                      </a:lnTo>
                      <a:lnTo>
                        <a:pt x="7091" y="3249"/>
                      </a:lnTo>
                      <a:close/>
                      <a:moveTo>
                        <a:pt x="7021" y="0"/>
                      </a:moveTo>
                      <a:lnTo>
                        <a:pt x="0" y="7755"/>
                      </a:lnTo>
                      <a:lnTo>
                        <a:pt x="34442" y="42232"/>
                      </a:lnTo>
                      <a:lnTo>
                        <a:pt x="41568" y="35141"/>
                      </a:lnTo>
                      <a:lnTo>
                        <a:pt x="7021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28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8"/>
                <p:cNvSpPr/>
                <p:nvPr/>
              </p:nvSpPr>
              <p:spPr>
                <a:xfrm>
                  <a:off x="5348700" y="2745275"/>
                  <a:ext cx="763250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0" h="30530" extrusionOk="0">
                      <a:moveTo>
                        <a:pt x="23404" y="3144"/>
                      </a:moveTo>
                      <a:lnTo>
                        <a:pt x="27386" y="7126"/>
                      </a:lnTo>
                      <a:lnTo>
                        <a:pt x="7126" y="27386"/>
                      </a:lnTo>
                      <a:lnTo>
                        <a:pt x="3144" y="23404"/>
                      </a:lnTo>
                      <a:lnTo>
                        <a:pt x="23404" y="3144"/>
                      </a:lnTo>
                      <a:close/>
                      <a:moveTo>
                        <a:pt x="23404" y="0"/>
                      </a:moveTo>
                      <a:lnTo>
                        <a:pt x="0" y="23404"/>
                      </a:lnTo>
                      <a:lnTo>
                        <a:pt x="7126" y="30530"/>
                      </a:lnTo>
                      <a:lnTo>
                        <a:pt x="30530" y="7126"/>
                      </a:lnTo>
                      <a:lnTo>
                        <a:pt x="2340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4932150" y="17646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8"/>
                <p:cNvSpPr/>
                <p:nvPr/>
              </p:nvSpPr>
              <p:spPr>
                <a:xfrm>
                  <a:off x="5209850" y="2191625"/>
                  <a:ext cx="634875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5" h="30495" extrusionOk="0">
                      <a:moveTo>
                        <a:pt x="18234" y="3074"/>
                      </a:moveTo>
                      <a:lnTo>
                        <a:pt x="22146" y="6707"/>
                      </a:lnTo>
                      <a:lnTo>
                        <a:pt x="16662" y="12051"/>
                      </a:lnTo>
                      <a:lnTo>
                        <a:pt x="22216" y="17780"/>
                      </a:lnTo>
                      <a:lnTo>
                        <a:pt x="12680" y="27351"/>
                      </a:lnTo>
                      <a:lnTo>
                        <a:pt x="3144" y="17815"/>
                      </a:lnTo>
                      <a:lnTo>
                        <a:pt x="18234" y="3074"/>
                      </a:lnTo>
                      <a:close/>
                      <a:moveTo>
                        <a:pt x="18234" y="0"/>
                      </a:moveTo>
                      <a:lnTo>
                        <a:pt x="0" y="17815"/>
                      </a:lnTo>
                      <a:lnTo>
                        <a:pt x="12680" y="30495"/>
                      </a:lnTo>
                      <a:lnTo>
                        <a:pt x="25360" y="17850"/>
                      </a:lnTo>
                      <a:lnTo>
                        <a:pt x="19806" y="12121"/>
                      </a:lnTo>
                      <a:lnTo>
                        <a:pt x="25395" y="6707"/>
                      </a:lnTo>
                      <a:lnTo>
                        <a:pt x="18234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8"/>
                <p:cNvSpPr/>
                <p:nvPr/>
              </p:nvSpPr>
              <p:spPr>
                <a:xfrm>
                  <a:off x="5209850" y="1079950"/>
                  <a:ext cx="1049675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7" h="30915" extrusionOk="0">
                      <a:moveTo>
                        <a:pt x="7126" y="3144"/>
                      </a:moveTo>
                      <a:lnTo>
                        <a:pt x="23788" y="19806"/>
                      </a:lnTo>
                      <a:lnTo>
                        <a:pt x="34861" y="8698"/>
                      </a:lnTo>
                      <a:lnTo>
                        <a:pt x="38843" y="12680"/>
                      </a:lnTo>
                      <a:lnTo>
                        <a:pt x="23788" y="27770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914"/>
                      </a:lnTo>
                      <a:lnTo>
                        <a:pt x="41987" y="12680"/>
                      </a:lnTo>
                      <a:lnTo>
                        <a:pt x="34861" y="5554"/>
                      </a:lnTo>
                      <a:lnTo>
                        <a:pt x="23788" y="16662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8"/>
                <p:cNvSpPr/>
                <p:nvPr/>
              </p:nvSpPr>
              <p:spPr>
                <a:xfrm>
                  <a:off x="507100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44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88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8"/>
                <p:cNvSpPr/>
                <p:nvPr/>
              </p:nvSpPr>
              <p:spPr>
                <a:xfrm>
                  <a:off x="5765250" y="1486900"/>
                  <a:ext cx="771975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9" h="30914" extrusionOk="0">
                      <a:moveTo>
                        <a:pt x="23788" y="3144"/>
                      </a:moveTo>
                      <a:lnTo>
                        <a:pt x="27770" y="7126"/>
                      </a:lnTo>
                      <a:lnTo>
                        <a:pt x="7091" y="27770"/>
                      </a:lnTo>
                      <a:lnTo>
                        <a:pt x="3144" y="23788"/>
                      </a:lnTo>
                      <a:lnTo>
                        <a:pt x="23788" y="3144"/>
                      </a:lnTo>
                      <a:close/>
                      <a:moveTo>
                        <a:pt x="23753" y="0"/>
                      </a:moveTo>
                      <a:lnTo>
                        <a:pt x="0" y="23788"/>
                      </a:lnTo>
                      <a:lnTo>
                        <a:pt x="7091" y="30914"/>
                      </a:lnTo>
                      <a:lnTo>
                        <a:pt x="30879" y="7126"/>
                      </a:lnTo>
                      <a:lnTo>
                        <a:pt x="23753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8"/>
                <p:cNvSpPr/>
                <p:nvPr/>
              </p:nvSpPr>
              <p:spPr>
                <a:xfrm>
                  <a:off x="547967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8"/>
                <p:cNvSpPr/>
                <p:nvPr/>
              </p:nvSpPr>
              <p:spPr>
                <a:xfrm>
                  <a:off x="575562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8"/>
                <p:cNvSpPr/>
                <p:nvPr/>
              </p:nvSpPr>
              <p:spPr>
                <a:xfrm>
                  <a:off x="575562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8"/>
                <p:cNvSpPr/>
                <p:nvPr/>
              </p:nvSpPr>
              <p:spPr>
                <a:xfrm>
                  <a:off x="2433725" y="515825"/>
                  <a:ext cx="772850" cy="6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25360" extrusionOk="0">
                      <a:moveTo>
                        <a:pt x="7126" y="3144"/>
                      </a:moveTo>
                      <a:lnTo>
                        <a:pt x="18234" y="14252"/>
                      </a:lnTo>
                      <a:lnTo>
                        <a:pt x="23788" y="8698"/>
                      </a:lnTo>
                      <a:lnTo>
                        <a:pt x="27770" y="12680"/>
                      </a:lnTo>
                      <a:lnTo>
                        <a:pt x="18234" y="22216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18234" y="25360"/>
                      </a:lnTo>
                      <a:lnTo>
                        <a:pt x="30914" y="12680"/>
                      </a:lnTo>
                      <a:lnTo>
                        <a:pt x="23788" y="5554"/>
                      </a:lnTo>
                      <a:lnTo>
                        <a:pt x="18234" y="11108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8"/>
                <p:cNvSpPr/>
                <p:nvPr/>
              </p:nvSpPr>
              <p:spPr>
                <a:xfrm>
                  <a:off x="4097300" y="515825"/>
                  <a:ext cx="775475" cy="91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9" h="36433" extrusionOk="0">
                      <a:moveTo>
                        <a:pt x="18304" y="3144"/>
                      </a:moveTo>
                      <a:lnTo>
                        <a:pt x="22286" y="7126"/>
                      </a:lnTo>
                      <a:lnTo>
                        <a:pt x="11213" y="18199"/>
                      </a:lnTo>
                      <a:lnTo>
                        <a:pt x="18129" y="25360"/>
                      </a:lnTo>
                      <a:lnTo>
                        <a:pt x="23544" y="19771"/>
                      </a:lnTo>
                      <a:lnTo>
                        <a:pt x="27805" y="23788"/>
                      </a:lnTo>
                      <a:lnTo>
                        <a:pt x="18129" y="33324"/>
                      </a:lnTo>
                      <a:lnTo>
                        <a:pt x="3144" y="18234"/>
                      </a:lnTo>
                      <a:lnTo>
                        <a:pt x="18304" y="3144"/>
                      </a:lnTo>
                      <a:close/>
                      <a:moveTo>
                        <a:pt x="18339" y="0"/>
                      </a:moveTo>
                      <a:lnTo>
                        <a:pt x="0" y="18234"/>
                      </a:lnTo>
                      <a:lnTo>
                        <a:pt x="18129" y="36433"/>
                      </a:lnTo>
                      <a:lnTo>
                        <a:pt x="31019" y="23753"/>
                      </a:lnTo>
                      <a:lnTo>
                        <a:pt x="23439" y="16662"/>
                      </a:lnTo>
                      <a:lnTo>
                        <a:pt x="18129" y="22181"/>
                      </a:lnTo>
                      <a:lnTo>
                        <a:pt x="14322" y="18234"/>
                      </a:lnTo>
                      <a:lnTo>
                        <a:pt x="25430" y="7126"/>
                      </a:lnTo>
                      <a:lnTo>
                        <a:pt x="18339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2294875" y="932375"/>
                  <a:ext cx="911700" cy="77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8" h="30879" extrusionOk="0">
                      <a:moveTo>
                        <a:pt x="7126" y="3144"/>
                      </a:moveTo>
                      <a:lnTo>
                        <a:pt x="23788" y="19771"/>
                      </a:lnTo>
                      <a:lnTo>
                        <a:pt x="29342" y="14217"/>
                      </a:lnTo>
                      <a:lnTo>
                        <a:pt x="33324" y="18199"/>
                      </a:lnTo>
                      <a:lnTo>
                        <a:pt x="23788" y="27735"/>
                      </a:lnTo>
                      <a:lnTo>
                        <a:pt x="3144" y="7126"/>
                      </a:lnTo>
                      <a:lnTo>
                        <a:pt x="7126" y="3144"/>
                      </a:lnTo>
                      <a:close/>
                      <a:moveTo>
                        <a:pt x="7126" y="0"/>
                      </a:moveTo>
                      <a:lnTo>
                        <a:pt x="0" y="7126"/>
                      </a:lnTo>
                      <a:lnTo>
                        <a:pt x="23788" y="30879"/>
                      </a:lnTo>
                      <a:lnTo>
                        <a:pt x="36468" y="18199"/>
                      </a:lnTo>
                      <a:lnTo>
                        <a:pt x="29342" y="11108"/>
                      </a:lnTo>
                      <a:lnTo>
                        <a:pt x="23788" y="16627"/>
                      </a:lnTo>
                      <a:lnTo>
                        <a:pt x="7126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8"/>
                <p:cNvSpPr/>
                <p:nvPr/>
              </p:nvSpPr>
              <p:spPr>
                <a:xfrm>
                  <a:off x="1462625" y="2745275"/>
                  <a:ext cx="763275" cy="7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1" h="30530" extrusionOk="0">
                      <a:moveTo>
                        <a:pt x="23405" y="3144"/>
                      </a:moveTo>
                      <a:lnTo>
                        <a:pt x="27387" y="7126"/>
                      </a:lnTo>
                      <a:lnTo>
                        <a:pt x="7127" y="27386"/>
                      </a:lnTo>
                      <a:lnTo>
                        <a:pt x="3145" y="23404"/>
                      </a:lnTo>
                      <a:lnTo>
                        <a:pt x="23405" y="3144"/>
                      </a:lnTo>
                      <a:close/>
                      <a:moveTo>
                        <a:pt x="23405" y="0"/>
                      </a:moveTo>
                      <a:lnTo>
                        <a:pt x="1" y="23404"/>
                      </a:lnTo>
                      <a:lnTo>
                        <a:pt x="7127" y="30530"/>
                      </a:lnTo>
                      <a:lnTo>
                        <a:pt x="30531" y="7126"/>
                      </a:lnTo>
                      <a:lnTo>
                        <a:pt x="23405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8"/>
                <p:cNvSpPr/>
                <p:nvPr/>
              </p:nvSpPr>
              <p:spPr>
                <a:xfrm>
                  <a:off x="1323775" y="2191625"/>
                  <a:ext cx="634900" cy="76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6" h="30495" extrusionOk="0">
                      <a:moveTo>
                        <a:pt x="18235" y="3074"/>
                      </a:moveTo>
                      <a:lnTo>
                        <a:pt x="22147" y="6707"/>
                      </a:lnTo>
                      <a:lnTo>
                        <a:pt x="16663" y="12051"/>
                      </a:lnTo>
                      <a:lnTo>
                        <a:pt x="22217" y="17780"/>
                      </a:lnTo>
                      <a:lnTo>
                        <a:pt x="12681" y="27351"/>
                      </a:lnTo>
                      <a:lnTo>
                        <a:pt x="3145" y="17815"/>
                      </a:lnTo>
                      <a:lnTo>
                        <a:pt x="18235" y="3074"/>
                      </a:lnTo>
                      <a:close/>
                      <a:moveTo>
                        <a:pt x="18200" y="0"/>
                      </a:moveTo>
                      <a:lnTo>
                        <a:pt x="1" y="17815"/>
                      </a:lnTo>
                      <a:lnTo>
                        <a:pt x="12681" y="30495"/>
                      </a:lnTo>
                      <a:lnTo>
                        <a:pt x="25361" y="17850"/>
                      </a:lnTo>
                      <a:lnTo>
                        <a:pt x="19807" y="12121"/>
                      </a:lnTo>
                      <a:lnTo>
                        <a:pt x="25396" y="6707"/>
                      </a:lnTo>
                      <a:lnTo>
                        <a:pt x="18200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1323775" y="1079950"/>
                  <a:ext cx="1049700" cy="77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88" h="30915" extrusionOk="0">
                      <a:moveTo>
                        <a:pt x="7127" y="3144"/>
                      </a:moveTo>
                      <a:lnTo>
                        <a:pt x="23789" y="19806"/>
                      </a:lnTo>
                      <a:lnTo>
                        <a:pt x="34862" y="8698"/>
                      </a:lnTo>
                      <a:lnTo>
                        <a:pt x="38844" y="12680"/>
                      </a:lnTo>
                      <a:lnTo>
                        <a:pt x="23789" y="27770"/>
                      </a:lnTo>
                      <a:lnTo>
                        <a:pt x="3145" y="7126"/>
                      </a:lnTo>
                      <a:lnTo>
                        <a:pt x="7127" y="3144"/>
                      </a:lnTo>
                      <a:close/>
                      <a:moveTo>
                        <a:pt x="7127" y="0"/>
                      </a:moveTo>
                      <a:lnTo>
                        <a:pt x="1" y="7126"/>
                      </a:lnTo>
                      <a:lnTo>
                        <a:pt x="23789" y="30914"/>
                      </a:lnTo>
                      <a:lnTo>
                        <a:pt x="41988" y="12680"/>
                      </a:lnTo>
                      <a:lnTo>
                        <a:pt x="34862" y="5554"/>
                      </a:lnTo>
                      <a:lnTo>
                        <a:pt x="23789" y="16662"/>
                      </a:lnTo>
                      <a:lnTo>
                        <a:pt x="71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8"/>
                <p:cNvSpPr/>
                <p:nvPr/>
              </p:nvSpPr>
              <p:spPr>
                <a:xfrm>
                  <a:off x="1184950" y="3429925"/>
                  <a:ext cx="1189400" cy="105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6" h="42022" extrusionOk="0">
                      <a:moveTo>
                        <a:pt x="29342" y="3144"/>
                      </a:moveTo>
                      <a:lnTo>
                        <a:pt x="44397" y="18199"/>
                      </a:lnTo>
                      <a:lnTo>
                        <a:pt x="40450" y="22042"/>
                      </a:lnTo>
                      <a:lnTo>
                        <a:pt x="29342" y="11108"/>
                      </a:lnTo>
                      <a:lnTo>
                        <a:pt x="16662" y="23788"/>
                      </a:lnTo>
                      <a:lnTo>
                        <a:pt x="23753" y="31124"/>
                      </a:lnTo>
                      <a:lnTo>
                        <a:pt x="29342" y="25360"/>
                      </a:lnTo>
                      <a:lnTo>
                        <a:pt x="33324" y="29342"/>
                      </a:lnTo>
                      <a:lnTo>
                        <a:pt x="23788" y="38878"/>
                      </a:lnTo>
                      <a:lnTo>
                        <a:pt x="12680" y="27770"/>
                      </a:lnTo>
                      <a:lnTo>
                        <a:pt x="7126" y="33324"/>
                      </a:lnTo>
                      <a:lnTo>
                        <a:pt x="3109" y="29342"/>
                      </a:lnTo>
                      <a:lnTo>
                        <a:pt x="29342" y="3144"/>
                      </a:lnTo>
                      <a:close/>
                      <a:moveTo>
                        <a:pt x="29342" y="0"/>
                      </a:moveTo>
                      <a:lnTo>
                        <a:pt x="0" y="29342"/>
                      </a:lnTo>
                      <a:lnTo>
                        <a:pt x="7126" y="36468"/>
                      </a:lnTo>
                      <a:lnTo>
                        <a:pt x="12680" y="30914"/>
                      </a:lnTo>
                      <a:lnTo>
                        <a:pt x="23788" y="42022"/>
                      </a:lnTo>
                      <a:lnTo>
                        <a:pt x="36468" y="29342"/>
                      </a:lnTo>
                      <a:lnTo>
                        <a:pt x="29342" y="22216"/>
                      </a:lnTo>
                      <a:lnTo>
                        <a:pt x="23753" y="27910"/>
                      </a:lnTo>
                      <a:lnTo>
                        <a:pt x="19771" y="23788"/>
                      </a:lnTo>
                      <a:lnTo>
                        <a:pt x="29342" y="14252"/>
                      </a:lnTo>
                      <a:lnTo>
                        <a:pt x="40415" y="25150"/>
                      </a:lnTo>
                      <a:lnTo>
                        <a:pt x="47576" y="18269"/>
                      </a:lnTo>
                      <a:lnTo>
                        <a:pt x="29342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8"/>
                <p:cNvSpPr/>
                <p:nvPr/>
              </p:nvSpPr>
              <p:spPr>
                <a:xfrm>
                  <a:off x="1878325" y="1486900"/>
                  <a:ext cx="772850" cy="7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0914" extrusionOk="0">
                      <a:moveTo>
                        <a:pt x="23823" y="3144"/>
                      </a:moveTo>
                      <a:lnTo>
                        <a:pt x="27805" y="7126"/>
                      </a:lnTo>
                      <a:lnTo>
                        <a:pt x="7126" y="27770"/>
                      </a:lnTo>
                      <a:lnTo>
                        <a:pt x="3144" y="23788"/>
                      </a:lnTo>
                      <a:lnTo>
                        <a:pt x="23823" y="3144"/>
                      </a:lnTo>
                      <a:close/>
                      <a:moveTo>
                        <a:pt x="23788" y="0"/>
                      </a:moveTo>
                      <a:lnTo>
                        <a:pt x="0" y="23788"/>
                      </a:lnTo>
                      <a:lnTo>
                        <a:pt x="7126" y="30914"/>
                      </a:lnTo>
                      <a:lnTo>
                        <a:pt x="30914" y="7126"/>
                      </a:lnTo>
                      <a:lnTo>
                        <a:pt x="23788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1593625" y="777800"/>
                  <a:ext cx="502150" cy="5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6" h="20785" extrusionOk="0">
                      <a:moveTo>
                        <a:pt x="7127" y="3284"/>
                      </a:moveTo>
                      <a:lnTo>
                        <a:pt x="16977" y="13309"/>
                      </a:lnTo>
                      <a:lnTo>
                        <a:pt x="12925" y="17640"/>
                      </a:lnTo>
                      <a:lnTo>
                        <a:pt x="3040" y="8034"/>
                      </a:lnTo>
                      <a:lnTo>
                        <a:pt x="7127" y="3284"/>
                      </a:lnTo>
                      <a:close/>
                      <a:moveTo>
                        <a:pt x="6987" y="0"/>
                      </a:moveTo>
                      <a:lnTo>
                        <a:pt x="1" y="8174"/>
                      </a:lnTo>
                      <a:lnTo>
                        <a:pt x="13030" y="20784"/>
                      </a:lnTo>
                      <a:lnTo>
                        <a:pt x="20086" y="13274"/>
                      </a:lnTo>
                      <a:lnTo>
                        <a:pt x="6987" y="0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1869575" y="50620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1869575" y="4392250"/>
                  <a:ext cx="503900" cy="5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6" h="20191" extrusionOk="0">
                      <a:moveTo>
                        <a:pt x="7127" y="3145"/>
                      </a:moveTo>
                      <a:lnTo>
                        <a:pt x="17012" y="13065"/>
                      </a:lnTo>
                      <a:lnTo>
                        <a:pt x="13030" y="17047"/>
                      </a:lnTo>
                      <a:lnTo>
                        <a:pt x="3145" y="7127"/>
                      </a:lnTo>
                      <a:lnTo>
                        <a:pt x="7127" y="3145"/>
                      </a:lnTo>
                      <a:close/>
                      <a:moveTo>
                        <a:pt x="7127" y="1"/>
                      </a:moveTo>
                      <a:lnTo>
                        <a:pt x="1" y="7127"/>
                      </a:lnTo>
                      <a:lnTo>
                        <a:pt x="13030" y="20191"/>
                      </a:lnTo>
                      <a:lnTo>
                        <a:pt x="20156" y="13065"/>
                      </a:lnTo>
                      <a:lnTo>
                        <a:pt x="7127" y="1"/>
                      </a:lnTo>
                      <a:close/>
                    </a:path>
                  </a:pathLst>
                </a:custGeom>
                <a:solidFill>
                  <a:srgbClr val="FBEF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4558055" y="2054607"/>
                <a:ext cx="444092" cy="444092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8"/>
              <p:cNvSpPr/>
              <p:nvPr/>
            </p:nvSpPr>
            <p:spPr>
              <a:xfrm>
                <a:off x="4556970" y="3157713"/>
                <a:ext cx="628061" cy="629152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" name="Google Shape;839;p28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6193812" y="483897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62" y="3284"/>
                  </a:moveTo>
                  <a:lnTo>
                    <a:pt x="17012" y="13309"/>
                  </a:lnTo>
                  <a:lnTo>
                    <a:pt x="12960" y="17640"/>
                  </a:lnTo>
                  <a:lnTo>
                    <a:pt x="3075" y="8035"/>
                  </a:lnTo>
                  <a:lnTo>
                    <a:pt x="7162" y="3284"/>
                  </a:lnTo>
                  <a:close/>
                  <a:moveTo>
                    <a:pt x="7022" y="0"/>
                  </a:moveTo>
                  <a:lnTo>
                    <a:pt x="1" y="8174"/>
                  </a:lnTo>
                  <a:lnTo>
                    <a:pt x="13065" y="20784"/>
                  </a:lnTo>
                  <a:lnTo>
                    <a:pt x="20086" y="13274"/>
                  </a:lnTo>
                  <a:lnTo>
                    <a:pt x="702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7404160" y="1214440"/>
              <a:ext cx="1147249" cy="974186"/>
            </a:xfrm>
            <a:custGeom>
              <a:avLst/>
              <a:gdLst/>
              <a:ahLst/>
              <a:cxnLst/>
              <a:rect l="l" t="t" r="r" b="b"/>
              <a:pathLst>
                <a:path w="36818" h="31264" extrusionOk="0">
                  <a:moveTo>
                    <a:pt x="7092" y="3110"/>
                  </a:moveTo>
                  <a:lnTo>
                    <a:pt x="24138" y="20156"/>
                  </a:lnTo>
                  <a:lnTo>
                    <a:pt x="29692" y="14602"/>
                  </a:lnTo>
                  <a:lnTo>
                    <a:pt x="33674" y="18584"/>
                  </a:lnTo>
                  <a:lnTo>
                    <a:pt x="24138" y="28120"/>
                  </a:lnTo>
                  <a:lnTo>
                    <a:pt x="3110" y="7127"/>
                  </a:lnTo>
                  <a:lnTo>
                    <a:pt x="7092" y="3110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24138" y="31264"/>
                  </a:lnTo>
                  <a:lnTo>
                    <a:pt x="36818" y="18584"/>
                  </a:lnTo>
                  <a:lnTo>
                    <a:pt x="29692" y="11458"/>
                  </a:lnTo>
                  <a:lnTo>
                    <a:pt x="24138" y="17012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7934254" y="1917596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23788" y="3144"/>
                  </a:moveTo>
                  <a:lnTo>
                    <a:pt x="38878" y="18234"/>
                  </a:lnTo>
                  <a:lnTo>
                    <a:pt x="34896" y="22216"/>
                  </a:lnTo>
                  <a:lnTo>
                    <a:pt x="23788" y="11108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23788" y="14252"/>
                  </a:lnTo>
                  <a:lnTo>
                    <a:pt x="34896" y="25360"/>
                  </a:lnTo>
                  <a:lnTo>
                    <a:pt x="41987" y="18234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8453442" y="2263722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40450" y="3109"/>
                  </a:moveTo>
                  <a:lnTo>
                    <a:pt x="44432" y="7091"/>
                  </a:lnTo>
                  <a:lnTo>
                    <a:pt x="18234" y="33289"/>
                  </a:lnTo>
                  <a:lnTo>
                    <a:pt x="3144" y="18234"/>
                  </a:lnTo>
                  <a:lnTo>
                    <a:pt x="7126" y="14252"/>
                  </a:lnTo>
                  <a:lnTo>
                    <a:pt x="18234" y="25325"/>
                  </a:lnTo>
                  <a:lnTo>
                    <a:pt x="40450" y="3109"/>
                  </a:lnTo>
                  <a:close/>
                  <a:moveTo>
                    <a:pt x="40415" y="0"/>
                  </a:moveTo>
                  <a:lnTo>
                    <a:pt x="18234" y="22216"/>
                  </a:lnTo>
                  <a:lnTo>
                    <a:pt x="7126" y="11108"/>
                  </a:lnTo>
                  <a:lnTo>
                    <a:pt x="0" y="18234"/>
                  </a:lnTo>
                  <a:lnTo>
                    <a:pt x="18234" y="36433"/>
                  </a:lnTo>
                  <a:lnTo>
                    <a:pt x="47541" y="7126"/>
                  </a:lnTo>
                  <a:lnTo>
                    <a:pt x="4041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8107317" y="2955972"/>
              <a:ext cx="616064" cy="616064"/>
            </a:xfrm>
            <a:custGeom>
              <a:avLst/>
              <a:gdLst/>
              <a:ahLst/>
              <a:cxnLst/>
              <a:rect l="l" t="t" r="r" b="b"/>
              <a:pathLst>
                <a:path w="19771" h="19771" extrusionOk="0">
                  <a:moveTo>
                    <a:pt x="7126" y="3109"/>
                  </a:moveTo>
                  <a:lnTo>
                    <a:pt x="16662" y="12645"/>
                  </a:lnTo>
                  <a:lnTo>
                    <a:pt x="12680" y="16627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2680" y="19771"/>
                  </a:lnTo>
                  <a:lnTo>
                    <a:pt x="19771" y="12645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9491818" y="2609847"/>
              <a:ext cx="1481378" cy="1135252"/>
            </a:xfrm>
            <a:custGeom>
              <a:avLst/>
              <a:gdLst/>
              <a:ahLst/>
              <a:cxnLst/>
              <a:rect l="l" t="t" r="r" b="b"/>
              <a:pathLst>
                <a:path w="47541" h="36433" extrusionOk="0">
                  <a:moveTo>
                    <a:pt x="18199" y="3109"/>
                  </a:moveTo>
                  <a:lnTo>
                    <a:pt x="44397" y="29307"/>
                  </a:lnTo>
                  <a:lnTo>
                    <a:pt x="40415" y="33289"/>
                  </a:lnTo>
                  <a:lnTo>
                    <a:pt x="29307" y="22181"/>
                  </a:lnTo>
                  <a:lnTo>
                    <a:pt x="18199" y="33289"/>
                  </a:lnTo>
                  <a:lnTo>
                    <a:pt x="14217" y="29307"/>
                  </a:lnTo>
                  <a:lnTo>
                    <a:pt x="25325" y="18199"/>
                  </a:lnTo>
                  <a:lnTo>
                    <a:pt x="18199" y="11108"/>
                  </a:lnTo>
                  <a:lnTo>
                    <a:pt x="7091" y="22181"/>
                  </a:lnTo>
                  <a:lnTo>
                    <a:pt x="3109" y="18199"/>
                  </a:lnTo>
                  <a:lnTo>
                    <a:pt x="18199" y="3109"/>
                  </a:lnTo>
                  <a:close/>
                  <a:moveTo>
                    <a:pt x="18199" y="0"/>
                  </a:moveTo>
                  <a:lnTo>
                    <a:pt x="0" y="18199"/>
                  </a:lnTo>
                  <a:lnTo>
                    <a:pt x="7126" y="25325"/>
                  </a:lnTo>
                  <a:lnTo>
                    <a:pt x="18199" y="14217"/>
                  </a:lnTo>
                  <a:lnTo>
                    <a:pt x="22181" y="18199"/>
                  </a:lnTo>
                  <a:lnTo>
                    <a:pt x="11108" y="29307"/>
                  </a:lnTo>
                  <a:lnTo>
                    <a:pt x="18199" y="36433"/>
                  </a:lnTo>
                  <a:lnTo>
                    <a:pt x="29307" y="25325"/>
                  </a:lnTo>
                  <a:lnTo>
                    <a:pt x="40415" y="36433"/>
                  </a:lnTo>
                  <a:lnTo>
                    <a:pt x="47541" y="29307"/>
                  </a:lnTo>
                  <a:lnTo>
                    <a:pt x="1819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9145692" y="3301007"/>
              <a:ext cx="1481378" cy="1136343"/>
            </a:xfrm>
            <a:custGeom>
              <a:avLst/>
              <a:gdLst/>
              <a:ahLst/>
              <a:cxnLst/>
              <a:rect l="l" t="t" r="r" b="b"/>
              <a:pathLst>
                <a:path w="47541" h="36468" extrusionOk="0">
                  <a:moveTo>
                    <a:pt x="7091" y="3179"/>
                  </a:moveTo>
                  <a:lnTo>
                    <a:pt x="29307" y="25360"/>
                  </a:lnTo>
                  <a:lnTo>
                    <a:pt x="40415" y="14287"/>
                  </a:lnTo>
                  <a:lnTo>
                    <a:pt x="44397" y="18269"/>
                  </a:lnTo>
                  <a:lnTo>
                    <a:pt x="29307" y="33324"/>
                  </a:lnTo>
                  <a:lnTo>
                    <a:pt x="3109" y="7126"/>
                  </a:lnTo>
                  <a:lnTo>
                    <a:pt x="7091" y="3179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29307" y="36468"/>
                  </a:lnTo>
                  <a:lnTo>
                    <a:pt x="47541" y="18234"/>
                  </a:lnTo>
                  <a:lnTo>
                    <a:pt x="40415" y="11108"/>
                  </a:lnTo>
                  <a:lnTo>
                    <a:pt x="29307" y="2221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7416126" y="3301007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00" y="3144"/>
                  </a:moveTo>
                  <a:lnTo>
                    <a:pt x="22182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00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8626505" y="34740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8107317" y="3647132"/>
              <a:ext cx="1308315" cy="963280"/>
            </a:xfrm>
            <a:custGeom>
              <a:avLst/>
              <a:gdLst/>
              <a:ahLst/>
              <a:cxnLst/>
              <a:rect l="l" t="t" r="r" b="b"/>
              <a:pathLst>
                <a:path w="41987" h="30914" extrusionOk="0">
                  <a:moveTo>
                    <a:pt x="7126" y="3144"/>
                  </a:moveTo>
                  <a:lnTo>
                    <a:pt x="23753" y="19806"/>
                  </a:lnTo>
                  <a:lnTo>
                    <a:pt x="34861" y="8698"/>
                  </a:lnTo>
                  <a:lnTo>
                    <a:pt x="38843" y="12680"/>
                  </a:lnTo>
                  <a:lnTo>
                    <a:pt x="23753" y="27770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914"/>
                  </a:lnTo>
                  <a:lnTo>
                    <a:pt x="41987" y="12680"/>
                  </a:lnTo>
                  <a:lnTo>
                    <a:pt x="34861" y="5554"/>
                  </a:lnTo>
                  <a:lnTo>
                    <a:pt x="23788" y="16662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8960633" y="416632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7588129" y="3993257"/>
              <a:ext cx="789127" cy="617155"/>
            </a:xfrm>
            <a:custGeom>
              <a:avLst/>
              <a:gdLst/>
              <a:ahLst/>
              <a:cxnLst/>
              <a:rect l="l" t="t" r="r" b="b"/>
              <a:pathLst>
                <a:path w="25325" h="19806" extrusionOk="0">
                  <a:moveTo>
                    <a:pt x="12680" y="3144"/>
                  </a:moveTo>
                  <a:lnTo>
                    <a:pt x="22216" y="12680"/>
                  </a:lnTo>
                  <a:lnTo>
                    <a:pt x="18234" y="16662"/>
                  </a:lnTo>
                  <a:lnTo>
                    <a:pt x="12680" y="11108"/>
                  </a:lnTo>
                  <a:lnTo>
                    <a:pt x="7126" y="16662"/>
                  </a:lnTo>
                  <a:lnTo>
                    <a:pt x="3144" y="12680"/>
                  </a:lnTo>
                  <a:lnTo>
                    <a:pt x="12680" y="3144"/>
                  </a:lnTo>
                  <a:close/>
                  <a:moveTo>
                    <a:pt x="12680" y="0"/>
                  </a:moveTo>
                  <a:lnTo>
                    <a:pt x="0" y="12680"/>
                  </a:lnTo>
                  <a:lnTo>
                    <a:pt x="7126" y="19806"/>
                  </a:lnTo>
                  <a:lnTo>
                    <a:pt x="12680" y="14252"/>
                  </a:lnTo>
                  <a:lnTo>
                    <a:pt x="18234" y="19806"/>
                  </a:lnTo>
                  <a:lnTo>
                    <a:pt x="25325" y="12680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031624" y="2447659"/>
              <a:ext cx="951346" cy="951315"/>
            </a:xfrm>
            <a:custGeom>
              <a:avLst/>
              <a:gdLst/>
              <a:ahLst/>
              <a:cxnLst/>
              <a:rect l="l" t="t" r="r" b="b"/>
              <a:pathLst>
                <a:path w="30531" h="30530" extrusionOk="0">
                  <a:moveTo>
                    <a:pt x="23405" y="3144"/>
                  </a:moveTo>
                  <a:lnTo>
                    <a:pt x="27387" y="7126"/>
                  </a:lnTo>
                  <a:lnTo>
                    <a:pt x="7127" y="27386"/>
                  </a:lnTo>
                  <a:lnTo>
                    <a:pt x="3145" y="23404"/>
                  </a:lnTo>
                  <a:lnTo>
                    <a:pt x="23405" y="3144"/>
                  </a:lnTo>
                  <a:close/>
                  <a:moveTo>
                    <a:pt x="23405" y="0"/>
                  </a:moveTo>
                  <a:lnTo>
                    <a:pt x="1" y="23404"/>
                  </a:lnTo>
                  <a:lnTo>
                    <a:pt x="7127" y="30530"/>
                  </a:lnTo>
                  <a:lnTo>
                    <a:pt x="30531" y="7126"/>
                  </a:lnTo>
                  <a:lnTo>
                    <a:pt x="2340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5512468" y="1225346"/>
              <a:ext cx="962190" cy="963280"/>
            </a:xfrm>
            <a:custGeom>
              <a:avLst/>
              <a:gdLst/>
              <a:ahLst/>
              <a:cxnLst/>
              <a:rect l="l" t="t" r="r" b="b"/>
              <a:pathLst>
                <a:path w="30879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879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6723875" y="1571471"/>
              <a:ext cx="789158" cy="790218"/>
            </a:xfrm>
            <a:custGeom>
              <a:avLst/>
              <a:gdLst/>
              <a:ahLst/>
              <a:cxnLst/>
              <a:rect l="l" t="t" r="r" b="b"/>
              <a:pathLst>
                <a:path w="25326" h="25360" extrusionOk="0">
                  <a:moveTo>
                    <a:pt x="18235" y="3144"/>
                  </a:moveTo>
                  <a:lnTo>
                    <a:pt x="22217" y="7126"/>
                  </a:lnTo>
                  <a:lnTo>
                    <a:pt x="7092" y="22216"/>
                  </a:lnTo>
                  <a:lnTo>
                    <a:pt x="3110" y="18234"/>
                  </a:lnTo>
                  <a:lnTo>
                    <a:pt x="18235" y="3144"/>
                  </a:lnTo>
                  <a:close/>
                  <a:moveTo>
                    <a:pt x="18200" y="0"/>
                  </a:moveTo>
                  <a:lnTo>
                    <a:pt x="1" y="18234"/>
                  </a:lnTo>
                  <a:lnTo>
                    <a:pt x="7092" y="25360"/>
                  </a:lnTo>
                  <a:lnTo>
                    <a:pt x="25326" y="7126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7068941" y="1917596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18234" y="3144"/>
                  </a:moveTo>
                  <a:lnTo>
                    <a:pt x="27770" y="12680"/>
                  </a:lnTo>
                  <a:lnTo>
                    <a:pt x="23788" y="16662"/>
                  </a:lnTo>
                  <a:lnTo>
                    <a:pt x="18234" y="11108"/>
                  </a:lnTo>
                  <a:lnTo>
                    <a:pt x="7126" y="22216"/>
                  </a:lnTo>
                  <a:lnTo>
                    <a:pt x="3144" y="18234"/>
                  </a:lnTo>
                  <a:lnTo>
                    <a:pt x="18234" y="3144"/>
                  </a:lnTo>
                  <a:close/>
                  <a:moveTo>
                    <a:pt x="18234" y="0"/>
                  </a:moveTo>
                  <a:lnTo>
                    <a:pt x="0" y="18234"/>
                  </a:lnTo>
                  <a:lnTo>
                    <a:pt x="7126" y="25360"/>
                  </a:lnTo>
                  <a:lnTo>
                    <a:pt x="18234" y="14252"/>
                  </a:lnTo>
                  <a:lnTo>
                    <a:pt x="23788" y="19806"/>
                  </a:lnTo>
                  <a:lnTo>
                    <a:pt x="30914" y="12645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6722816" y="2782910"/>
              <a:ext cx="778252" cy="951315"/>
            </a:xfrm>
            <a:custGeom>
              <a:avLst/>
              <a:gdLst/>
              <a:ahLst/>
              <a:cxnLst/>
              <a:rect l="l" t="t" r="r" b="b"/>
              <a:pathLst>
                <a:path w="24976" h="30530" extrusionOk="0">
                  <a:moveTo>
                    <a:pt x="12680" y="3109"/>
                  </a:moveTo>
                  <a:lnTo>
                    <a:pt x="16662" y="7091"/>
                  </a:lnTo>
                  <a:lnTo>
                    <a:pt x="11108" y="12645"/>
                  </a:lnTo>
                  <a:lnTo>
                    <a:pt x="21867" y="23404"/>
                  </a:lnTo>
                  <a:lnTo>
                    <a:pt x="17885" y="27386"/>
                  </a:lnTo>
                  <a:lnTo>
                    <a:pt x="3144" y="12645"/>
                  </a:lnTo>
                  <a:lnTo>
                    <a:pt x="12680" y="3109"/>
                  </a:lnTo>
                  <a:close/>
                  <a:moveTo>
                    <a:pt x="12680" y="0"/>
                  </a:moveTo>
                  <a:lnTo>
                    <a:pt x="0" y="12645"/>
                  </a:lnTo>
                  <a:lnTo>
                    <a:pt x="17885" y="30530"/>
                  </a:lnTo>
                  <a:lnTo>
                    <a:pt x="24976" y="23404"/>
                  </a:lnTo>
                  <a:lnTo>
                    <a:pt x="14252" y="12680"/>
                  </a:lnTo>
                  <a:lnTo>
                    <a:pt x="19806" y="7126"/>
                  </a:lnTo>
                  <a:lnTo>
                    <a:pt x="1268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7416126" y="2609847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6907844" y="3993257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8292345" y="4504811"/>
              <a:ext cx="1296349" cy="1315949"/>
            </a:xfrm>
            <a:custGeom>
              <a:avLst/>
              <a:gdLst/>
              <a:ahLst/>
              <a:cxnLst/>
              <a:rect l="l" t="t" r="r" b="b"/>
              <a:pathLst>
                <a:path w="41603" h="42232" extrusionOk="0">
                  <a:moveTo>
                    <a:pt x="7126" y="3249"/>
                  </a:moveTo>
                  <a:lnTo>
                    <a:pt x="38494" y="35106"/>
                  </a:lnTo>
                  <a:lnTo>
                    <a:pt x="34477" y="39088"/>
                  </a:lnTo>
                  <a:lnTo>
                    <a:pt x="3074" y="7685"/>
                  </a:lnTo>
                  <a:lnTo>
                    <a:pt x="7126" y="3249"/>
                  </a:lnTo>
                  <a:close/>
                  <a:moveTo>
                    <a:pt x="7056" y="1"/>
                  </a:moveTo>
                  <a:lnTo>
                    <a:pt x="0" y="7755"/>
                  </a:lnTo>
                  <a:lnTo>
                    <a:pt x="34477" y="42232"/>
                  </a:lnTo>
                  <a:lnTo>
                    <a:pt x="41603" y="35141"/>
                  </a:lnTo>
                  <a:lnTo>
                    <a:pt x="7056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7242003" y="451244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9315483" y="451244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8960633" y="-677253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7248528" y="-4352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9315483" y="-331127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5858562" y="1757590"/>
              <a:ext cx="791339" cy="950224"/>
            </a:xfrm>
            <a:custGeom>
              <a:avLst/>
              <a:gdLst/>
              <a:ahLst/>
              <a:cxnLst/>
              <a:rect l="l" t="t" r="r" b="b"/>
              <a:pathLst>
                <a:path w="25396" h="30495" extrusionOk="0">
                  <a:moveTo>
                    <a:pt x="18235" y="3074"/>
                  </a:moveTo>
                  <a:lnTo>
                    <a:pt x="22147" y="6707"/>
                  </a:lnTo>
                  <a:lnTo>
                    <a:pt x="16663" y="12051"/>
                  </a:lnTo>
                  <a:lnTo>
                    <a:pt x="22217" y="17780"/>
                  </a:lnTo>
                  <a:lnTo>
                    <a:pt x="12681" y="27351"/>
                  </a:lnTo>
                  <a:lnTo>
                    <a:pt x="3145" y="17815"/>
                  </a:lnTo>
                  <a:lnTo>
                    <a:pt x="18235" y="3074"/>
                  </a:lnTo>
                  <a:close/>
                  <a:moveTo>
                    <a:pt x="18200" y="0"/>
                  </a:moveTo>
                  <a:lnTo>
                    <a:pt x="1" y="17815"/>
                  </a:lnTo>
                  <a:lnTo>
                    <a:pt x="12681" y="30495"/>
                  </a:lnTo>
                  <a:lnTo>
                    <a:pt x="25361" y="17850"/>
                  </a:lnTo>
                  <a:lnTo>
                    <a:pt x="19807" y="12121"/>
                  </a:lnTo>
                  <a:lnTo>
                    <a:pt x="25396" y="6707"/>
                  </a:lnTo>
                  <a:lnTo>
                    <a:pt x="18200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5858562" y="371998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5685530" y="3301007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09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53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6549753" y="879220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823" y="3144"/>
                  </a:moveTo>
                  <a:lnTo>
                    <a:pt x="27805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823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6194903" y="-4602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6538847" y="4500449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5708369" y="4511332"/>
              <a:ext cx="605190" cy="605190"/>
            </a:xfrm>
            <a:custGeom>
              <a:avLst/>
              <a:gdLst/>
              <a:ahLst/>
              <a:cxnLst/>
              <a:rect l="l" t="t" r="r" b="b"/>
              <a:pathLst>
                <a:path w="19422" h="19422" extrusionOk="0">
                  <a:moveTo>
                    <a:pt x="12331" y="3144"/>
                  </a:moveTo>
                  <a:lnTo>
                    <a:pt x="16313" y="7126"/>
                  </a:lnTo>
                  <a:lnTo>
                    <a:pt x="7126" y="16278"/>
                  </a:lnTo>
                  <a:lnTo>
                    <a:pt x="3144" y="12296"/>
                  </a:lnTo>
                  <a:lnTo>
                    <a:pt x="12331" y="3144"/>
                  </a:lnTo>
                  <a:close/>
                  <a:moveTo>
                    <a:pt x="12296" y="0"/>
                  </a:moveTo>
                  <a:lnTo>
                    <a:pt x="0" y="12296"/>
                  </a:lnTo>
                  <a:lnTo>
                    <a:pt x="7126" y="19422"/>
                  </a:lnTo>
                  <a:lnTo>
                    <a:pt x="19422" y="7126"/>
                  </a:lnTo>
                  <a:lnTo>
                    <a:pt x="12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343755" y="433936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5500476" y="2442772"/>
              <a:ext cx="616096" cy="789127"/>
            </a:xfrm>
            <a:custGeom>
              <a:avLst/>
              <a:gdLst/>
              <a:ahLst/>
              <a:cxnLst/>
              <a:rect l="l" t="t" r="r" b="b"/>
              <a:pathLst>
                <a:path w="19772" h="25325" extrusionOk="0">
                  <a:moveTo>
                    <a:pt x="7092" y="3144"/>
                  </a:moveTo>
                  <a:lnTo>
                    <a:pt x="16628" y="12680"/>
                  </a:lnTo>
                  <a:lnTo>
                    <a:pt x="7092" y="22181"/>
                  </a:lnTo>
                  <a:lnTo>
                    <a:pt x="3110" y="18199"/>
                  </a:lnTo>
                  <a:lnTo>
                    <a:pt x="8664" y="12680"/>
                  </a:lnTo>
                  <a:lnTo>
                    <a:pt x="3110" y="7126"/>
                  </a:lnTo>
                  <a:lnTo>
                    <a:pt x="7092" y="3144"/>
                  </a:lnTo>
                  <a:close/>
                  <a:moveTo>
                    <a:pt x="7092" y="0"/>
                  </a:moveTo>
                  <a:lnTo>
                    <a:pt x="1" y="7126"/>
                  </a:lnTo>
                  <a:lnTo>
                    <a:pt x="5520" y="12680"/>
                  </a:lnTo>
                  <a:lnTo>
                    <a:pt x="1" y="18199"/>
                  </a:lnTo>
                  <a:lnTo>
                    <a:pt x="7092" y="25325"/>
                  </a:lnTo>
                  <a:lnTo>
                    <a:pt x="19772" y="1264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5771517" y="3231894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5685528" y="-677241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8"/>
          <p:cNvSpPr/>
          <p:nvPr/>
        </p:nvSpPr>
        <p:spPr>
          <a:xfrm>
            <a:off x="1240600" y="-426600"/>
            <a:ext cx="9710800" cy="7785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ITLE_1">
    <p:bg>
      <p:bgPr>
        <a:solidFill>
          <a:schemeClr val="accent1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9"/>
          <p:cNvSpPr txBox="1">
            <a:spLocks noGrp="1"/>
          </p:cNvSpPr>
          <p:nvPr>
            <p:ph type="ctrTitle"/>
          </p:nvPr>
        </p:nvSpPr>
        <p:spPr>
          <a:xfrm>
            <a:off x="1321131" y="1062933"/>
            <a:ext cx="4875200" cy="10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00" name="Google Shape;900;p29"/>
          <p:cNvSpPr txBox="1">
            <a:spLocks noGrp="1"/>
          </p:cNvSpPr>
          <p:nvPr>
            <p:ph type="subTitle" idx="1"/>
          </p:nvPr>
        </p:nvSpPr>
        <p:spPr>
          <a:xfrm>
            <a:off x="1321133" y="2094133"/>
            <a:ext cx="4712000" cy="1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grpSp>
        <p:nvGrpSpPr>
          <p:cNvPr id="901" name="Google Shape;901;p29"/>
          <p:cNvGrpSpPr/>
          <p:nvPr/>
        </p:nvGrpSpPr>
        <p:grpSpPr>
          <a:xfrm rot="10800000">
            <a:off x="7954800" y="-903003"/>
            <a:ext cx="9125517" cy="8664017"/>
            <a:chOff x="-1498057" y="-545690"/>
            <a:chExt cx="6844138" cy="6498013"/>
          </a:xfrm>
        </p:grpSpPr>
        <p:grpSp>
          <p:nvGrpSpPr>
            <p:cNvPr id="902" name="Google Shape;902;p29"/>
            <p:cNvGrpSpPr/>
            <p:nvPr/>
          </p:nvGrpSpPr>
          <p:grpSpPr>
            <a:xfrm>
              <a:off x="-1498057" y="-545690"/>
              <a:ext cx="6844138" cy="6498013"/>
              <a:chOff x="1046100" y="238125"/>
              <a:chExt cx="5491125" cy="5213425"/>
            </a:xfrm>
          </p:grpSpPr>
          <p:sp>
            <p:nvSpPr>
              <p:cNvPr id="903" name="Google Shape;903;p29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9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9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5479675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5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9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9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1592750" y="466385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62" y="3284"/>
                    </a:moveTo>
                    <a:lnTo>
                      <a:pt x="17012" y="13309"/>
                    </a:lnTo>
                    <a:lnTo>
                      <a:pt x="12960" y="17640"/>
                    </a:lnTo>
                    <a:lnTo>
                      <a:pt x="3075" y="8035"/>
                    </a:lnTo>
                    <a:lnTo>
                      <a:pt x="7162" y="3284"/>
                    </a:lnTo>
                    <a:close/>
                    <a:moveTo>
                      <a:pt x="7022" y="0"/>
                    </a:moveTo>
                    <a:lnTo>
                      <a:pt x="1" y="8174"/>
                    </a:lnTo>
                    <a:lnTo>
                      <a:pt x="13065" y="20784"/>
                    </a:lnTo>
                    <a:lnTo>
                      <a:pt x="20086" y="13274"/>
                    </a:lnTo>
                    <a:lnTo>
                      <a:pt x="702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3405675" y="1764600"/>
                <a:ext cx="633125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25360" extrusionOk="0">
                    <a:moveTo>
                      <a:pt x="7126" y="3144"/>
                    </a:moveTo>
                    <a:lnTo>
                      <a:pt x="22216" y="18234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25325" y="18234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2989125" y="1210075"/>
                <a:ext cx="2160475" cy="1327375"/>
              </a:xfrm>
              <a:custGeom>
                <a:avLst/>
                <a:gdLst/>
                <a:ahLst/>
                <a:cxnLst/>
                <a:rect l="l" t="t" r="r" b="b"/>
                <a:pathLst>
                  <a:path w="86419" h="53095" extrusionOk="0">
                    <a:moveTo>
                      <a:pt x="23788" y="3109"/>
                    </a:moveTo>
                    <a:lnTo>
                      <a:pt x="45969" y="25325"/>
                    </a:lnTo>
                    <a:lnTo>
                      <a:pt x="57461" y="13868"/>
                    </a:lnTo>
                    <a:lnTo>
                      <a:pt x="66997" y="23404"/>
                    </a:lnTo>
                    <a:lnTo>
                      <a:pt x="63015" y="27351"/>
                    </a:lnTo>
                    <a:lnTo>
                      <a:pt x="57461" y="21832"/>
                    </a:lnTo>
                    <a:lnTo>
                      <a:pt x="49986" y="29307"/>
                    </a:lnTo>
                    <a:lnTo>
                      <a:pt x="62631" y="41987"/>
                    </a:lnTo>
                    <a:lnTo>
                      <a:pt x="79293" y="25325"/>
                    </a:lnTo>
                    <a:lnTo>
                      <a:pt x="83275" y="29307"/>
                    </a:lnTo>
                    <a:lnTo>
                      <a:pt x="62631" y="49951"/>
                    </a:lnTo>
                    <a:lnTo>
                      <a:pt x="23788" y="11073"/>
                    </a:lnTo>
                    <a:lnTo>
                      <a:pt x="7126" y="27735"/>
                    </a:lnTo>
                    <a:lnTo>
                      <a:pt x="3144" y="23753"/>
                    </a:lnTo>
                    <a:lnTo>
                      <a:pt x="23788" y="3109"/>
                    </a:lnTo>
                    <a:close/>
                    <a:moveTo>
                      <a:pt x="23788" y="0"/>
                    </a:moveTo>
                    <a:lnTo>
                      <a:pt x="0" y="23753"/>
                    </a:lnTo>
                    <a:lnTo>
                      <a:pt x="7126" y="30879"/>
                    </a:lnTo>
                    <a:lnTo>
                      <a:pt x="23788" y="14217"/>
                    </a:lnTo>
                    <a:lnTo>
                      <a:pt x="62631" y="53095"/>
                    </a:lnTo>
                    <a:lnTo>
                      <a:pt x="86419" y="29307"/>
                    </a:lnTo>
                    <a:lnTo>
                      <a:pt x="79293" y="22181"/>
                    </a:lnTo>
                    <a:lnTo>
                      <a:pt x="62631" y="38843"/>
                    </a:lnTo>
                    <a:lnTo>
                      <a:pt x="53095" y="29307"/>
                    </a:lnTo>
                    <a:lnTo>
                      <a:pt x="57461" y="24941"/>
                    </a:lnTo>
                    <a:lnTo>
                      <a:pt x="62980" y="30495"/>
                    </a:lnTo>
                    <a:lnTo>
                      <a:pt x="70106" y="23369"/>
                    </a:lnTo>
                    <a:lnTo>
                      <a:pt x="57461" y="10724"/>
                    </a:lnTo>
                    <a:lnTo>
                      <a:pt x="45969" y="22181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2563825" y="1755850"/>
                <a:ext cx="920450" cy="781600"/>
              </a:xfrm>
              <a:custGeom>
                <a:avLst/>
                <a:gdLst/>
                <a:ahLst/>
                <a:cxnLst/>
                <a:rect l="l" t="t" r="r" b="b"/>
                <a:pathLst>
                  <a:path w="36818" h="31264" extrusionOk="0">
                    <a:moveTo>
                      <a:pt x="7092" y="3110"/>
                    </a:moveTo>
                    <a:lnTo>
                      <a:pt x="24138" y="20156"/>
                    </a:lnTo>
                    <a:lnTo>
                      <a:pt x="29692" y="14602"/>
                    </a:lnTo>
                    <a:lnTo>
                      <a:pt x="33674" y="18584"/>
                    </a:lnTo>
                    <a:lnTo>
                      <a:pt x="24138" y="28120"/>
                    </a:lnTo>
                    <a:lnTo>
                      <a:pt x="3110" y="7127"/>
                    </a:lnTo>
                    <a:lnTo>
                      <a:pt x="7092" y="3110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24138" y="31264"/>
                    </a:lnTo>
                    <a:lnTo>
                      <a:pt x="36818" y="18584"/>
                    </a:lnTo>
                    <a:lnTo>
                      <a:pt x="29692" y="11458"/>
                    </a:lnTo>
                    <a:lnTo>
                      <a:pt x="24138" y="17012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2989125" y="2320000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23788" y="3144"/>
                    </a:moveTo>
                    <a:lnTo>
                      <a:pt x="38878" y="18234"/>
                    </a:lnTo>
                    <a:lnTo>
                      <a:pt x="34896" y="22216"/>
                    </a:lnTo>
                    <a:lnTo>
                      <a:pt x="23788" y="11108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23788" y="14252"/>
                    </a:lnTo>
                    <a:lnTo>
                      <a:pt x="34896" y="25360"/>
                    </a:lnTo>
                    <a:lnTo>
                      <a:pt x="41987" y="18234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3405675" y="25977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40450" y="3109"/>
                    </a:moveTo>
                    <a:lnTo>
                      <a:pt x="44432" y="7091"/>
                    </a:lnTo>
                    <a:lnTo>
                      <a:pt x="18234" y="33289"/>
                    </a:lnTo>
                    <a:lnTo>
                      <a:pt x="3144" y="18234"/>
                    </a:lnTo>
                    <a:lnTo>
                      <a:pt x="7126" y="14252"/>
                    </a:lnTo>
                    <a:lnTo>
                      <a:pt x="18234" y="25325"/>
                    </a:lnTo>
                    <a:lnTo>
                      <a:pt x="40450" y="3109"/>
                    </a:lnTo>
                    <a:close/>
                    <a:moveTo>
                      <a:pt x="40415" y="0"/>
                    </a:moveTo>
                    <a:lnTo>
                      <a:pt x="18234" y="22216"/>
                    </a:lnTo>
                    <a:lnTo>
                      <a:pt x="7126" y="11108"/>
                    </a:lnTo>
                    <a:lnTo>
                      <a:pt x="0" y="18234"/>
                    </a:lnTo>
                    <a:lnTo>
                      <a:pt x="18234" y="36433"/>
                    </a:lnTo>
                    <a:lnTo>
                      <a:pt x="47541" y="7126"/>
                    </a:lnTo>
                    <a:lnTo>
                      <a:pt x="4041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3127975" y="3153100"/>
                <a:ext cx="494275" cy="494275"/>
              </a:xfrm>
              <a:custGeom>
                <a:avLst/>
                <a:gdLst/>
                <a:ahLst/>
                <a:cxnLst/>
                <a:rect l="l" t="t" r="r" b="b"/>
                <a:pathLst>
                  <a:path w="19771" h="19771" extrusionOk="0">
                    <a:moveTo>
                      <a:pt x="7126" y="3109"/>
                    </a:moveTo>
                    <a:lnTo>
                      <a:pt x="16662" y="12645"/>
                    </a:lnTo>
                    <a:lnTo>
                      <a:pt x="12680" y="16627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2680" y="19771"/>
                    </a:lnTo>
                    <a:lnTo>
                      <a:pt x="19771" y="12645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4654450" y="2458850"/>
                <a:ext cx="7728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879" extrusionOk="0">
                    <a:moveTo>
                      <a:pt x="7126" y="3144"/>
                    </a:moveTo>
                    <a:lnTo>
                      <a:pt x="27770" y="23788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0914" y="2378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4238775" y="2875400"/>
                <a:ext cx="118852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33" extrusionOk="0">
                    <a:moveTo>
                      <a:pt x="18199" y="3109"/>
                    </a:moveTo>
                    <a:lnTo>
                      <a:pt x="44397" y="29307"/>
                    </a:lnTo>
                    <a:lnTo>
                      <a:pt x="40415" y="33289"/>
                    </a:lnTo>
                    <a:lnTo>
                      <a:pt x="29307" y="22181"/>
                    </a:lnTo>
                    <a:lnTo>
                      <a:pt x="18199" y="33289"/>
                    </a:lnTo>
                    <a:lnTo>
                      <a:pt x="14217" y="29307"/>
                    </a:lnTo>
                    <a:lnTo>
                      <a:pt x="25325" y="18199"/>
                    </a:lnTo>
                    <a:lnTo>
                      <a:pt x="18199" y="11108"/>
                    </a:lnTo>
                    <a:lnTo>
                      <a:pt x="7091" y="22181"/>
                    </a:lnTo>
                    <a:lnTo>
                      <a:pt x="3109" y="18199"/>
                    </a:lnTo>
                    <a:lnTo>
                      <a:pt x="18199" y="3109"/>
                    </a:lnTo>
                    <a:close/>
                    <a:moveTo>
                      <a:pt x="18199" y="0"/>
                    </a:moveTo>
                    <a:lnTo>
                      <a:pt x="0" y="18199"/>
                    </a:lnTo>
                    <a:lnTo>
                      <a:pt x="7126" y="25325"/>
                    </a:lnTo>
                    <a:lnTo>
                      <a:pt x="18199" y="14217"/>
                    </a:lnTo>
                    <a:lnTo>
                      <a:pt x="22181" y="18199"/>
                    </a:lnTo>
                    <a:lnTo>
                      <a:pt x="11108" y="29307"/>
                    </a:lnTo>
                    <a:lnTo>
                      <a:pt x="18199" y="36433"/>
                    </a:lnTo>
                    <a:lnTo>
                      <a:pt x="29307" y="25325"/>
                    </a:lnTo>
                    <a:lnTo>
                      <a:pt x="40415" y="36433"/>
                    </a:lnTo>
                    <a:lnTo>
                      <a:pt x="47541" y="29307"/>
                    </a:lnTo>
                    <a:lnTo>
                      <a:pt x="1819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961075" y="3429925"/>
                <a:ext cx="1188525" cy="911700"/>
              </a:xfrm>
              <a:custGeom>
                <a:avLst/>
                <a:gdLst/>
                <a:ahLst/>
                <a:cxnLst/>
                <a:rect l="l" t="t" r="r" b="b"/>
                <a:pathLst>
                  <a:path w="47541" h="36468" extrusionOk="0">
                    <a:moveTo>
                      <a:pt x="7091" y="3179"/>
                    </a:moveTo>
                    <a:lnTo>
                      <a:pt x="29307" y="25360"/>
                    </a:lnTo>
                    <a:lnTo>
                      <a:pt x="40415" y="14287"/>
                    </a:lnTo>
                    <a:lnTo>
                      <a:pt x="44397" y="18269"/>
                    </a:lnTo>
                    <a:lnTo>
                      <a:pt x="29307" y="33324"/>
                    </a:lnTo>
                    <a:lnTo>
                      <a:pt x="3109" y="7126"/>
                    </a:lnTo>
                    <a:lnTo>
                      <a:pt x="7091" y="3179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29307" y="36468"/>
                    </a:lnTo>
                    <a:lnTo>
                      <a:pt x="47541" y="18234"/>
                    </a:lnTo>
                    <a:lnTo>
                      <a:pt x="40415" y="11108"/>
                    </a:lnTo>
                    <a:lnTo>
                      <a:pt x="29307" y="2221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2573425" y="3429925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00" y="3144"/>
                    </a:moveTo>
                    <a:lnTo>
                      <a:pt x="22182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00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3961075" y="2320000"/>
                <a:ext cx="355425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4252" extrusionOk="0">
                    <a:moveTo>
                      <a:pt x="7091" y="3144"/>
                    </a:moveTo>
                    <a:lnTo>
                      <a:pt x="11073" y="7126"/>
                    </a:lnTo>
                    <a:lnTo>
                      <a:pt x="7091" y="11108"/>
                    </a:lnTo>
                    <a:lnTo>
                      <a:pt x="3109" y="7126"/>
                    </a:lnTo>
                    <a:lnTo>
                      <a:pt x="7091" y="3144"/>
                    </a:lnTo>
                    <a:close/>
                    <a:moveTo>
                      <a:pt x="7091" y="0"/>
                    </a:moveTo>
                    <a:lnTo>
                      <a:pt x="0" y="7126"/>
                    </a:lnTo>
                    <a:lnTo>
                      <a:pt x="7091" y="14252"/>
                    </a:lnTo>
                    <a:lnTo>
                      <a:pt x="14217" y="7126"/>
                    </a:lnTo>
                    <a:lnTo>
                      <a:pt x="70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3544525" y="3568775"/>
                <a:ext cx="356300" cy="3563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52" extrusionOk="0">
                    <a:moveTo>
                      <a:pt x="7126" y="3144"/>
                    </a:moveTo>
                    <a:lnTo>
                      <a:pt x="11073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52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3127975" y="3707625"/>
                <a:ext cx="10496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4" extrusionOk="0">
                    <a:moveTo>
                      <a:pt x="7126" y="3144"/>
                    </a:moveTo>
                    <a:lnTo>
                      <a:pt x="23753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53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3812600" y="412417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2711425" y="3985325"/>
                <a:ext cx="633125" cy="495150"/>
              </a:xfrm>
              <a:custGeom>
                <a:avLst/>
                <a:gdLst/>
                <a:ahLst/>
                <a:cxnLst/>
                <a:rect l="l" t="t" r="r" b="b"/>
                <a:pathLst>
                  <a:path w="25325" h="19806" extrusionOk="0">
                    <a:moveTo>
                      <a:pt x="12680" y="3144"/>
                    </a:moveTo>
                    <a:lnTo>
                      <a:pt x="22216" y="12680"/>
                    </a:lnTo>
                    <a:lnTo>
                      <a:pt x="18234" y="16662"/>
                    </a:lnTo>
                    <a:lnTo>
                      <a:pt x="12680" y="11108"/>
                    </a:lnTo>
                    <a:lnTo>
                      <a:pt x="7126" y="16662"/>
                    </a:lnTo>
                    <a:lnTo>
                      <a:pt x="3144" y="12680"/>
                    </a:lnTo>
                    <a:lnTo>
                      <a:pt x="12680" y="3144"/>
                    </a:lnTo>
                    <a:close/>
                    <a:moveTo>
                      <a:pt x="12680" y="0"/>
                    </a:moveTo>
                    <a:lnTo>
                      <a:pt x="0" y="12680"/>
                    </a:lnTo>
                    <a:lnTo>
                      <a:pt x="7126" y="19806"/>
                    </a:lnTo>
                    <a:lnTo>
                      <a:pt x="12680" y="14252"/>
                    </a:lnTo>
                    <a:lnTo>
                      <a:pt x="18234" y="19806"/>
                    </a:lnTo>
                    <a:lnTo>
                      <a:pt x="25325" y="12680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4654450" y="1224900"/>
                <a:ext cx="772850" cy="622675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4907" extrusionOk="0">
                    <a:moveTo>
                      <a:pt x="12331" y="3110"/>
                    </a:moveTo>
                    <a:lnTo>
                      <a:pt x="27735" y="17746"/>
                    </a:lnTo>
                    <a:lnTo>
                      <a:pt x="23788" y="21763"/>
                    </a:lnTo>
                    <a:lnTo>
                      <a:pt x="12331" y="10480"/>
                    </a:lnTo>
                    <a:lnTo>
                      <a:pt x="7091" y="15999"/>
                    </a:lnTo>
                    <a:lnTo>
                      <a:pt x="3144" y="12087"/>
                    </a:lnTo>
                    <a:lnTo>
                      <a:pt x="12331" y="3110"/>
                    </a:lnTo>
                    <a:close/>
                    <a:moveTo>
                      <a:pt x="12296" y="1"/>
                    </a:moveTo>
                    <a:lnTo>
                      <a:pt x="0" y="12052"/>
                    </a:lnTo>
                    <a:lnTo>
                      <a:pt x="7161" y="19213"/>
                    </a:lnTo>
                    <a:lnTo>
                      <a:pt x="12401" y="13659"/>
                    </a:lnTo>
                    <a:lnTo>
                      <a:pt x="23788" y="24907"/>
                    </a:lnTo>
                    <a:lnTo>
                      <a:pt x="30914" y="17676"/>
                    </a:lnTo>
                    <a:lnTo>
                      <a:pt x="12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3127975" y="932375"/>
                <a:ext cx="356300" cy="355425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14217" extrusionOk="0">
                    <a:moveTo>
                      <a:pt x="7126" y="3109"/>
                    </a:moveTo>
                    <a:lnTo>
                      <a:pt x="11108" y="7126"/>
                    </a:lnTo>
                    <a:lnTo>
                      <a:pt x="7126" y="11108"/>
                    </a:lnTo>
                    <a:lnTo>
                      <a:pt x="3144" y="7126"/>
                    </a:lnTo>
                    <a:lnTo>
                      <a:pt x="7126" y="3109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7126" y="14217"/>
                    </a:lnTo>
                    <a:lnTo>
                      <a:pt x="14252" y="7126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1046100" y="17646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879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9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9"/>
              <p:cNvSpPr/>
              <p:nvPr/>
            </p:nvSpPr>
            <p:spPr>
              <a:xfrm>
                <a:off x="2018025" y="2042300"/>
                <a:ext cx="6331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25326" h="25360" extrusionOk="0">
                    <a:moveTo>
                      <a:pt x="18235" y="3144"/>
                    </a:moveTo>
                    <a:lnTo>
                      <a:pt x="22217" y="7126"/>
                    </a:lnTo>
                    <a:lnTo>
                      <a:pt x="7092" y="22216"/>
                    </a:lnTo>
                    <a:lnTo>
                      <a:pt x="3110" y="18234"/>
                    </a:lnTo>
                    <a:lnTo>
                      <a:pt x="18235" y="3144"/>
                    </a:lnTo>
                    <a:close/>
                    <a:moveTo>
                      <a:pt x="18200" y="0"/>
                    </a:moveTo>
                    <a:lnTo>
                      <a:pt x="1" y="18234"/>
                    </a:lnTo>
                    <a:lnTo>
                      <a:pt x="7092" y="25360"/>
                    </a:lnTo>
                    <a:lnTo>
                      <a:pt x="25326" y="7126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9"/>
              <p:cNvSpPr/>
              <p:nvPr/>
            </p:nvSpPr>
            <p:spPr>
              <a:xfrm>
                <a:off x="2294875" y="2320000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18234" y="3144"/>
                    </a:moveTo>
                    <a:lnTo>
                      <a:pt x="27770" y="12680"/>
                    </a:lnTo>
                    <a:lnTo>
                      <a:pt x="23788" y="16662"/>
                    </a:lnTo>
                    <a:lnTo>
                      <a:pt x="18234" y="11108"/>
                    </a:lnTo>
                    <a:lnTo>
                      <a:pt x="7126" y="22216"/>
                    </a:lnTo>
                    <a:lnTo>
                      <a:pt x="3144" y="18234"/>
                    </a:lnTo>
                    <a:lnTo>
                      <a:pt x="18234" y="3144"/>
                    </a:lnTo>
                    <a:close/>
                    <a:moveTo>
                      <a:pt x="18234" y="0"/>
                    </a:moveTo>
                    <a:lnTo>
                      <a:pt x="0" y="18234"/>
                    </a:lnTo>
                    <a:lnTo>
                      <a:pt x="7126" y="25360"/>
                    </a:lnTo>
                    <a:lnTo>
                      <a:pt x="18234" y="14252"/>
                    </a:lnTo>
                    <a:lnTo>
                      <a:pt x="23788" y="19806"/>
                    </a:lnTo>
                    <a:lnTo>
                      <a:pt x="30914" y="12645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9"/>
              <p:cNvSpPr/>
              <p:nvPr/>
            </p:nvSpPr>
            <p:spPr>
              <a:xfrm>
                <a:off x="2017175" y="3014250"/>
                <a:ext cx="62440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24976" h="30530" extrusionOk="0">
                    <a:moveTo>
                      <a:pt x="12680" y="3109"/>
                    </a:moveTo>
                    <a:lnTo>
                      <a:pt x="16662" y="7091"/>
                    </a:lnTo>
                    <a:lnTo>
                      <a:pt x="11108" y="12645"/>
                    </a:lnTo>
                    <a:lnTo>
                      <a:pt x="21867" y="23404"/>
                    </a:lnTo>
                    <a:lnTo>
                      <a:pt x="17885" y="27386"/>
                    </a:lnTo>
                    <a:lnTo>
                      <a:pt x="3144" y="12645"/>
                    </a:lnTo>
                    <a:lnTo>
                      <a:pt x="12680" y="3109"/>
                    </a:lnTo>
                    <a:close/>
                    <a:moveTo>
                      <a:pt x="12680" y="0"/>
                    </a:moveTo>
                    <a:lnTo>
                      <a:pt x="0" y="12645"/>
                    </a:lnTo>
                    <a:lnTo>
                      <a:pt x="17885" y="30530"/>
                    </a:lnTo>
                    <a:lnTo>
                      <a:pt x="24976" y="23404"/>
                    </a:lnTo>
                    <a:lnTo>
                      <a:pt x="14252" y="12680"/>
                    </a:lnTo>
                    <a:lnTo>
                      <a:pt x="19806" y="7126"/>
                    </a:lnTo>
                    <a:lnTo>
                      <a:pt x="1268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9"/>
              <p:cNvSpPr/>
              <p:nvPr/>
            </p:nvSpPr>
            <p:spPr>
              <a:xfrm>
                <a:off x="2573425" y="2875400"/>
                <a:ext cx="494300" cy="633125"/>
              </a:xfrm>
              <a:custGeom>
                <a:avLst/>
                <a:gdLst/>
                <a:ahLst/>
                <a:cxnLst/>
                <a:rect l="l" t="t" r="r" b="b"/>
                <a:pathLst>
                  <a:path w="19772" h="25325" extrusionOk="0">
                    <a:moveTo>
                      <a:pt x="7092" y="3144"/>
                    </a:moveTo>
                    <a:lnTo>
                      <a:pt x="16628" y="12680"/>
                    </a:lnTo>
                    <a:lnTo>
                      <a:pt x="7092" y="22181"/>
                    </a:lnTo>
                    <a:lnTo>
                      <a:pt x="3110" y="18199"/>
                    </a:lnTo>
                    <a:lnTo>
                      <a:pt x="8664" y="12680"/>
                    </a:lnTo>
                    <a:lnTo>
                      <a:pt x="3110" y="7126"/>
                    </a:lnTo>
                    <a:lnTo>
                      <a:pt x="7092" y="3144"/>
                    </a:lnTo>
                    <a:close/>
                    <a:moveTo>
                      <a:pt x="7092" y="0"/>
                    </a:moveTo>
                    <a:lnTo>
                      <a:pt x="1" y="7126"/>
                    </a:lnTo>
                    <a:lnTo>
                      <a:pt x="5520" y="12680"/>
                    </a:lnTo>
                    <a:lnTo>
                      <a:pt x="1" y="18199"/>
                    </a:lnTo>
                    <a:lnTo>
                      <a:pt x="7092" y="25325"/>
                    </a:lnTo>
                    <a:lnTo>
                      <a:pt x="19772" y="1264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9"/>
              <p:cNvSpPr/>
              <p:nvPr/>
            </p:nvSpPr>
            <p:spPr>
              <a:xfrm>
                <a:off x="2165625" y="3985325"/>
                <a:ext cx="485550" cy="485550"/>
              </a:xfrm>
              <a:custGeom>
                <a:avLst/>
                <a:gdLst/>
                <a:ahLst/>
                <a:cxnLst/>
                <a:rect l="l" t="t" r="r" b="b"/>
                <a:pathLst>
                  <a:path w="19422" h="19422" extrusionOk="0">
                    <a:moveTo>
                      <a:pt x="12331" y="3144"/>
                    </a:moveTo>
                    <a:lnTo>
                      <a:pt x="16313" y="7126"/>
                    </a:lnTo>
                    <a:lnTo>
                      <a:pt x="7126" y="16278"/>
                    </a:lnTo>
                    <a:lnTo>
                      <a:pt x="3144" y="12296"/>
                    </a:lnTo>
                    <a:lnTo>
                      <a:pt x="12331" y="3144"/>
                    </a:lnTo>
                    <a:close/>
                    <a:moveTo>
                      <a:pt x="12296" y="0"/>
                    </a:moveTo>
                    <a:lnTo>
                      <a:pt x="0" y="12296"/>
                    </a:lnTo>
                    <a:lnTo>
                      <a:pt x="7126" y="19422"/>
                    </a:lnTo>
                    <a:lnTo>
                      <a:pt x="19422" y="7126"/>
                    </a:lnTo>
                    <a:lnTo>
                      <a:pt x="122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9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9"/>
              <p:cNvSpPr/>
              <p:nvPr/>
            </p:nvSpPr>
            <p:spPr>
              <a:xfrm>
                <a:off x="3276425" y="4395750"/>
                <a:ext cx="1040075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603" h="42232" extrusionOk="0">
                    <a:moveTo>
                      <a:pt x="7126" y="3249"/>
                    </a:moveTo>
                    <a:lnTo>
                      <a:pt x="38494" y="35106"/>
                    </a:lnTo>
                    <a:lnTo>
                      <a:pt x="34477" y="39088"/>
                    </a:lnTo>
                    <a:lnTo>
                      <a:pt x="3074" y="7685"/>
                    </a:lnTo>
                    <a:lnTo>
                      <a:pt x="7126" y="3249"/>
                    </a:lnTo>
                    <a:close/>
                    <a:moveTo>
                      <a:pt x="7056" y="1"/>
                    </a:moveTo>
                    <a:lnTo>
                      <a:pt x="0" y="7755"/>
                    </a:lnTo>
                    <a:lnTo>
                      <a:pt x="34477" y="42232"/>
                    </a:lnTo>
                    <a:lnTo>
                      <a:pt x="41603" y="35141"/>
                    </a:lnTo>
                    <a:lnTo>
                      <a:pt x="7056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9"/>
              <p:cNvSpPr/>
              <p:nvPr/>
            </p:nvSpPr>
            <p:spPr>
              <a:xfrm>
                <a:off x="4788925" y="4263025"/>
                <a:ext cx="77635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79" extrusionOk="0">
                    <a:moveTo>
                      <a:pt x="7650" y="3109"/>
                    </a:moveTo>
                    <a:lnTo>
                      <a:pt x="18793" y="14252"/>
                    </a:lnTo>
                    <a:lnTo>
                      <a:pt x="23928" y="9082"/>
                    </a:lnTo>
                    <a:lnTo>
                      <a:pt x="27875" y="12890"/>
                    </a:lnTo>
                    <a:lnTo>
                      <a:pt x="12750" y="27770"/>
                    </a:lnTo>
                    <a:lnTo>
                      <a:pt x="3109" y="18234"/>
                    </a:lnTo>
                    <a:lnTo>
                      <a:pt x="8454" y="12680"/>
                    </a:lnTo>
                    <a:lnTo>
                      <a:pt x="3319" y="7161"/>
                    </a:lnTo>
                    <a:lnTo>
                      <a:pt x="7650" y="3109"/>
                    </a:lnTo>
                    <a:close/>
                    <a:moveTo>
                      <a:pt x="7685" y="0"/>
                    </a:moveTo>
                    <a:lnTo>
                      <a:pt x="175" y="7056"/>
                    </a:lnTo>
                    <a:lnTo>
                      <a:pt x="5415" y="12645"/>
                    </a:lnTo>
                    <a:lnTo>
                      <a:pt x="0" y="18234"/>
                    </a:lnTo>
                    <a:lnTo>
                      <a:pt x="12750" y="30879"/>
                    </a:lnTo>
                    <a:lnTo>
                      <a:pt x="31054" y="12855"/>
                    </a:lnTo>
                    <a:lnTo>
                      <a:pt x="23928" y="5938"/>
                    </a:lnTo>
                    <a:lnTo>
                      <a:pt x="18793" y="11108"/>
                    </a:lnTo>
                    <a:lnTo>
                      <a:pt x="76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9"/>
              <p:cNvSpPr/>
              <p:nvPr/>
            </p:nvSpPr>
            <p:spPr>
              <a:xfrm>
                <a:off x="4788925" y="377825"/>
                <a:ext cx="776350" cy="771125"/>
              </a:xfrm>
              <a:custGeom>
                <a:avLst/>
                <a:gdLst/>
                <a:ahLst/>
                <a:cxnLst/>
                <a:rect l="l" t="t" r="r" b="b"/>
                <a:pathLst>
                  <a:path w="31054" h="30845" extrusionOk="0">
                    <a:moveTo>
                      <a:pt x="7650" y="3075"/>
                    </a:moveTo>
                    <a:lnTo>
                      <a:pt x="18793" y="14218"/>
                    </a:lnTo>
                    <a:lnTo>
                      <a:pt x="23928" y="9048"/>
                    </a:lnTo>
                    <a:lnTo>
                      <a:pt x="27875" y="12855"/>
                    </a:lnTo>
                    <a:lnTo>
                      <a:pt x="12750" y="27736"/>
                    </a:lnTo>
                    <a:lnTo>
                      <a:pt x="3109" y="18200"/>
                    </a:lnTo>
                    <a:lnTo>
                      <a:pt x="8454" y="12646"/>
                    </a:lnTo>
                    <a:lnTo>
                      <a:pt x="3319" y="7127"/>
                    </a:lnTo>
                    <a:lnTo>
                      <a:pt x="7650" y="3075"/>
                    </a:lnTo>
                    <a:close/>
                    <a:moveTo>
                      <a:pt x="7685" y="1"/>
                    </a:moveTo>
                    <a:lnTo>
                      <a:pt x="175" y="7022"/>
                    </a:lnTo>
                    <a:lnTo>
                      <a:pt x="5415" y="12611"/>
                    </a:lnTo>
                    <a:lnTo>
                      <a:pt x="0" y="18200"/>
                    </a:lnTo>
                    <a:lnTo>
                      <a:pt x="12750" y="30845"/>
                    </a:lnTo>
                    <a:lnTo>
                      <a:pt x="31054" y="12821"/>
                    </a:lnTo>
                    <a:lnTo>
                      <a:pt x="23928" y="5904"/>
                    </a:lnTo>
                    <a:lnTo>
                      <a:pt x="18793" y="11074"/>
                    </a:lnTo>
                    <a:lnTo>
                      <a:pt x="768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9"/>
              <p:cNvSpPr/>
              <p:nvPr/>
            </p:nvSpPr>
            <p:spPr>
              <a:xfrm>
                <a:off x="2433725" y="440187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9"/>
              <p:cNvSpPr/>
              <p:nvPr/>
            </p:nvSpPr>
            <p:spPr>
              <a:xfrm>
                <a:off x="4097300" y="440187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3812600" y="238125"/>
                <a:ext cx="642750" cy="642750"/>
              </a:xfrm>
              <a:custGeom>
                <a:avLst/>
                <a:gdLst/>
                <a:ahLst/>
                <a:cxnLst/>
                <a:rect l="l" t="t" r="r" b="b"/>
                <a:pathLst>
                  <a:path w="25710" h="25710" extrusionOk="0">
                    <a:moveTo>
                      <a:pt x="18584" y="3144"/>
                    </a:moveTo>
                    <a:lnTo>
                      <a:pt x="22566" y="7126"/>
                    </a:lnTo>
                    <a:lnTo>
                      <a:pt x="7127" y="22565"/>
                    </a:lnTo>
                    <a:lnTo>
                      <a:pt x="3145" y="18583"/>
                    </a:lnTo>
                    <a:lnTo>
                      <a:pt x="18584" y="3144"/>
                    </a:lnTo>
                    <a:close/>
                    <a:moveTo>
                      <a:pt x="18584" y="0"/>
                    </a:moveTo>
                    <a:lnTo>
                      <a:pt x="1" y="18583"/>
                    </a:lnTo>
                    <a:lnTo>
                      <a:pt x="7127" y="25709"/>
                    </a:lnTo>
                    <a:lnTo>
                      <a:pt x="25710" y="7126"/>
                    </a:lnTo>
                    <a:lnTo>
                      <a:pt x="1858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3277300" y="509700"/>
                <a:ext cx="1039200" cy="1055800"/>
              </a:xfrm>
              <a:custGeom>
                <a:avLst/>
                <a:gdLst/>
                <a:ahLst/>
                <a:cxnLst/>
                <a:rect l="l" t="t" r="r" b="b"/>
                <a:pathLst>
                  <a:path w="41568" h="42232" extrusionOk="0">
                    <a:moveTo>
                      <a:pt x="7091" y="3249"/>
                    </a:moveTo>
                    <a:lnTo>
                      <a:pt x="38459" y="35106"/>
                    </a:lnTo>
                    <a:lnTo>
                      <a:pt x="34442" y="39088"/>
                    </a:lnTo>
                    <a:lnTo>
                      <a:pt x="3039" y="7685"/>
                    </a:lnTo>
                    <a:lnTo>
                      <a:pt x="7091" y="3249"/>
                    </a:lnTo>
                    <a:close/>
                    <a:moveTo>
                      <a:pt x="7021" y="0"/>
                    </a:moveTo>
                    <a:lnTo>
                      <a:pt x="0" y="7755"/>
                    </a:lnTo>
                    <a:lnTo>
                      <a:pt x="34442" y="42232"/>
                    </a:lnTo>
                    <a:lnTo>
                      <a:pt x="41568" y="3514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9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5348700" y="2745275"/>
                <a:ext cx="763250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0" h="30530" extrusionOk="0">
                    <a:moveTo>
                      <a:pt x="23404" y="3144"/>
                    </a:moveTo>
                    <a:lnTo>
                      <a:pt x="27386" y="7126"/>
                    </a:lnTo>
                    <a:lnTo>
                      <a:pt x="7126" y="27386"/>
                    </a:lnTo>
                    <a:lnTo>
                      <a:pt x="3144" y="23404"/>
                    </a:lnTo>
                    <a:lnTo>
                      <a:pt x="23404" y="3144"/>
                    </a:lnTo>
                    <a:close/>
                    <a:moveTo>
                      <a:pt x="23404" y="0"/>
                    </a:moveTo>
                    <a:lnTo>
                      <a:pt x="0" y="23404"/>
                    </a:lnTo>
                    <a:lnTo>
                      <a:pt x="7126" y="30530"/>
                    </a:lnTo>
                    <a:lnTo>
                      <a:pt x="30530" y="7126"/>
                    </a:lnTo>
                    <a:lnTo>
                      <a:pt x="2340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4932150" y="17646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5209850" y="2191625"/>
                <a:ext cx="634875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5" h="30495" extrusionOk="0">
                    <a:moveTo>
                      <a:pt x="18234" y="3074"/>
                    </a:moveTo>
                    <a:lnTo>
                      <a:pt x="22146" y="6707"/>
                    </a:lnTo>
                    <a:lnTo>
                      <a:pt x="16662" y="12051"/>
                    </a:lnTo>
                    <a:lnTo>
                      <a:pt x="22216" y="17780"/>
                    </a:lnTo>
                    <a:lnTo>
                      <a:pt x="12680" y="27351"/>
                    </a:lnTo>
                    <a:lnTo>
                      <a:pt x="3144" y="17815"/>
                    </a:lnTo>
                    <a:lnTo>
                      <a:pt x="18234" y="3074"/>
                    </a:lnTo>
                    <a:close/>
                    <a:moveTo>
                      <a:pt x="18234" y="0"/>
                    </a:moveTo>
                    <a:lnTo>
                      <a:pt x="0" y="17815"/>
                    </a:lnTo>
                    <a:lnTo>
                      <a:pt x="12680" y="30495"/>
                    </a:lnTo>
                    <a:lnTo>
                      <a:pt x="25360" y="17850"/>
                    </a:lnTo>
                    <a:lnTo>
                      <a:pt x="19806" y="12121"/>
                    </a:lnTo>
                    <a:lnTo>
                      <a:pt x="25395" y="6707"/>
                    </a:lnTo>
                    <a:lnTo>
                      <a:pt x="18234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9"/>
              <p:cNvSpPr/>
              <p:nvPr/>
            </p:nvSpPr>
            <p:spPr>
              <a:xfrm>
                <a:off x="5209850" y="1079950"/>
                <a:ext cx="1049675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7" h="30915" extrusionOk="0">
                    <a:moveTo>
                      <a:pt x="7126" y="3144"/>
                    </a:moveTo>
                    <a:lnTo>
                      <a:pt x="23788" y="19806"/>
                    </a:lnTo>
                    <a:lnTo>
                      <a:pt x="34861" y="8698"/>
                    </a:lnTo>
                    <a:lnTo>
                      <a:pt x="38843" y="12680"/>
                    </a:lnTo>
                    <a:lnTo>
                      <a:pt x="23788" y="27770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914"/>
                    </a:lnTo>
                    <a:lnTo>
                      <a:pt x="41987" y="12680"/>
                    </a:lnTo>
                    <a:lnTo>
                      <a:pt x="34861" y="5554"/>
                    </a:lnTo>
                    <a:lnTo>
                      <a:pt x="23788" y="16662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9"/>
              <p:cNvSpPr/>
              <p:nvPr/>
            </p:nvSpPr>
            <p:spPr>
              <a:xfrm>
                <a:off x="507100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44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88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9"/>
              <p:cNvSpPr/>
              <p:nvPr/>
            </p:nvSpPr>
            <p:spPr>
              <a:xfrm>
                <a:off x="5765250" y="1486900"/>
                <a:ext cx="771975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30914" extrusionOk="0">
                    <a:moveTo>
                      <a:pt x="23788" y="3144"/>
                    </a:moveTo>
                    <a:lnTo>
                      <a:pt x="27770" y="7126"/>
                    </a:lnTo>
                    <a:lnTo>
                      <a:pt x="7091" y="27770"/>
                    </a:lnTo>
                    <a:lnTo>
                      <a:pt x="3144" y="23788"/>
                    </a:lnTo>
                    <a:lnTo>
                      <a:pt x="23788" y="3144"/>
                    </a:lnTo>
                    <a:close/>
                    <a:moveTo>
                      <a:pt x="23753" y="0"/>
                    </a:moveTo>
                    <a:lnTo>
                      <a:pt x="0" y="23788"/>
                    </a:lnTo>
                    <a:lnTo>
                      <a:pt x="7091" y="30914"/>
                    </a:lnTo>
                    <a:lnTo>
                      <a:pt x="30879" y="7126"/>
                    </a:lnTo>
                    <a:lnTo>
                      <a:pt x="23753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9"/>
              <p:cNvSpPr/>
              <p:nvPr/>
            </p:nvSpPr>
            <p:spPr>
              <a:xfrm>
                <a:off x="547967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9"/>
              <p:cNvSpPr/>
              <p:nvPr/>
            </p:nvSpPr>
            <p:spPr>
              <a:xfrm>
                <a:off x="575562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9"/>
              <p:cNvSpPr/>
              <p:nvPr/>
            </p:nvSpPr>
            <p:spPr>
              <a:xfrm>
                <a:off x="575562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9"/>
              <p:cNvSpPr/>
              <p:nvPr/>
            </p:nvSpPr>
            <p:spPr>
              <a:xfrm>
                <a:off x="2433725" y="515825"/>
                <a:ext cx="77285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5360" extrusionOk="0">
                    <a:moveTo>
                      <a:pt x="7126" y="3144"/>
                    </a:moveTo>
                    <a:lnTo>
                      <a:pt x="18234" y="14252"/>
                    </a:lnTo>
                    <a:lnTo>
                      <a:pt x="23788" y="8698"/>
                    </a:lnTo>
                    <a:lnTo>
                      <a:pt x="27770" y="12680"/>
                    </a:lnTo>
                    <a:lnTo>
                      <a:pt x="18234" y="22216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18234" y="25360"/>
                    </a:lnTo>
                    <a:lnTo>
                      <a:pt x="30914" y="12680"/>
                    </a:lnTo>
                    <a:lnTo>
                      <a:pt x="23788" y="5554"/>
                    </a:lnTo>
                    <a:lnTo>
                      <a:pt x="18234" y="11108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9"/>
              <p:cNvSpPr/>
              <p:nvPr/>
            </p:nvSpPr>
            <p:spPr>
              <a:xfrm>
                <a:off x="4097300" y="515825"/>
                <a:ext cx="775475" cy="910825"/>
              </a:xfrm>
              <a:custGeom>
                <a:avLst/>
                <a:gdLst/>
                <a:ahLst/>
                <a:cxnLst/>
                <a:rect l="l" t="t" r="r" b="b"/>
                <a:pathLst>
                  <a:path w="31019" h="36433" extrusionOk="0">
                    <a:moveTo>
                      <a:pt x="18304" y="3144"/>
                    </a:moveTo>
                    <a:lnTo>
                      <a:pt x="22286" y="7126"/>
                    </a:lnTo>
                    <a:lnTo>
                      <a:pt x="11213" y="18199"/>
                    </a:lnTo>
                    <a:lnTo>
                      <a:pt x="18129" y="25360"/>
                    </a:lnTo>
                    <a:lnTo>
                      <a:pt x="23544" y="19771"/>
                    </a:lnTo>
                    <a:lnTo>
                      <a:pt x="27805" y="23788"/>
                    </a:lnTo>
                    <a:lnTo>
                      <a:pt x="18129" y="33324"/>
                    </a:lnTo>
                    <a:lnTo>
                      <a:pt x="3144" y="18234"/>
                    </a:lnTo>
                    <a:lnTo>
                      <a:pt x="18304" y="3144"/>
                    </a:lnTo>
                    <a:close/>
                    <a:moveTo>
                      <a:pt x="18339" y="0"/>
                    </a:moveTo>
                    <a:lnTo>
                      <a:pt x="0" y="18234"/>
                    </a:lnTo>
                    <a:lnTo>
                      <a:pt x="18129" y="36433"/>
                    </a:lnTo>
                    <a:lnTo>
                      <a:pt x="31019" y="23753"/>
                    </a:lnTo>
                    <a:lnTo>
                      <a:pt x="23439" y="16662"/>
                    </a:lnTo>
                    <a:lnTo>
                      <a:pt x="18129" y="22181"/>
                    </a:lnTo>
                    <a:lnTo>
                      <a:pt x="14322" y="18234"/>
                    </a:lnTo>
                    <a:lnTo>
                      <a:pt x="25430" y="7126"/>
                    </a:lnTo>
                    <a:lnTo>
                      <a:pt x="18339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9"/>
              <p:cNvSpPr/>
              <p:nvPr/>
            </p:nvSpPr>
            <p:spPr>
              <a:xfrm>
                <a:off x="2294875" y="932375"/>
                <a:ext cx="911700" cy="77197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30879" extrusionOk="0">
                    <a:moveTo>
                      <a:pt x="7126" y="3144"/>
                    </a:moveTo>
                    <a:lnTo>
                      <a:pt x="23788" y="19771"/>
                    </a:lnTo>
                    <a:lnTo>
                      <a:pt x="29342" y="14217"/>
                    </a:lnTo>
                    <a:lnTo>
                      <a:pt x="33324" y="18199"/>
                    </a:lnTo>
                    <a:lnTo>
                      <a:pt x="23788" y="27735"/>
                    </a:lnTo>
                    <a:lnTo>
                      <a:pt x="3144" y="7126"/>
                    </a:lnTo>
                    <a:lnTo>
                      <a:pt x="7126" y="3144"/>
                    </a:lnTo>
                    <a:close/>
                    <a:moveTo>
                      <a:pt x="7126" y="0"/>
                    </a:moveTo>
                    <a:lnTo>
                      <a:pt x="0" y="7126"/>
                    </a:lnTo>
                    <a:lnTo>
                      <a:pt x="23788" y="30879"/>
                    </a:lnTo>
                    <a:lnTo>
                      <a:pt x="36468" y="18199"/>
                    </a:lnTo>
                    <a:lnTo>
                      <a:pt x="29342" y="11108"/>
                    </a:lnTo>
                    <a:lnTo>
                      <a:pt x="23788" y="16627"/>
                    </a:lnTo>
                    <a:lnTo>
                      <a:pt x="7126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9"/>
              <p:cNvSpPr/>
              <p:nvPr/>
            </p:nvSpPr>
            <p:spPr>
              <a:xfrm>
                <a:off x="1462625" y="2745275"/>
                <a:ext cx="763275" cy="763250"/>
              </a:xfrm>
              <a:custGeom>
                <a:avLst/>
                <a:gdLst/>
                <a:ahLst/>
                <a:cxnLst/>
                <a:rect l="l" t="t" r="r" b="b"/>
                <a:pathLst>
                  <a:path w="30531" h="30530" extrusionOk="0">
                    <a:moveTo>
                      <a:pt x="23405" y="3144"/>
                    </a:moveTo>
                    <a:lnTo>
                      <a:pt x="27387" y="7126"/>
                    </a:lnTo>
                    <a:lnTo>
                      <a:pt x="7127" y="27386"/>
                    </a:lnTo>
                    <a:lnTo>
                      <a:pt x="3145" y="23404"/>
                    </a:lnTo>
                    <a:lnTo>
                      <a:pt x="23405" y="3144"/>
                    </a:lnTo>
                    <a:close/>
                    <a:moveTo>
                      <a:pt x="23405" y="0"/>
                    </a:moveTo>
                    <a:lnTo>
                      <a:pt x="1" y="23404"/>
                    </a:lnTo>
                    <a:lnTo>
                      <a:pt x="7127" y="30530"/>
                    </a:lnTo>
                    <a:lnTo>
                      <a:pt x="30531" y="7126"/>
                    </a:lnTo>
                    <a:lnTo>
                      <a:pt x="23405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9"/>
              <p:cNvSpPr/>
              <p:nvPr/>
            </p:nvSpPr>
            <p:spPr>
              <a:xfrm>
                <a:off x="1323775" y="2191625"/>
                <a:ext cx="634900" cy="762375"/>
              </a:xfrm>
              <a:custGeom>
                <a:avLst/>
                <a:gdLst/>
                <a:ahLst/>
                <a:cxnLst/>
                <a:rect l="l" t="t" r="r" b="b"/>
                <a:pathLst>
                  <a:path w="25396" h="30495" extrusionOk="0">
                    <a:moveTo>
                      <a:pt x="18235" y="3074"/>
                    </a:moveTo>
                    <a:lnTo>
                      <a:pt x="22147" y="6707"/>
                    </a:lnTo>
                    <a:lnTo>
                      <a:pt x="16663" y="12051"/>
                    </a:lnTo>
                    <a:lnTo>
                      <a:pt x="22217" y="17780"/>
                    </a:lnTo>
                    <a:lnTo>
                      <a:pt x="12681" y="27351"/>
                    </a:lnTo>
                    <a:lnTo>
                      <a:pt x="3145" y="17815"/>
                    </a:lnTo>
                    <a:lnTo>
                      <a:pt x="18235" y="3074"/>
                    </a:lnTo>
                    <a:close/>
                    <a:moveTo>
                      <a:pt x="18200" y="0"/>
                    </a:moveTo>
                    <a:lnTo>
                      <a:pt x="1" y="17815"/>
                    </a:lnTo>
                    <a:lnTo>
                      <a:pt x="12681" y="30495"/>
                    </a:lnTo>
                    <a:lnTo>
                      <a:pt x="25361" y="17850"/>
                    </a:lnTo>
                    <a:lnTo>
                      <a:pt x="19807" y="12121"/>
                    </a:lnTo>
                    <a:lnTo>
                      <a:pt x="25396" y="6707"/>
                    </a:lnTo>
                    <a:lnTo>
                      <a:pt x="18200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1323775" y="1079950"/>
                <a:ext cx="1049700" cy="772875"/>
              </a:xfrm>
              <a:custGeom>
                <a:avLst/>
                <a:gdLst/>
                <a:ahLst/>
                <a:cxnLst/>
                <a:rect l="l" t="t" r="r" b="b"/>
                <a:pathLst>
                  <a:path w="41988" h="30915" extrusionOk="0">
                    <a:moveTo>
                      <a:pt x="7127" y="3144"/>
                    </a:moveTo>
                    <a:lnTo>
                      <a:pt x="23789" y="19806"/>
                    </a:lnTo>
                    <a:lnTo>
                      <a:pt x="34862" y="8698"/>
                    </a:lnTo>
                    <a:lnTo>
                      <a:pt x="38844" y="12680"/>
                    </a:lnTo>
                    <a:lnTo>
                      <a:pt x="23789" y="27770"/>
                    </a:lnTo>
                    <a:lnTo>
                      <a:pt x="3145" y="7126"/>
                    </a:lnTo>
                    <a:lnTo>
                      <a:pt x="7127" y="3144"/>
                    </a:lnTo>
                    <a:close/>
                    <a:moveTo>
                      <a:pt x="7127" y="0"/>
                    </a:moveTo>
                    <a:lnTo>
                      <a:pt x="1" y="7126"/>
                    </a:lnTo>
                    <a:lnTo>
                      <a:pt x="23789" y="30914"/>
                    </a:lnTo>
                    <a:lnTo>
                      <a:pt x="41988" y="12680"/>
                    </a:lnTo>
                    <a:lnTo>
                      <a:pt x="34862" y="5554"/>
                    </a:lnTo>
                    <a:lnTo>
                      <a:pt x="23789" y="16662"/>
                    </a:lnTo>
                    <a:lnTo>
                      <a:pt x="712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1184950" y="3429925"/>
                <a:ext cx="1189400" cy="1050550"/>
              </a:xfrm>
              <a:custGeom>
                <a:avLst/>
                <a:gdLst/>
                <a:ahLst/>
                <a:cxnLst/>
                <a:rect l="l" t="t" r="r" b="b"/>
                <a:pathLst>
                  <a:path w="47576" h="42022" extrusionOk="0">
                    <a:moveTo>
                      <a:pt x="29342" y="3144"/>
                    </a:moveTo>
                    <a:lnTo>
                      <a:pt x="44397" y="18199"/>
                    </a:lnTo>
                    <a:lnTo>
                      <a:pt x="40450" y="22042"/>
                    </a:lnTo>
                    <a:lnTo>
                      <a:pt x="29342" y="11108"/>
                    </a:lnTo>
                    <a:lnTo>
                      <a:pt x="16662" y="23788"/>
                    </a:lnTo>
                    <a:lnTo>
                      <a:pt x="23753" y="31124"/>
                    </a:lnTo>
                    <a:lnTo>
                      <a:pt x="29342" y="25360"/>
                    </a:lnTo>
                    <a:lnTo>
                      <a:pt x="33324" y="29342"/>
                    </a:lnTo>
                    <a:lnTo>
                      <a:pt x="23788" y="38878"/>
                    </a:lnTo>
                    <a:lnTo>
                      <a:pt x="12680" y="27770"/>
                    </a:lnTo>
                    <a:lnTo>
                      <a:pt x="7126" y="33324"/>
                    </a:lnTo>
                    <a:lnTo>
                      <a:pt x="3109" y="29342"/>
                    </a:lnTo>
                    <a:lnTo>
                      <a:pt x="29342" y="3144"/>
                    </a:lnTo>
                    <a:close/>
                    <a:moveTo>
                      <a:pt x="29342" y="0"/>
                    </a:moveTo>
                    <a:lnTo>
                      <a:pt x="0" y="29342"/>
                    </a:lnTo>
                    <a:lnTo>
                      <a:pt x="7126" y="36468"/>
                    </a:lnTo>
                    <a:lnTo>
                      <a:pt x="12680" y="30914"/>
                    </a:lnTo>
                    <a:lnTo>
                      <a:pt x="23788" y="42022"/>
                    </a:lnTo>
                    <a:lnTo>
                      <a:pt x="36468" y="29342"/>
                    </a:lnTo>
                    <a:lnTo>
                      <a:pt x="29342" y="22216"/>
                    </a:lnTo>
                    <a:lnTo>
                      <a:pt x="23753" y="27910"/>
                    </a:lnTo>
                    <a:lnTo>
                      <a:pt x="19771" y="23788"/>
                    </a:lnTo>
                    <a:lnTo>
                      <a:pt x="29342" y="14252"/>
                    </a:lnTo>
                    <a:lnTo>
                      <a:pt x="40415" y="25150"/>
                    </a:lnTo>
                    <a:lnTo>
                      <a:pt x="47576" y="18269"/>
                    </a:lnTo>
                    <a:lnTo>
                      <a:pt x="29342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1878325" y="1486900"/>
                <a:ext cx="772850" cy="77285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30914" extrusionOk="0">
                    <a:moveTo>
                      <a:pt x="23823" y="3144"/>
                    </a:moveTo>
                    <a:lnTo>
                      <a:pt x="27805" y="7126"/>
                    </a:lnTo>
                    <a:lnTo>
                      <a:pt x="7126" y="27770"/>
                    </a:lnTo>
                    <a:lnTo>
                      <a:pt x="3144" y="23788"/>
                    </a:lnTo>
                    <a:lnTo>
                      <a:pt x="23823" y="3144"/>
                    </a:lnTo>
                    <a:close/>
                    <a:moveTo>
                      <a:pt x="23788" y="0"/>
                    </a:moveTo>
                    <a:lnTo>
                      <a:pt x="0" y="23788"/>
                    </a:lnTo>
                    <a:lnTo>
                      <a:pt x="7126" y="30914"/>
                    </a:lnTo>
                    <a:lnTo>
                      <a:pt x="30914" y="7126"/>
                    </a:lnTo>
                    <a:lnTo>
                      <a:pt x="23788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1593625" y="777800"/>
                <a:ext cx="502150" cy="51962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20785" extrusionOk="0">
                    <a:moveTo>
                      <a:pt x="7127" y="3284"/>
                    </a:moveTo>
                    <a:lnTo>
                      <a:pt x="16977" y="13309"/>
                    </a:lnTo>
                    <a:lnTo>
                      <a:pt x="12925" y="17640"/>
                    </a:lnTo>
                    <a:lnTo>
                      <a:pt x="3040" y="8034"/>
                    </a:lnTo>
                    <a:lnTo>
                      <a:pt x="7127" y="3284"/>
                    </a:lnTo>
                    <a:close/>
                    <a:moveTo>
                      <a:pt x="6987" y="0"/>
                    </a:moveTo>
                    <a:lnTo>
                      <a:pt x="1" y="8174"/>
                    </a:lnTo>
                    <a:lnTo>
                      <a:pt x="13030" y="20784"/>
                    </a:lnTo>
                    <a:lnTo>
                      <a:pt x="20086" y="13274"/>
                    </a:lnTo>
                    <a:lnTo>
                      <a:pt x="6987" y="0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1869575" y="50620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1869575" y="4392250"/>
                <a:ext cx="50390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20156" h="20191" extrusionOk="0">
                    <a:moveTo>
                      <a:pt x="7127" y="3145"/>
                    </a:moveTo>
                    <a:lnTo>
                      <a:pt x="17012" y="13065"/>
                    </a:lnTo>
                    <a:lnTo>
                      <a:pt x="13030" y="17047"/>
                    </a:lnTo>
                    <a:lnTo>
                      <a:pt x="3145" y="7127"/>
                    </a:lnTo>
                    <a:lnTo>
                      <a:pt x="7127" y="3145"/>
                    </a:lnTo>
                    <a:close/>
                    <a:moveTo>
                      <a:pt x="7127" y="1"/>
                    </a:moveTo>
                    <a:lnTo>
                      <a:pt x="1" y="7127"/>
                    </a:lnTo>
                    <a:lnTo>
                      <a:pt x="13030" y="20191"/>
                    </a:lnTo>
                    <a:lnTo>
                      <a:pt x="20156" y="13065"/>
                    </a:lnTo>
                    <a:lnTo>
                      <a:pt x="7127" y="1"/>
                    </a:lnTo>
                    <a:close/>
                  </a:path>
                </a:pathLst>
              </a:custGeom>
              <a:solidFill>
                <a:srgbClr val="FBE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3" name="Google Shape;973;p29"/>
            <p:cNvSpPr/>
            <p:nvPr/>
          </p:nvSpPr>
          <p:spPr>
            <a:xfrm>
              <a:off x="4558055" y="2054607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556970" y="3157713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5" name="Google Shape;975;p29"/>
          <p:cNvSpPr txBox="1"/>
          <p:nvPr/>
        </p:nvSpPr>
        <p:spPr>
          <a:xfrm>
            <a:off x="1321133" y="4613600"/>
            <a:ext cx="4000000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This presentation template was created by </a:t>
            </a:r>
            <a:r>
              <a:rPr lang="en" sz="1300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, including icons by </a:t>
            </a:r>
            <a:r>
              <a:rPr lang="en" sz="1300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, and infographics &amp; images by </a:t>
            </a:r>
            <a:r>
              <a:rPr lang="en" sz="1300">
                <a:solidFill>
                  <a:schemeClr val="accent4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rPr>
              <a:t>. </a:t>
            </a:r>
            <a:endParaRPr sz="1300">
              <a:solidFill>
                <a:schemeClr val="accent4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00">
              <a:solidFill>
                <a:schemeClr val="accent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solidFill>
          <a:schemeClr val="accent1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0"/>
          <p:cNvSpPr txBox="1">
            <a:spLocks noGrp="1"/>
          </p:cNvSpPr>
          <p:nvPr>
            <p:ph type="body" idx="1"/>
          </p:nvPr>
        </p:nvSpPr>
        <p:spPr>
          <a:xfrm>
            <a:off x="963200" y="2468767"/>
            <a:ext cx="4819200" cy="3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2pPr>
            <a:lvl3pPr marL="1828754" lvl="2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3pPr>
            <a:lvl4pPr marL="2438339" lvl="3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4pPr>
            <a:lvl5pPr marL="3047924" lvl="4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5pPr>
            <a:lvl6pPr marL="3657509" lvl="5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6pPr>
            <a:lvl7pPr marL="4267093" lvl="6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2100">
                <a:solidFill>
                  <a:schemeClr val="accent4"/>
                </a:solidFill>
              </a:defRPr>
            </a:lvl7pPr>
            <a:lvl8pPr marL="4876678" lvl="7" indent="-44025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○"/>
              <a:defRPr sz="2100">
                <a:solidFill>
                  <a:schemeClr val="accent4"/>
                </a:solidFill>
              </a:defRPr>
            </a:lvl8pPr>
            <a:lvl9pPr marL="5486263" lvl="8" indent="-440256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600"/>
              <a:buChar char="■"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978" name="Google Shape;978;p30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">
    <p:bg>
      <p:bgPr>
        <a:solidFill>
          <a:schemeClr val="accent1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IG_NUMBER_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33"/>
          <p:cNvGrpSpPr/>
          <p:nvPr/>
        </p:nvGrpSpPr>
        <p:grpSpPr>
          <a:xfrm>
            <a:off x="-1127085" y="5623763"/>
            <a:ext cx="13571103" cy="2699432"/>
            <a:chOff x="-845314" y="4304497"/>
            <a:chExt cx="10178327" cy="2024574"/>
          </a:xfrm>
        </p:grpSpPr>
        <p:sp>
          <p:nvSpPr>
            <p:cNvPr id="983" name="Google Shape;983;p3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33"/>
          <p:cNvGrpSpPr/>
          <p:nvPr/>
        </p:nvGrpSpPr>
        <p:grpSpPr>
          <a:xfrm rot="10800000">
            <a:off x="-1127085" y="-1465204"/>
            <a:ext cx="13571103" cy="2699432"/>
            <a:chOff x="-845314" y="4304497"/>
            <a:chExt cx="10178327" cy="2024574"/>
          </a:xfrm>
        </p:grpSpPr>
        <p:sp>
          <p:nvSpPr>
            <p:cNvPr id="1010" name="Google Shape;1010;p33"/>
            <p:cNvSpPr/>
            <p:nvPr/>
          </p:nvSpPr>
          <p:spPr>
            <a:xfrm>
              <a:off x="5429849" y="5181823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181094" y="5365760"/>
              <a:ext cx="1308346" cy="963311"/>
            </a:xfrm>
            <a:custGeom>
              <a:avLst/>
              <a:gdLst/>
              <a:ahLst/>
              <a:cxnLst/>
              <a:rect l="l" t="t" r="r" b="b"/>
              <a:pathLst>
                <a:path w="41988" h="30915" extrusionOk="0">
                  <a:moveTo>
                    <a:pt x="7127" y="3144"/>
                  </a:moveTo>
                  <a:lnTo>
                    <a:pt x="23789" y="19806"/>
                  </a:lnTo>
                  <a:lnTo>
                    <a:pt x="34862" y="8698"/>
                  </a:lnTo>
                  <a:lnTo>
                    <a:pt x="38844" y="12680"/>
                  </a:lnTo>
                  <a:lnTo>
                    <a:pt x="23789" y="27770"/>
                  </a:lnTo>
                  <a:lnTo>
                    <a:pt x="3145" y="7126"/>
                  </a:lnTo>
                  <a:lnTo>
                    <a:pt x="7127" y="3144"/>
                  </a:lnTo>
                  <a:close/>
                  <a:moveTo>
                    <a:pt x="7127" y="0"/>
                  </a:moveTo>
                  <a:lnTo>
                    <a:pt x="1" y="7126"/>
                  </a:lnTo>
                  <a:lnTo>
                    <a:pt x="23789" y="30914"/>
                  </a:lnTo>
                  <a:lnTo>
                    <a:pt x="41988" y="12680"/>
                  </a:lnTo>
                  <a:lnTo>
                    <a:pt x="34862" y="5554"/>
                  </a:lnTo>
                  <a:lnTo>
                    <a:pt x="23789" y="16662"/>
                  </a:lnTo>
                  <a:lnTo>
                    <a:pt x="712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7500057" y="4490632"/>
              <a:ext cx="967643" cy="961130"/>
            </a:xfrm>
            <a:custGeom>
              <a:avLst/>
              <a:gdLst/>
              <a:ahLst/>
              <a:cxnLst/>
              <a:rect l="l" t="t" r="r" b="b"/>
              <a:pathLst>
                <a:path w="31054" h="30845" extrusionOk="0">
                  <a:moveTo>
                    <a:pt x="7650" y="3075"/>
                  </a:moveTo>
                  <a:lnTo>
                    <a:pt x="18793" y="14218"/>
                  </a:lnTo>
                  <a:lnTo>
                    <a:pt x="23928" y="9048"/>
                  </a:lnTo>
                  <a:lnTo>
                    <a:pt x="27875" y="12855"/>
                  </a:lnTo>
                  <a:lnTo>
                    <a:pt x="12750" y="27736"/>
                  </a:lnTo>
                  <a:lnTo>
                    <a:pt x="3109" y="18200"/>
                  </a:lnTo>
                  <a:lnTo>
                    <a:pt x="8454" y="12646"/>
                  </a:lnTo>
                  <a:lnTo>
                    <a:pt x="3319" y="7127"/>
                  </a:lnTo>
                  <a:lnTo>
                    <a:pt x="7650" y="3075"/>
                  </a:lnTo>
                  <a:close/>
                  <a:moveTo>
                    <a:pt x="7685" y="1"/>
                  </a:moveTo>
                  <a:lnTo>
                    <a:pt x="175" y="7022"/>
                  </a:lnTo>
                  <a:lnTo>
                    <a:pt x="5415" y="12611"/>
                  </a:lnTo>
                  <a:lnTo>
                    <a:pt x="0" y="18200"/>
                  </a:lnTo>
                  <a:lnTo>
                    <a:pt x="12750" y="30845"/>
                  </a:lnTo>
                  <a:lnTo>
                    <a:pt x="31054" y="12821"/>
                  </a:lnTo>
                  <a:lnTo>
                    <a:pt x="23928" y="5904"/>
                  </a:lnTo>
                  <a:lnTo>
                    <a:pt x="18793" y="11074"/>
                  </a:lnTo>
                  <a:lnTo>
                    <a:pt x="7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6283166" y="4316510"/>
              <a:ext cx="801124" cy="801124"/>
            </a:xfrm>
            <a:custGeom>
              <a:avLst/>
              <a:gdLst/>
              <a:ahLst/>
              <a:cxnLst/>
              <a:rect l="l" t="t" r="r" b="b"/>
              <a:pathLst>
                <a:path w="25710" h="25710" extrusionOk="0">
                  <a:moveTo>
                    <a:pt x="18584" y="3144"/>
                  </a:moveTo>
                  <a:lnTo>
                    <a:pt x="22566" y="7126"/>
                  </a:lnTo>
                  <a:lnTo>
                    <a:pt x="7127" y="22565"/>
                  </a:lnTo>
                  <a:lnTo>
                    <a:pt x="3145" y="18583"/>
                  </a:lnTo>
                  <a:lnTo>
                    <a:pt x="18584" y="3144"/>
                  </a:lnTo>
                  <a:close/>
                  <a:moveTo>
                    <a:pt x="18584" y="0"/>
                  </a:moveTo>
                  <a:lnTo>
                    <a:pt x="1" y="18583"/>
                  </a:lnTo>
                  <a:lnTo>
                    <a:pt x="7127" y="25709"/>
                  </a:lnTo>
                  <a:lnTo>
                    <a:pt x="25710" y="7126"/>
                  </a:lnTo>
                  <a:lnTo>
                    <a:pt x="1858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5615968" y="4655001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8361008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8704952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4564536" y="4662635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6638016" y="4662635"/>
              <a:ext cx="966552" cy="1135252"/>
            </a:xfrm>
            <a:custGeom>
              <a:avLst/>
              <a:gdLst/>
              <a:ahLst/>
              <a:cxnLst/>
              <a:rect l="l" t="t" r="r" b="b"/>
              <a:pathLst>
                <a:path w="31019" h="36433" extrusionOk="0">
                  <a:moveTo>
                    <a:pt x="18304" y="3144"/>
                  </a:moveTo>
                  <a:lnTo>
                    <a:pt x="22286" y="7126"/>
                  </a:lnTo>
                  <a:lnTo>
                    <a:pt x="11213" y="18199"/>
                  </a:lnTo>
                  <a:lnTo>
                    <a:pt x="18129" y="25360"/>
                  </a:lnTo>
                  <a:lnTo>
                    <a:pt x="23544" y="19771"/>
                  </a:lnTo>
                  <a:lnTo>
                    <a:pt x="27805" y="23788"/>
                  </a:lnTo>
                  <a:lnTo>
                    <a:pt x="18129" y="33324"/>
                  </a:lnTo>
                  <a:lnTo>
                    <a:pt x="3144" y="18234"/>
                  </a:lnTo>
                  <a:lnTo>
                    <a:pt x="18304" y="3144"/>
                  </a:lnTo>
                  <a:close/>
                  <a:moveTo>
                    <a:pt x="18339" y="0"/>
                  </a:moveTo>
                  <a:lnTo>
                    <a:pt x="0" y="18234"/>
                  </a:lnTo>
                  <a:lnTo>
                    <a:pt x="18129" y="36433"/>
                  </a:lnTo>
                  <a:lnTo>
                    <a:pt x="31019" y="23753"/>
                  </a:lnTo>
                  <a:lnTo>
                    <a:pt x="23439" y="16662"/>
                  </a:lnTo>
                  <a:lnTo>
                    <a:pt x="18129" y="22181"/>
                  </a:lnTo>
                  <a:lnTo>
                    <a:pt x="14322" y="18234"/>
                  </a:lnTo>
                  <a:lnTo>
                    <a:pt x="25430" y="7126"/>
                  </a:lnTo>
                  <a:lnTo>
                    <a:pt x="18339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4391473" y="5181823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3517435" y="4989161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4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861379" y="4650638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 rot="-5400000">
              <a:off x="2265996" y="5357612"/>
              <a:ext cx="967643" cy="962190"/>
            </a:xfrm>
            <a:custGeom>
              <a:avLst/>
              <a:gdLst/>
              <a:ahLst/>
              <a:cxnLst/>
              <a:rect l="l" t="t" r="r" b="b"/>
              <a:pathLst>
                <a:path w="31054" h="30879" extrusionOk="0">
                  <a:moveTo>
                    <a:pt x="7650" y="3109"/>
                  </a:moveTo>
                  <a:lnTo>
                    <a:pt x="18793" y="14252"/>
                  </a:lnTo>
                  <a:lnTo>
                    <a:pt x="23928" y="9082"/>
                  </a:lnTo>
                  <a:lnTo>
                    <a:pt x="27875" y="12890"/>
                  </a:lnTo>
                  <a:lnTo>
                    <a:pt x="12750" y="27770"/>
                  </a:lnTo>
                  <a:lnTo>
                    <a:pt x="3109" y="18234"/>
                  </a:lnTo>
                  <a:lnTo>
                    <a:pt x="8454" y="12680"/>
                  </a:lnTo>
                  <a:lnTo>
                    <a:pt x="3319" y="7161"/>
                  </a:lnTo>
                  <a:lnTo>
                    <a:pt x="7650" y="3109"/>
                  </a:lnTo>
                  <a:close/>
                  <a:moveTo>
                    <a:pt x="7685" y="0"/>
                  </a:moveTo>
                  <a:lnTo>
                    <a:pt x="175" y="7056"/>
                  </a:lnTo>
                  <a:lnTo>
                    <a:pt x="5415" y="12645"/>
                  </a:lnTo>
                  <a:lnTo>
                    <a:pt x="0" y="18234"/>
                  </a:lnTo>
                  <a:lnTo>
                    <a:pt x="12750" y="30879"/>
                  </a:lnTo>
                  <a:lnTo>
                    <a:pt x="31054" y="12855"/>
                  </a:lnTo>
                  <a:lnTo>
                    <a:pt x="23928" y="5938"/>
                  </a:lnTo>
                  <a:lnTo>
                    <a:pt x="18793" y="11108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 rot="-5400000">
              <a:off x="2779202" y="4824807"/>
              <a:ext cx="625880" cy="647661"/>
            </a:xfrm>
            <a:custGeom>
              <a:avLst/>
              <a:gdLst/>
              <a:ahLst/>
              <a:cxnLst/>
              <a:rect l="l" t="t" r="r" b="b"/>
              <a:pathLst>
                <a:path w="20086" h="20785" extrusionOk="0">
                  <a:moveTo>
                    <a:pt x="7127" y="3284"/>
                  </a:moveTo>
                  <a:lnTo>
                    <a:pt x="16977" y="13309"/>
                  </a:lnTo>
                  <a:lnTo>
                    <a:pt x="12925" y="17640"/>
                  </a:lnTo>
                  <a:lnTo>
                    <a:pt x="3040" y="8035"/>
                  </a:lnTo>
                  <a:lnTo>
                    <a:pt x="7127" y="3284"/>
                  </a:lnTo>
                  <a:close/>
                  <a:moveTo>
                    <a:pt x="6987" y="0"/>
                  </a:moveTo>
                  <a:lnTo>
                    <a:pt x="1" y="8174"/>
                  </a:lnTo>
                  <a:lnTo>
                    <a:pt x="13030" y="20784"/>
                  </a:lnTo>
                  <a:lnTo>
                    <a:pt x="20086" y="13274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 rot="-5400000">
              <a:off x="-845314" y="5180732"/>
              <a:ext cx="963280" cy="963280"/>
            </a:xfrm>
            <a:custGeom>
              <a:avLst/>
              <a:gdLst/>
              <a:ahLst/>
              <a:cxnLst/>
              <a:rect l="l" t="t" r="r" b="b"/>
              <a:pathLst>
                <a:path w="30914" h="30914" extrusionOk="0">
                  <a:moveTo>
                    <a:pt x="23788" y="3144"/>
                  </a:moveTo>
                  <a:lnTo>
                    <a:pt x="27770" y="7126"/>
                  </a:lnTo>
                  <a:lnTo>
                    <a:pt x="7126" y="27770"/>
                  </a:lnTo>
                  <a:lnTo>
                    <a:pt x="3144" y="23788"/>
                  </a:lnTo>
                  <a:lnTo>
                    <a:pt x="23788" y="3144"/>
                  </a:lnTo>
                  <a:close/>
                  <a:moveTo>
                    <a:pt x="23788" y="0"/>
                  </a:moveTo>
                  <a:lnTo>
                    <a:pt x="0" y="23788"/>
                  </a:lnTo>
                  <a:lnTo>
                    <a:pt x="7126" y="30914"/>
                  </a:lnTo>
                  <a:lnTo>
                    <a:pt x="30914" y="7126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 rot="-5400000">
              <a:off x="376999" y="4673510"/>
              <a:ext cx="951315" cy="951315"/>
            </a:xfrm>
            <a:custGeom>
              <a:avLst/>
              <a:gdLst/>
              <a:ahLst/>
              <a:cxnLst/>
              <a:rect l="l" t="t" r="r" b="b"/>
              <a:pathLst>
                <a:path w="30530" h="30530" extrusionOk="0">
                  <a:moveTo>
                    <a:pt x="23404" y="3144"/>
                  </a:moveTo>
                  <a:lnTo>
                    <a:pt x="27386" y="7126"/>
                  </a:lnTo>
                  <a:lnTo>
                    <a:pt x="7126" y="27386"/>
                  </a:lnTo>
                  <a:lnTo>
                    <a:pt x="3144" y="23404"/>
                  </a:lnTo>
                  <a:lnTo>
                    <a:pt x="23404" y="3144"/>
                  </a:lnTo>
                  <a:close/>
                  <a:moveTo>
                    <a:pt x="23404" y="0"/>
                  </a:moveTo>
                  <a:lnTo>
                    <a:pt x="0" y="23404"/>
                  </a:lnTo>
                  <a:lnTo>
                    <a:pt x="7126" y="30530"/>
                  </a:lnTo>
                  <a:lnTo>
                    <a:pt x="30530" y="7126"/>
                  </a:lnTo>
                  <a:lnTo>
                    <a:pt x="2340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 rot="-5400000">
              <a:off x="-233612" y="4927121"/>
              <a:ext cx="791308" cy="950224"/>
            </a:xfrm>
            <a:custGeom>
              <a:avLst/>
              <a:gdLst/>
              <a:ahLst/>
              <a:cxnLst/>
              <a:rect l="l" t="t" r="r" b="b"/>
              <a:pathLst>
                <a:path w="25395" h="30495" extrusionOk="0">
                  <a:moveTo>
                    <a:pt x="18234" y="3074"/>
                  </a:moveTo>
                  <a:lnTo>
                    <a:pt x="22146" y="6707"/>
                  </a:lnTo>
                  <a:lnTo>
                    <a:pt x="16662" y="12051"/>
                  </a:lnTo>
                  <a:lnTo>
                    <a:pt x="22216" y="17780"/>
                  </a:lnTo>
                  <a:lnTo>
                    <a:pt x="12680" y="27351"/>
                  </a:lnTo>
                  <a:lnTo>
                    <a:pt x="3144" y="17815"/>
                  </a:lnTo>
                  <a:lnTo>
                    <a:pt x="18234" y="3074"/>
                  </a:lnTo>
                  <a:close/>
                  <a:moveTo>
                    <a:pt x="18234" y="0"/>
                  </a:moveTo>
                  <a:lnTo>
                    <a:pt x="0" y="17815"/>
                  </a:lnTo>
                  <a:lnTo>
                    <a:pt x="12680" y="30495"/>
                  </a:lnTo>
                  <a:lnTo>
                    <a:pt x="25360" y="17850"/>
                  </a:lnTo>
                  <a:lnTo>
                    <a:pt x="19806" y="12121"/>
                  </a:lnTo>
                  <a:lnTo>
                    <a:pt x="25395" y="6707"/>
                  </a:lnTo>
                  <a:lnTo>
                    <a:pt x="18234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 rot="-5400000">
              <a:off x="1143816" y="4575013"/>
              <a:ext cx="1482468" cy="1309406"/>
            </a:xfrm>
            <a:custGeom>
              <a:avLst/>
              <a:gdLst/>
              <a:ahLst/>
              <a:cxnLst/>
              <a:rect l="l" t="t" r="r" b="b"/>
              <a:pathLst>
                <a:path w="47576" h="42022" extrusionOk="0">
                  <a:moveTo>
                    <a:pt x="29342" y="3144"/>
                  </a:moveTo>
                  <a:lnTo>
                    <a:pt x="44397" y="18199"/>
                  </a:lnTo>
                  <a:lnTo>
                    <a:pt x="40450" y="22042"/>
                  </a:lnTo>
                  <a:lnTo>
                    <a:pt x="29342" y="11108"/>
                  </a:lnTo>
                  <a:lnTo>
                    <a:pt x="16662" y="23788"/>
                  </a:lnTo>
                  <a:lnTo>
                    <a:pt x="23753" y="31124"/>
                  </a:lnTo>
                  <a:lnTo>
                    <a:pt x="29342" y="25360"/>
                  </a:lnTo>
                  <a:lnTo>
                    <a:pt x="33324" y="29342"/>
                  </a:lnTo>
                  <a:lnTo>
                    <a:pt x="23788" y="38878"/>
                  </a:lnTo>
                  <a:lnTo>
                    <a:pt x="12680" y="27770"/>
                  </a:lnTo>
                  <a:lnTo>
                    <a:pt x="7126" y="33324"/>
                  </a:lnTo>
                  <a:lnTo>
                    <a:pt x="3144" y="29342"/>
                  </a:lnTo>
                  <a:lnTo>
                    <a:pt x="29342" y="3144"/>
                  </a:lnTo>
                  <a:close/>
                  <a:moveTo>
                    <a:pt x="29342" y="0"/>
                  </a:moveTo>
                  <a:lnTo>
                    <a:pt x="0" y="29342"/>
                  </a:lnTo>
                  <a:lnTo>
                    <a:pt x="7126" y="36468"/>
                  </a:lnTo>
                  <a:lnTo>
                    <a:pt x="12680" y="30914"/>
                  </a:lnTo>
                  <a:lnTo>
                    <a:pt x="23788" y="42022"/>
                  </a:lnTo>
                  <a:lnTo>
                    <a:pt x="36468" y="29342"/>
                  </a:lnTo>
                  <a:lnTo>
                    <a:pt x="29342" y="22216"/>
                  </a:lnTo>
                  <a:lnTo>
                    <a:pt x="23788" y="27910"/>
                  </a:lnTo>
                  <a:lnTo>
                    <a:pt x="19771" y="23788"/>
                  </a:lnTo>
                  <a:lnTo>
                    <a:pt x="29342" y="14252"/>
                  </a:lnTo>
                  <a:lnTo>
                    <a:pt x="40415" y="25150"/>
                  </a:lnTo>
                  <a:lnTo>
                    <a:pt x="47576" y="18269"/>
                  </a:lnTo>
                  <a:lnTo>
                    <a:pt x="29342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 rot="-5400000">
              <a:off x="2430334" y="4489027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 rot="-5400000">
              <a:off x="-147615" y="4487381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 rot="-5400000">
              <a:off x="956037" y="4303952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 rot="-5400000">
              <a:off x="8367410" y="4316506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 rot="-5400000">
              <a:off x="3330097" y="4495019"/>
              <a:ext cx="444092" cy="444092"/>
            </a:xfrm>
            <a:custGeom>
              <a:avLst/>
              <a:gdLst/>
              <a:ahLst/>
              <a:cxnLst/>
              <a:rect l="l" t="t" r="r" b="b"/>
              <a:pathLst>
                <a:path w="14252" h="14252" extrusionOk="0">
                  <a:moveTo>
                    <a:pt x="7126" y="3144"/>
                  </a:moveTo>
                  <a:lnTo>
                    <a:pt x="11073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52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_1_1_2">
    <p:bg>
      <p:bgPr>
        <a:solidFill>
          <a:schemeClr val="accent1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34"/>
          <p:cNvGrpSpPr/>
          <p:nvPr/>
        </p:nvGrpSpPr>
        <p:grpSpPr>
          <a:xfrm rot="18900000">
            <a:off x="9596751" y="-1467862"/>
            <a:ext cx="5450912" cy="3606383"/>
            <a:chOff x="6538847" y="-343124"/>
            <a:chExt cx="4088223" cy="2704813"/>
          </a:xfrm>
        </p:grpSpPr>
        <p:sp>
          <p:nvSpPr>
            <p:cNvPr id="1038" name="Google Shape;1038;p3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34"/>
          <p:cNvGrpSpPr/>
          <p:nvPr/>
        </p:nvGrpSpPr>
        <p:grpSpPr>
          <a:xfrm rot="18900000">
            <a:off x="-1760497" y="-1467862"/>
            <a:ext cx="5450912" cy="3606383"/>
            <a:chOff x="6538847" y="-343124"/>
            <a:chExt cx="4088223" cy="2704813"/>
          </a:xfrm>
        </p:grpSpPr>
        <p:sp>
          <p:nvSpPr>
            <p:cNvPr id="1047" name="Google Shape;1047;p34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APTION_ONLY_2_1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35"/>
          <p:cNvGrpSpPr/>
          <p:nvPr/>
        </p:nvGrpSpPr>
        <p:grpSpPr>
          <a:xfrm>
            <a:off x="-2280703" y="4226336"/>
            <a:ext cx="5450964" cy="3606417"/>
            <a:chOff x="-2026253" y="4064426"/>
            <a:chExt cx="4088223" cy="2704813"/>
          </a:xfrm>
        </p:grpSpPr>
        <p:sp>
          <p:nvSpPr>
            <p:cNvPr id="1057" name="Google Shape;1057;p35"/>
            <p:cNvSpPr/>
            <p:nvPr/>
          </p:nvSpPr>
          <p:spPr>
            <a:xfrm>
              <a:off x="-111658" y="563289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-630846" y="494173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580592" y="632514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-457783" y="459561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-271665" y="4068788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-1323097" y="4076423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-1496159" y="459561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-2026253" y="4064426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35"/>
          <p:cNvGrpSpPr/>
          <p:nvPr/>
        </p:nvGrpSpPr>
        <p:grpSpPr>
          <a:xfrm>
            <a:off x="8718463" y="-457498"/>
            <a:ext cx="5450964" cy="3606417"/>
            <a:chOff x="6538847" y="-343124"/>
            <a:chExt cx="4088223" cy="2704813"/>
          </a:xfrm>
        </p:grpSpPr>
        <p:sp>
          <p:nvSpPr>
            <p:cNvPr id="1066" name="Google Shape;1066;p35"/>
            <p:cNvSpPr/>
            <p:nvPr/>
          </p:nvSpPr>
          <p:spPr>
            <a:xfrm>
              <a:off x="8453442" y="1225346"/>
              <a:ext cx="789127" cy="790218"/>
            </a:xfrm>
            <a:custGeom>
              <a:avLst/>
              <a:gdLst/>
              <a:ahLst/>
              <a:cxnLst/>
              <a:rect l="l" t="t" r="r" b="b"/>
              <a:pathLst>
                <a:path w="25325" h="25360" extrusionOk="0">
                  <a:moveTo>
                    <a:pt x="7126" y="3144"/>
                  </a:moveTo>
                  <a:lnTo>
                    <a:pt x="22216" y="18234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25325" y="18234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934254" y="534186"/>
              <a:ext cx="2692816" cy="1654440"/>
            </a:xfrm>
            <a:custGeom>
              <a:avLst/>
              <a:gdLst/>
              <a:ahLst/>
              <a:cxnLst/>
              <a:rect l="l" t="t" r="r" b="b"/>
              <a:pathLst>
                <a:path w="86419" h="53095" extrusionOk="0">
                  <a:moveTo>
                    <a:pt x="23788" y="3109"/>
                  </a:moveTo>
                  <a:lnTo>
                    <a:pt x="45969" y="25325"/>
                  </a:lnTo>
                  <a:lnTo>
                    <a:pt x="57461" y="13868"/>
                  </a:lnTo>
                  <a:lnTo>
                    <a:pt x="66997" y="23404"/>
                  </a:lnTo>
                  <a:lnTo>
                    <a:pt x="63015" y="27351"/>
                  </a:lnTo>
                  <a:lnTo>
                    <a:pt x="57461" y="21832"/>
                  </a:lnTo>
                  <a:lnTo>
                    <a:pt x="49986" y="29307"/>
                  </a:lnTo>
                  <a:lnTo>
                    <a:pt x="62631" y="41987"/>
                  </a:lnTo>
                  <a:lnTo>
                    <a:pt x="79293" y="25325"/>
                  </a:lnTo>
                  <a:lnTo>
                    <a:pt x="83275" y="29307"/>
                  </a:lnTo>
                  <a:lnTo>
                    <a:pt x="62631" y="49951"/>
                  </a:lnTo>
                  <a:lnTo>
                    <a:pt x="23788" y="11073"/>
                  </a:lnTo>
                  <a:lnTo>
                    <a:pt x="7126" y="27735"/>
                  </a:lnTo>
                  <a:lnTo>
                    <a:pt x="3144" y="23753"/>
                  </a:lnTo>
                  <a:lnTo>
                    <a:pt x="23788" y="3109"/>
                  </a:lnTo>
                  <a:close/>
                  <a:moveTo>
                    <a:pt x="23788" y="0"/>
                  </a:moveTo>
                  <a:lnTo>
                    <a:pt x="0" y="23753"/>
                  </a:lnTo>
                  <a:lnTo>
                    <a:pt x="7126" y="30879"/>
                  </a:lnTo>
                  <a:lnTo>
                    <a:pt x="23788" y="14217"/>
                  </a:lnTo>
                  <a:lnTo>
                    <a:pt x="62631" y="53095"/>
                  </a:lnTo>
                  <a:lnTo>
                    <a:pt x="86419" y="29307"/>
                  </a:lnTo>
                  <a:lnTo>
                    <a:pt x="79293" y="22181"/>
                  </a:lnTo>
                  <a:lnTo>
                    <a:pt x="62631" y="38843"/>
                  </a:lnTo>
                  <a:lnTo>
                    <a:pt x="53095" y="29307"/>
                  </a:lnTo>
                  <a:lnTo>
                    <a:pt x="57461" y="24941"/>
                  </a:lnTo>
                  <a:lnTo>
                    <a:pt x="62980" y="30495"/>
                  </a:lnTo>
                  <a:lnTo>
                    <a:pt x="70106" y="23369"/>
                  </a:lnTo>
                  <a:lnTo>
                    <a:pt x="57461" y="10724"/>
                  </a:lnTo>
                  <a:lnTo>
                    <a:pt x="45969" y="22181"/>
                  </a:lnTo>
                  <a:lnTo>
                    <a:pt x="23788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9145692" y="1917596"/>
              <a:ext cx="443002" cy="444092"/>
            </a:xfrm>
            <a:custGeom>
              <a:avLst/>
              <a:gdLst/>
              <a:ahLst/>
              <a:cxnLst/>
              <a:rect l="l" t="t" r="r" b="b"/>
              <a:pathLst>
                <a:path w="14217" h="14252" extrusionOk="0">
                  <a:moveTo>
                    <a:pt x="7091" y="3144"/>
                  </a:moveTo>
                  <a:lnTo>
                    <a:pt x="11073" y="7126"/>
                  </a:lnTo>
                  <a:lnTo>
                    <a:pt x="7091" y="11108"/>
                  </a:lnTo>
                  <a:lnTo>
                    <a:pt x="3109" y="7126"/>
                  </a:lnTo>
                  <a:lnTo>
                    <a:pt x="7091" y="3144"/>
                  </a:lnTo>
                  <a:close/>
                  <a:moveTo>
                    <a:pt x="7091" y="0"/>
                  </a:moveTo>
                  <a:lnTo>
                    <a:pt x="0" y="7126"/>
                  </a:lnTo>
                  <a:lnTo>
                    <a:pt x="7091" y="14252"/>
                  </a:lnTo>
                  <a:lnTo>
                    <a:pt x="14217" y="7126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8107317" y="188061"/>
              <a:ext cx="444092" cy="443002"/>
            </a:xfrm>
            <a:custGeom>
              <a:avLst/>
              <a:gdLst/>
              <a:ahLst/>
              <a:cxnLst/>
              <a:rect l="l" t="t" r="r" b="b"/>
              <a:pathLst>
                <a:path w="14252" h="14217" extrusionOk="0">
                  <a:moveTo>
                    <a:pt x="7126" y="3109"/>
                  </a:moveTo>
                  <a:lnTo>
                    <a:pt x="11108" y="7126"/>
                  </a:lnTo>
                  <a:lnTo>
                    <a:pt x="7126" y="11108"/>
                  </a:lnTo>
                  <a:lnTo>
                    <a:pt x="3144" y="7126"/>
                  </a:lnTo>
                  <a:lnTo>
                    <a:pt x="7126" y="3109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7126" y="14217"/>
                  </a:lnTo>
                  <a:lnTo>
                    <a:pt x="14252" y="7126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8293435" y="-338762"/>
              <a:ext cx="1295259" cy="1315949"/>
            </a:xfrm>
            <a:custGeom>
              <a:avLst/>
              <a:gdLst/>
              <a:ahLst/>
              <a:cxnLst/>
              <a:rect l="l" t="t" r="r" b="b"/>
              <a:pathLst>
                <a:path w="41568" h="42232" extrusionOk="0">
                  <a:moveTo>
                    <a:pt x="7091" y="3249"/>
                  </a:moveTo>
                  <a:lnTo>
                    <a:pt x="38459" y="35106"/>
                  </a:lnTo>
                  <a:lnTo>
                    <a:pt x="34442" y="39088"/>
                  </a:lnTo>
                  <a:lnTo>
                    <a:pt x="3039" y="7685"/>
                  </a:lnTo>
                  <a:lnTo>
                    <a:pt x="7091" y="3249"/>
                  </a:lnTo>
                  <a:close/>
                  <a:moveTo>
                    <a:pt x="7021" y="0"/>
                  </a:moveTo>
                  <a:lnTo>
                    <a:pt x="0" y="7755"/>
                  </a:lnTo>
                  <a:lnTo>
                    <a:pt x="34442" y="42232"/>
                  </a:lnTo>
                  <a:lnTo>
                    <a:pt x="41568" y="35141"/>
                  </a:lnTo>
                  <a:lnTo>
                    <a:pt x="7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242003" y="-331127"/>
              <a:ext cx="963280" cy="790218"/>
            </a:xfrm>
            <a:custGeom>
              <a:avLst/>
              <a:gdLst/>
              <a:ahLst/>
              <a:cxnLst/>
              <a:rect l="l" t="t" r="r" b="b"/>
              <a:pathLst>
                <a:path w="30914" h="25360" extrusionOk="0">
                  <a:moveTo>
                    <a:pt x="7126" y="3144"/>
                  </a:moveTo>
                  <a:lnTo>
                    <a:pt x="18234" y="14252"/>
                  </a:lnTo>
                  <a:lnTo>
                    <a:pt x="23788" y="8698"/>
                  </a:lnTo>
                  <a:lnTo>
                    <a:pt x="27770" y="12680"/>
                  </a:lnTo>
                  <a:lnTo>
                    <a:pt x="18234" y="22216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18234" y="25360"/>
                  </a:lnTo>
                  <a:lnTo>
                    <a:pt x="30914" y="12680"/>
                  </a:lnTo>
                  <a:lnTo>
                    <a:pt x="23788" y="5554"/>
                  </a:lnTo>
                  <a:lnTo>
                    <a:pt x="18234" y="11108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068941" y="188061"/>
              <a:ext cx="1136343" cy="962190"/>
            </a:xfrm>
            <a:custGeom>
              <a:avLst/>
              <a:gdLst/>
              <a:ahLst/>
              <a:cxnLst/>
              <a:rect l="l" t="t" r="r" b="b"/>
              <a:pathLst>
                <a:path w="36468" h="30879" extrusionOk="0">
                  <a:moveTo>
                    <a:pt x="7126" y="3144"/>
                  </a:moveTo>
                  <a:lnTo>
                    <a:pt x="23788" y="19771"/>
                  </a:lnTo>
                  <a:lnTo>
                    <a:pt x="29342" y="14217"/>
                  </a:lnTo>
                  <a:lnTo>
                    <a:pt x="33324" y="18199"/>
                  </a:lnTo>
                  <a:lnTo>
                    <a:pt x="23788" y="27735"/>
                  </a:lnTo>
                  <a:lnTo>
                    <a:pt x="3144" y="7126"/>
                  </a:lnTo>
                  <a:lnTo>
                    <a:pt x="7126" y="3144"/>
                  </a:lnTo>
                  <a:close/>
                  <a:moveTo>
                    <a:pt x="7126" y="0"/>
                  </a:moveTo>
                  <a:lnTo>
                    <a:pt x="0" y="7126"/>
                  </a:lnTo>
                  <a:lnTo>
                    <a:pt x="23788" y="30879"/>
                  </a:lnTo>
                  <a:lnTo>
                    <a:pt x="36468" y="18199"/>
                  </a:lnTo>
                  <a:lnTo>
                    <a:pt x="29342" y="11108"/>
                  </a:lnTo>
                  <a:lnTo>
                    <a:pt x="23788" y="16627"/>
                  </a:lnTo>
                  <a:lnTo>
                    <a:pt x="7126" y="0"/>
                  </a:lnTo>
                  <a:close/>
                </a:path>
              </a:pathLst>
            </a:custGeom>
            <a:solidFill>
              <a:srgbClr val="FB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6538847" y="-343124"/>
              <a:ext cx="628061" cy="629152"/>
            </a:xfrm>
            <a:custGeom>
              <a:avLst/>
              <a:gdLst/>
              <a:ahLst/>
              <a:cxnLst/>
              <a:rect l="l" t="t" r="r" b="b"/>
              <a:pathLst>
                <a:path w="20156" h="20191" extrusionOk="0">
                  <a:moveTo>
                    <a:pt x="7127" y="3145"/>
                  </a:moveTo>
                  <a:lnTo>
                    <a:pt x="17012" y="13065"/>
                  </a:lnTo>
                  <a:lnTo>
                    <a:pt x="13030" y="17047"/>
                  </a:lnTo>
                  <a:lnTo>
                    <a:pt x="3145" y="7127"/>
                  </a:lnTo>
                  <a:lnTo>
                    <a:pt x="7127" y="3145"/>
                  </a:lnTo>
                  <a:close/>
                  <a:moveTo>
                    <a:pt x="7127" y="1"/>
                  </a:moveTo>
                  <a:lnTo>
                    <a:pt x="1" y="7127"/>
                  </a:lnTo>
                  <a:lnTo>
                    <a:pt x="13030" y="20191"/>
                  </a:lnTo>
                  <a:lnTo>
                    <a:pt x="20156" y="13065"/>
                  </a:lnTo>
                  <a:lnTo>
                    <a:pt x="71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49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5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21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001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62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52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10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96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9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48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05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544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0617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255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8772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4678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2218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80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67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3037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8934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70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36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efin Sans"/>
              <a:buNone/>
              <a:defRPr sz="28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sefin Sans"/>
              <a:buChar char="●"/>
              <a:defRPr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●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●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ans"/>
              <a:buChar char="○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Josefin Sans"/>
              <a:buChar char="■"/>
              <a:defRPr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09F79-B20E-4003-87DD-7E8A21FADB56}" type="datetimeFigureOut">
              <a:rPr lang="en-IN" smtClean="0"/>
              <a:t>19-10-2021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3ACAE-1DF4-41A3-AB2A-65F51A138C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750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41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svg"/><Relationship Id="rId5" Type="http://schemas.openxmlformats.org/officeDocument/2006/relationships/image" Target="../media/image49.png"/><Relationship Id="rId4" Type="http://schemas.openxmlformats.org/officeDocument/2006/relationships/image" Target="../media/image55.sv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svg"/><Relationship Id="rId1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78.svg"/><Relationship Id="rId10" Type="http://schemas.openxmlformats.org/officeDocument/2006/relationships/image" Target="../media/image73.svg"/><Relationship Id="rId19" Type="http://schemas.openxmlformats.org/officeDocument/2006/relationships/image" Target="../media/image82.svg"/><Relationship Id="rId4" Type="http://schemas.openxmlformats.org/officeDocument/2006/relationships/image" Target="../media/image67.sv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hyperlink" Target="https://it.m.wikipedia.org/wiki/Beauty" TargetMode="Externa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20.sv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CE3E8A1-0EF0-42FA-8AEF-045290C4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88878"/>
            <a:ext cx="5237017" cy="3939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C1046-C948-4F90-B22B-9548A1784425}"/>
              </a:ext>
            </a:extLst>
          </p:cNvPr>
          <p:cNvSpPr txBox="1"/>
          <p:nvPr/>
        </p:nvSpPr>
        <p:spPr>
          <a:xfrm>
            <a:off x="3559834" y="4868175"/>
            <a:ext cx="45116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Wearing in a sustainable way</a:t>
            </a:r>
            <a:endParaRPr lang="en-US" sz="2400" b="1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159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9" y="3082504"/>
            <a:ext cx="1598058" cy="1712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27" y="3085930"/>
            <a:ext cx="1598058" cy="1712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us 4"/>
          <p:cNvSpPr/>
          <p:nvPr/>
        </p:nvSpPr>
        <p:spPr>
          <a:xfrm>
            <a:off x="2622085" y="3614418"/>
            <a:ext cx="765313" cy="655982"/>
          </a:xfrm>
          <a:prstGeom prst="mathPl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1535864" y="4988378"/>
            <a:ext cx="293775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Cloths you want to Re - wear</a:t>
            </a:r>
            <a:endParaRPr lang="en-IN" sz="1400" b="1"/>
          </a:p>
        </p:txBody>
      </p:sp>
      <p:sp>
        <p:nvSpPr>
          <p:cNvPr id="8" name="TextBox 7"/>
          <p:cNvSpPr txBox="1"/>
          <p:nvPr/>
        </p:nvSpPr>
        <p:spPr>
          <a:xfrm>
            <a:off x="8526386" y="4988378"/>
            <a:ext cx="293775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This is what we can do!</a:t>
            </a:r>
            <a:endParaRPr lang="en-IN" sz="14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092" y="19878"/>
            <a:ext cx="1511030" cy="1139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699" y="2296246"/>
            <a:ext cx="285475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Number of Clothes to be Up-cycled:</a:t>
            </a:r>
            <a:endParaRPr lang="en-IN" sz="1400" b="1"/>
          </a:p>
        </p:txBody>
      </p:sp>
      <p:grpSp>
        <p:nvGrpSpPr>
          <p:cNvPr id="11" name="Group 10"/>
          <p:cNvGrpSpPr/>
          <p:nvPr/>
        </p:nvGrpSpPr>
        <p:grpSpPr>
          <a:xfrm>
            <a:off x="3676056" y="2303096"/>
            <a:ext cx="643749" cy="309600"/>
            <a:chOff x="3317131" y="1429498"/>
            <a:chExt cx="643749" cy="307777"/>
          </a:xfrm>
        </p:grpSpPr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3317131" y="1436523"/>
              <a:ext cx="643749" cy="293726"/>
            </a:xfrm>
            <a:prstGeom prst="actionButtonBlank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7131" y="1429498"/>
              <a:ext cx="311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2</a:t>
              </a:r>
              <a:endParaRPr lang="en-IN" sz="1400" b="1"/>
            </a:p>
          </p:txBody>
        </p:sp>
        <p:sp>
          <p:nvSpPr>
            <p:cNvPr id="14" name="Flowchart: Merge 13"/>
            <p:cNvSpPr/>
            <p:nvPr/>
          </p:nvSpPr>
          <p:spPr>
            <a:xfrm>
              <a:off x="3639860" y="1537729"/>
              <a:ext cx="144000" cy="108000"/>
            </a:xfrm>
            <a:prstGeom prst="flowChartMerg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24706" y="1770117"/>
            <a:ext cx="32354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Delivery: Receive by 14</a:t>
            </a:r>
            <a:r>
              <a:rPr lang="en-US" sz="1600" baseline="30000"/>
              <a:t>th</a:t>
            </a:r>
            <a:r>
              <a:rPr lang="en-US" sz="1600"/>
              <a:t> April, 2021</a:t>
            </a:r>
          </a:p>
          <a:p>
            <a:r>
              <a:rPr lang="en-US" sz="1600"/>
              <a:t>Cost: Rs. 3500</a:t>
            </a:r>
            <a:endParaRPr lang="en-IN" sz="16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78" y="3085930"/>
            <a:ext cx="2525770" cy="1712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608496" y="944036"/>
            <a:ext cx="107342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ABOUT</a:t>
            </a:r>
            <a:endParaRPr lang="en-IN" sz="1600" b="1"/>
          </a:p>
        </p:txBody>
      </p:sp>
      <p:sp>
        <p:nvSpPr>
          <p:cNvPr id="18" name="TextBox 17"/>
          <p:cNvSpPr txBox="1"/>
          <p:nvPr/>
        </p:nvSpPr>
        <p:spPr>
          <a:xfrm>
            <a:off x="3676056" y="949609"/>
            <a:ext cx="159512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CONTACT US</a:t>
            </a:r>
            <a:endParaRPr lang="en-IN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150305" y="949609"/>
            <a:ext cx="107342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HOME</a:t>
            </a:r>
            <a:endParaRPr lang="en-IN" sz="1600" b="1"/>
          </a:p>
        </p:txBody>
      </p:sp>
      <p:sp>
        <p:nvSpPr>
          <p:cNvPr id="20" name="TextBox 19"/>
          <p:cNvSpPr txBox="1"/>
          <p:nvPr/>
        </p:nvSpPr>
        <p:spPr>
          <a:xfrm>
            <a:off x="1561047" y="949915"/>
            <a:ext cx="177769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OUR PRODUCTS</a:t>
            </a:r>
            <a:endParaRPr lang="en-IN" sz="1600" b="1"/>
          </a:p>
        </p:txBody>
      </p:sp>
      <p:sp>
        <p:nvSpPr>
          <p:cNvPr id="25" name="TextBox 24"/>
          <p:cNvSpPr txBox="1"/>
          <p:nvPr/>
        </p:nvSpPr>
        <p:spPr>
          <a:xfrm>
            <a:off x="1511637" y="-104362"/>
            <a:ext cx="701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4">
                    <a:lumMod val="60000"/>
                    <a:lumOff val="40000"/>
                  </a:schemeClr>
                </a:solidFill>
                <a:latin typeface="French Script MT" panose="03020402040607040605" pitchFamily="66" charset="0"/>
              </a:rPr>
              <a:t>     Bienvenue to Re - Wear</a:t>
            </a:r>
            <a:endParaRPr lang="en-IN" sz="6000" b="1">
              <a:solidFill>
                <a:schemeClr val="accent4">
                  <a:lumMod val="60000"/>
                  <a:lumOff val="40000"/>
                </a:schemeClr>
              </a:solidFill>
              <a:latin typeface="French Script MT" panose="03020402040607040605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421542" y="5743981"/>
            <a:ext cx="756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2">
                    <a:lumMod val="60000"/>
                    <a:lumOff val="40000"/>
                  </a:schemeClr>
                </a:solidFill>
                <a:latin typeface="French Script MT" panose="03020402040607040605" pitchFamily="66" charset="0"/>
              </a:rPr>
              <a:t>Let’s wear in a sustainable way</a:t>
            </a:r>
            <a:endParaRPr lang="en-IN" sz="4800" b="1">
              <a:solidFill>
                <a:schemeClr val="accent2">
                  <a:lumMod val="60000"/>
                  <a:lumOff val="40000"/>
                </a:schemeClr>
              </a:solidFill>
              <a:latin typeface="French Script MT" panose="03020402040607040605" pitchFamily="66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374381" y="3628931"/>
            <a:ext cx="3200400" cy="78248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81" y="3836124"/>
            <a:ext cx="2976664" cy="3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1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A4C756-7128-4DF4-A721-29BEF9EB40F1}"/>
              </a:ext>
            </a:extLst>
          </p:cNvPr>
          <p:cNvSpPr/>
          <p:nvPr/>
        </p:nvSpPr>
        <p:spPr>
          <a:xfrm>
            <a:off x="279487" y="3933825"/>
            <a:ext cx="11283863" cy="2771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797A4D-D0A1-4499-983E-ADA0E28A6085}"/>
              </a:ext>
            </a:extLst>
          </p:cNvPr>
          <p:cNvSpPr/>
          <p:nvPr/>
        </p:nvSpPr>
        <p:spPr>
          <a:xfrm>
            <a:off x="395614" y="1304925"/>
            <a:ext cx="10951401" cy="2295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0" name="Google Shape;1560;p55"/>
          <p:cNvSpPr txBox="1">
            <a:spLocks noGrp="1"/>
          </p:cNvSpPr>
          <p:nvPr>
            <p:ph type="title"/>
          </p:nvPr>
        </p:nvSpPr>
        <p:spPr>
          <a:xfrm>
            <a:off x="2893500" y="243415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n" u="sng"/>
              <a:t>MARKET &amp; PRODUCT POSITIONING</a:t>
            </a:r>
            <a:endParaRPr lang="en-US" u="sng"/>
          </a:p>
        </p:txBody>
      </p:sp>
      <p:sp>
        <p:nvSpPr>
          <p:cNvPr id="1562" name="Google Shape;1562;p55"/>
          <p:cNvSpPr txBox="1">
            <a:spLocks noGrp="1"/>
          </p:cNvSpPr>
          <p:nvPr>
            <p:ph type="subTitle" idx="1"/>
          </p:nvPr>
        </p:nvSpPr>
        <p:spPr>
          <a:xfrm>
            <a:off x="754065" y="2256948"/>
            <a:ext cx="2905200" cy="9116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Fashion blogger</a:t>
            </a:r>
            <a:endParaRPr lang="en-US">
              <a:solidFill>
                <a:srgbClr val="000000"/>
              </a:solidFill>
            </a:endParaRPr>
          </a:p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Fashionable clothes at nominal price.</a:t>
            </a:r>
          </a:p>
        </p:txBody>
      </p:sp>
      <p:sp>
        <p:nvSpPr>
          <p:cNvPr id="1564" name="Google Shape;1564;p55"/>
          <p:cNvSpPr txBox="1">
            <a:spLocks noGrp="1"/>
          </p:cNvSpPr>
          <p:nvPr>
            <p:ph type="subTitle" idx="4"/>
          </p:nvPr>
        </p:nvSpPr>
        <p:spPr>
          <a:xfrm>
            <a:off x="4213749" y="2137653"/>
            <a:ext cx="3120860" cy="91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New &amp; Unique Design</a:t>
            </a:r>
            <a:endParaRPr lang="en-US">
              <a:solidFill>
                <a:srgbClr val="000000"/>
              </a:solidFill>
            </a:endParaRPr>
          </a:p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Affordable Prices</a:t>
            </a:r>
          </a:p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Not forgo branded clothes</a:t>
            </a:r>
          </a:p>
        </p:txBody>
      </p:sp>
      <p:sp>
        <p:nvSpPr>
          <p:cNvPr id="1566" name="Google Shape;1566;p55"/>
          <p:cNvSpPr txBox="1">
            <a:spLocks noGrp="1"/>
          </p:cNvSpPr>
          <p:nvPr>
            <p:ph type="subTitle" idx="6"/>
          </p:nvPr>
        </p:nvSpPr>
        <p:spPr>
          <a:xfrm>
            <a:off x="7968975" y="2135995"/>
            <a:ext cx="3422784" cy="91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">
                <a:solidFill>
                  <a:srgbClr val="000000"/>
                </a:solidFill>
              </a:rPr>
              <a:t>As people are moving towards sustainable living, we assume that the market for our product is very bright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68" name="Google Shape;1568;p55"/>
          <p:cNvSpPr txBox="1">
            <a:spLocks noGrp="1"/>
          </p:cNvSpPr>
          <p:nvPr>
            <p:ph type="subTitle" idx="8"/>
          </p:nvPr>
        </p:nvSpPr>
        <p:spPr>
          <a:xfrm>
            <a:off x="703440" y="4813509"/>
            <a:ext cx="4486708" cy="8972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0365" indent="-380365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Online application.</a:t>
            </a:r>
            <a:endParaRPr lang="en-US">
              <a:solidFill>
                <a:srgbClr val="000000"/>
              </a:solidFill>
            </a:endParaRPr>
          </a:p>
          <a:p>
            <a:pPr marL="380365" indent="-380365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Advertisement.</a:t>
            </a:r>
            <a:endParaRPr lang="en-US">
              <a:solidFill>
                <a:srgbClr val="000000"/>
              </a:solidFill>
            </a:endParaRPr>
          </a:p>
          <a:p>
            <a:pPr marL="380365" indent="-380365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Setting up a kiosk for advertising purpose.</a:t>
            </a:r>
            <a:endParaRPr lang="en-US">
              <a:solidFill>
                <a:srgbClr val="000000"/>
              </a:solidFill>
            </a:endParaRPr>
          </a:p>
          <a:p>
            <a:pPr marL="380365" indent="-380365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Collaborating with fashion lovers.</a:t>
            </a:r>
            <a:endParaRPr lang="en-US">
              <a:solidFill>
                <a:srgbClr val="000000"/>
              </a:solidFill>
            </a:endParaRPr>
          </a:p>
          <a:p>
            <a:pPr marL="0" indent="0" algn="l"/>
            <a:endParaRPr lang="en">
              <a:solidFill>
                <a:srgbClr val="000000"/>
              </a:solidFill>
            </a:endParaRPr>
          </a:p>
        </p:txBody>
      </p:sp>
      <p:sp>
        <p:nvSpPr>
          <p:cNvPr id="1570" name="Google Shape;1570;p55"/>
          <p:cNvSpPr txBox="1">
            <a:spLocks noGrp="1"/>
          </p:cNvSpPr>
          <p:nvPr>
            <p:ph type="subTitle" idx="13"/>
          </p:nvPr>
        </p:nvSpPr>
        <p:spPr>
          <a:xfrm>
            <a:off x="5559058" y="4645202"/>
            <a:ext cx="6111349" cy="8972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At initial stage,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- Educate customers through kiosks.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- Online Application will be the main mode of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interaction with our customers.</a:t>
            </a:r>
            <a:endParaRPr lang="en-US">
              <a:solidFill>
                <a:srgbClr val="000000"/>
              </a:solidFill>
            </a:endParaRPr>
          </a:p>
          <a:p>
            <a:pPr marL="342900" algn="l"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If our idea gains momentum, then we will establish offline stores for the same.</a:t>
            </a:r>
          </a:p>
          <a:p>
            <a:pPr marL="0" indent="0" algn="l"/>
            <a:endParaRPr lang="en">
              <a:solidFill>
                <a:srgbClr val="000000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E359620-42D7-49D6-88DB-429C1FB8DAEC}"/>
              </a:ext>
            </a:extLst>
          </p:cNvPr>
          <p:cNvCxnSpPr/>
          <p:nvPr/>
        </p:nvCxnSpPr>
        <p:spPr>
          <a:xfrm flipH="1">
            <a:off x="3874717" y="2094975"/>
            <a:ext cx="20876" cy="128391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0EFFCF-098A-435A-8219-A66337750268}"/>
              </a:ext>
            </a:extLst>
          </p:cNvPr>
          <p:cNvCxnSpPr>
            <a:cxnSpLocks/>
          </p:cNvCxnSpPr>
          <p:nvPr/>
        </p:nvCxnSpPr>
        <p:spPr>
          <a:xfrm flipH="1">
            <a:off x="7705593" y="2136727"/>
            <a:ext cx="20876" cy="128391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35363C-6116-45B1-868D-F9F5A0577E4C}"/>
              </a:ext>
            </a:extLst>
          </p:cNvPr>
          <p:cNvCxnSpPr>
            <a:cxnSpLocks/>
          </p:cNvCxnSpPr>
          <p:nvPr/>
        </p:nvCxnSpPr>
        <p:spPr>
          <a:xfrm flipH="1">
            <a:off x="5231702" y="4829823"/>
            <a:ext cx="20876" cy="128391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4DE5D8-5478-4F62-A6D3-78D458F5BE5C}"/>
              </a:ext>
            </a:extLst>
          </p:cNvPr>
          <p:cNvSpPr txBox="1"/>
          <p:nvPr/>
        </p:nvSpPr>
        <p:spPr>
          <a:xfrm>
            <a:off x="914400" y="1530263"/>
            <a:ext cx="34008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Early Adopter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766F9-5447-4E5C-B089-19E555F84F0D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351123" y="1518167"/>
            <a:ext cx="3406241" cy="526000"/>
          </a:xfrm>
        </p:spPr>
        <p:txBody>
          <a:bodyPr/>
          <a:lstStyle/>
          <a:p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/>
              </a:rPr>
              <a:t>Why will they Pay?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3DC597B-FDF0-4809-800E-26BC1E83E592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7721048" y="1873070"/>
            <a:ext cx="3374926" cy="526000"/>
          </a:xfrm>
        </p:spPr>
        <p:txBody>
          <a:bodyPr/>
          <a:lstStyle/>
          <a:p>
            <a:r>
              <a:rPr lang="en-US" sz="2800">
                <a:solidFill>
                  <a:srgbClr val="2A1D04"/>
                </a:solidFill>
                <a:latin typeface="Times New Roman"/>
              </a:rPr>
              <a:t>How will the market Evolve?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1423B66-37D4-4638-AEF3-32D60035F71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772430" y="4475356"/>
            <a:ext cx="4470953" cy="515562"/>
          </a:xfrm>
        </p:spPr>
        <p:txBody>
          <a:bodyPr/>
          <a:lstStyle/>
          <a:p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/>
              </a:rPr>
              <a:t>How to reach &amp; sell to Early Adopters?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F9AF42-BFE2-4ABB-96E5-E1FE731C7D28}"/>
              </a:ext>
            </a:extLst>
          </p:cNvPr>
          <p:cNvSpPr txBox="1"/>
          <p:nvPr/>
        </p:nvSpPr>
        <p:spPr>
          <a:xfrm>
            <a:off x="5684727" y="4098098"/>
            <a:ext cx="59895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Where &amp; How sell our Product?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064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7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42E106C-129B-47C7-8C6C-3F0F9A3A25E4}"/>
              </a:ext>
            </a:extLst>
          </p:cNvPr>
          <p:cNvSpPr/>
          <p:nvPr/>
        </p:nvSpPr>
        <p:spPr>
          <a:xfrm>
            <a:off x="2574786" y="1814337"/>
            <a:ext cx="6176818" cy="73910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  <a:latin typeface="Times New Roman"/>
                <a:cs typeface="Times New Roman"/>
              </a:rPr>
              <a:t>Fashion Resale Market $80 bn by 2029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43C2F-3C8F-4D5C-ADEC-ABA15C4EA2BB}"/>
              </a:ext>
            </a:extLst>
          </p:cNvPr>
          <p:cNvSpPr/>
          <p:nvPr/>
        </p:nvSpPr>
        <p:spPr>
          <a:xfrm>
            <a:off x="4846162" y="2923931"/>
            <a:ext cx="6166380" cy="718229"/>
          </a:xfrm>
          <a:prstGeom prst="rect">
            <a:avLst/>
          </a:prstGeom>
          <a:solidFill>
            <a:srgbClr val="2275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20% Global waste Water &amp; 10% Global Carbon Emission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3048-98EF-4454-AE09-82CAD66B3109}"/>
              </a:ext>
            </a:extLst>
          </p:cNvPr>
          <p:cNvSpPr/>
          <p:nvPr/>
        </p:nvSpPr>
        <p:spPr>
          <a:xfrm>
            <a:off x="4117089" y="2734074"/>
            <a:ext cx="1017908" cy="1109436"/>
          </a:xfrm>
          <a:prstGeom prst="roundRect">
            <a:avLst>
              <a:gd name="adj" fmla="val 631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6B4C5-7E3C-4F64-A8C1-3EB191722C7F}"/>
              </a:ext>
            </a:extLst>
          </p:cNvPr>
          <p:cNvSpPr/>
          <p:nvPr/>
        </p:nvSpPr>
        <p:spPr>
          <a:xfrm>
            <a:off x="985547" y="784070"/>
            <a:ext cx="6176818" cy="770422"/>
          </a:xfrm>
          <a:prstGeom prst="rect">
            <a:avLst/>
          </a:prstGeom>
          <a:solidFill>
            <a:srgbClr val="2275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Fasion Industry CAGR - $108 bn, $223 bn by 2021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2DA7F-7C25-442A-8D71-ED2C4FF34DA1}"/>
              </a:ext>
            </a:extLst>
          </p:cNvPr>
          <p:cNvSpPr/>
          <p:nvPr/>
        </p:nvSpPr>
        <p:spPr>
          <a:xfrm>
            <a:off x="160953" y="594211"/>
            <a:ext cx="1017908" cy="1109436"/>
          </a:xfrm>
          <a:prstGeom prst="roundRect">
            <a:avLst>
              <a:gd name="adj" fmla="val 631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64AA2-1235-46E9-BCEB-D8EA0CA46A06}"/>
              </a:ext>
            </a:extLst>
          </p:cNvPr>
          <p:cNvSpPr txBox="1"/>
          <p:nvPr/>
        </p:nvSpPr>
        <p:spPr>
          <a:xfrm>
            <a:off x="155552" y="594240"/>
            <a:ext cx="1076489" cy="91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rPr>
              <a:t>01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mes New Roman"/>
              <a:ea typeface="Noto Sans" panose="020B0502040504020204" pitchFamily="34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5FC14-E284-4C7E-BD05-63BAE8D56EE8}"/>
              </a:ext>
            </a:extLst>
          </p:cNvPr>
          <p:cNvSpPr txBox="1"/>
          <p:nvPr/>
        </p:nvSpPr>
        <p:spPr>
          <a:xfrm>
            <a:off x="4120695" y="2903385"/>
            <a:ext cx="9825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rPr>
              <a:t>03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mes New Roman"/>
              <a:ea typeface="Noto Sans" panose="020B0502040504020204" pitchFamily="34"/>
              <a:cs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1F4185-E695-43B2-BA01-39AF1435B606}"/>
              </a:ext>
            </a:extLst>
          </p:cNvPr>
          <p:cNvSpPr txBox="1"/>
          <p:nvPr/>
        </p:nvSpPr>
        <p:spPr>
          <a:xfrm>
            <a:off x="2568684" y="2106"/>
            <a:ext cx="849935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4400" b="1" u="sng">
                <a:solidFill>
                  <a:srgbClr val="FFFFFF"/>
                </a:solidFill>
                <a:latin typeface="Times New Roman"/>
                <a:cs typeface="Times New Roman"/>
                <a:sym typeface="Josefin Sans"/>
              </a:rPr>
              <a:t>Industry</a:t>
            </a:r>
            <a:endParaRPr lang="en-US" sz="4400" b="1" u="sng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50B28B-4450-4A6E-93DD-BC69D25579D3}"/>
              </a:ext>
            </a:extLst>
          </p:cNvPr>
          <p:cNvGrpSpPr/>
          <p:nvPr/>
        </p:nvGrpSpPr>
        <p:grpSpPr>
          <a:xfrm rot="1920000">
            <a:off x="6831840" y="707318"/>
            <a:ext cx="666958" cy="813519"/>
            <a:chOff x="7931851" y="2464731"/>
            <a:chExt cx="1002842" cy="122321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8042142-F095-46F9-9D5C-24FC413F6A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0806" y="2650831"/>
              <a:ext cx="623981" cy="1037110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A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E44A576-389C-428E-A491-0F1C1CBCD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3151" y="2944496"/>
              <a:ext cx="44264" cy="75201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219FAE7-406E-4924-B896-2BA5D194B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5045" y="3044923"/>
              <a:ext cx="160397" cy="257493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59DF1CE6-C612-4567-B269-4382240A4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5816" y="3030644"/>
              <a:ext cx="71870" cy="89004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8CA69D78-9DF4-4325-B19F-D57E3F4778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044" y="2724603"/>
              <a:ext cx="259397" cy="282719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1CAB9523-2046-4D4A-8402-8BB8C5418C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044" y="2464731"/>
              <a:ext cx="39980" cy="152306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C8153D3-0E54-4692-85FE-9F61C2A56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830" y="2526606"/>
              <a:ext cx="101379" cy="140883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DB8C8B36-2426-49EF-AC3D-7B57445DD2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0507" y="3132975"/>
              <a:ext cx="142311" cy="99951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497F305F-AEE1-4148-9E3D-717C575E0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3726" y="2704613"/>
              <a:ext cx="142311" cy="98999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DF73286F-8AA8-4AA4-BF57-BE6040C47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2387" y="2949255"/>
              <a:ext cx="152306" cy="40457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7F0AAF37-110C-41C5-A65F-297782BB6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851" y="2949255"/>
              <a:ext cx="151355" cy="40457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F6800624-32CE-4AA8-BBC8-BAE41020E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0507" y="2704613"/>
              <a:ext cx="142311" cy="98999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7695AC9A-990D-47EA-AF2D-0C30B2C5E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3726" y="3132975"/>
              <a:ext cx="142311" cy="99951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37134C67-DAB8-41A8-9F26-18E902014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5336" y="2526606"/>
              <a:ext cx="101379" cy="140883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70B3BB-7312-4045-BDE7-C76A00F5EF91}"/>
              </a:ext>
            </a:extLst>
          </p:cNvPr>
          <p:cNvGrpSpPr/>
          <p:nvPr/>
        </p:nvGrpSpPr>
        <p:grpSpPr>
          <a:xfrm>
            <a:off x="8745902" y="1758863"/>
            <a:ext cx="730601" cy="730424"/>
            <a:chOff x="2700338" y="8651875"/>
            <a:chExt cx="6545262" cy="6543675"/>
          </a:xfrm>
          <a:solidFill>
            <a:schemeClr val="bg1"/>
          </a:solidFill>
        </p:grpSpPr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DF9F6A4A-A527-4417-8669-322CB2890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338" y="10820400"/>
              <a:ext cx="4376737" cy="4375150"/>
            </a:xfrm>
            <a:custGeom>
              <a:avLst/>
              <a:gdLst>
                <a:gd name="T0" fmla="*/ 477 w 1376"/>
                <a:gd name="T1" fmla="*/ 1360 h 1376"/>
                <a:gd name="T2" fmla="*/ 312 w 1376"/>
                <a:gd name="T3" fmla="*/ 1212 h 1376"/>
                <a:gd name="T4" fmla="*/ 237 w 1376"/>
                <a:gd name="T5" fmla="*/ 1044 h 1376"/>
                <a:gd name="T6" fmla="*/ 64 w 1376"/>
                <a:gd name="T7" fmla="*/ 1013 h 1376"/>
                <a:gd name="T8" fmla="*/ 51 w 1376"/>
                <a:gd name="T9" fmla="*/ 793 h 1376"/>
                <a:gd name="T10" fmla="*/ 117 w 1376"/>
                <a:gd name="T11" fmla="*/ 621 h 1376"/>
                <a:gd name="T12" fmla="*/ 16 w 1376"/>
                <a:gd name="T13" fmla="*/ 476 h 1376"/>
                <a:gd name="T14" fmla="*/ 164 w 1376"/>
                <a:gd name="T15" fmla="*/ 312 h 1376"/>
                <a:gd name="T16" fmla="*/ 332 w 1376"/>
                <a:gd name="T17" fmla="*/ 237 h 1376"/>
                <a:gd name="T18" fmla="*/ 363 w 1376"/>
                <a:gd name="T19" fmla="*/ 63 h 1376"/>
                <a:gd name="T20" fmla="*/ 583 w 1376"/>
                <a:gd name="T21" fmla="*/ 51 h 1376"/>
                <a:gd name="T22" fmla="*/ 755 w 1376"/>
                <a:gd name="T23" fmla="*/ 116 h 1376"/>
                <a:gd name="T24" fmla="*/ 900 w 1376"/>
                <a:gd name="T25" fmla="*/ 16 h 1376"/>
                <a:gd name="T26" fmla="*/ 1064 w 1376"/>
                <a:gd name="T27" fmla="*/ 163 h 1376"/>
                <a:gd name="T28" fmla="*/ 1139 w 1376"/>
                <a:gd name="T29" fmla="*/ 331 h 1376"/>
                <a:gd name="T30" fmla="*/ 1313 w 1376"/>
                <a:gd name="T31" fmla="*/ 362 h 1376"/>
                <a:gd name="T32" fmla="*/ 1360 w 1376"/>
                <a:gd name="T33" fmla="*/ 476 h 1376"/>
                <a:gd name="T34" fmla="*/ 1260 w 1376"/>
                <a:gd name="T35" fmla="*/ 621 h 1376"/>
                <a:gd name="T36" fmla="*/ 1325 w 1376"/>
                <a:gd name="T37" fmla="*/ 793 h 1376"/>
                <a:gd name="T38" fmla="*/ 1313 w 1376"/>
                <a:gd name="T39" fmla="*/ 1013 h 1376"/>
                <a:gd name="T40" fmla="*/ 1139 w 1376"/>
                <a:gd name="T41" fmla="*/ 1044 h 1376"/>
                <a:gd name="T42" fmla="*/ 1064 w 1376"/>
                <a:gd name="T43" fmla="*/ 1212 h 1376"/>
                <a:gd name="T44" fmla="*/ 900 w 1376"/>
                <a:gd name="T45" fmla="*/ 1360 h 1376"/>
                <a:gd name="T46" fmla="*/ 755 w 1376"/>
                <a:gd name="T47" fmla="*/ 1259 h 1376"/>
                <a:gd name="T48" fmla="*/ 583 w 1376"/>
                <a:gd name="T49" fmla="*/ 1325 h 1376"/>
                <a:gd name="T50" fmla="*/ 403 w 1376"/>
                <a:gd name="T51" fmla="*/ 1230 h 1376"/>
                <a:gd name="T52" fmla="*/ 544 w 1376"/>
                <a:gd name="T53" fmla="*/ 1210 h 1376"/>
                <a:gd name="T54" fmla="*/ 748 w 1376"/>
                <a:gd name="T55" fmla="*/ 1167 h 1376"/>
                <a:gd name="T56" fmla="*/ 870 w 1376"/>
                <a:gd name="T57" fmla="*/ 1273 h 1376"/>
                <a:gd name="T58" fmla="*/ 956 w 1376"/>
                <a:gd name="T59" fmla="*/ 1159 h 1376"/>
                <a:gd name="T60" fmla="*/ 1070 w 1376"/>
                <a:gd name="T61" fmla="*/ 985 h 1376"/>
                <a:gd name="T62" fmla="*/ 1230 w 1376"/>
                <a:gd name="T63" fmla="*/ 973 h 1376"/>
                <a:gd name="T64" fmla="*/ 1211 w 1376"/>
                <a:gd name="T65" fmla="*/ 832 h 1376"/>
                <a:gd name="T66" fmla="*/ 1168 w 1376"/>
                <a:gd name="T67" fmla="*/ 628 h 1376"/>
                <a:gd name="T68" fmla="*/ 1274 w 1376"/>
                <a:gd name="T69" fmla="*/ 506 h 1376"/>
                <a:gd name="T70" fmla="*/ 1160 w 1376"/>
                <a:gd name="T71" fmla="*/ 420 h 1376"/>
                <a:gd name="T72" fmla="*/ 986 w 1376"/>
                <a:gd name="T73" fmla="*/ 306 h 1376"/>
                <a:gd name="T74" fmla="*/ 974 w 1376"/>
                <a:gd name="T75" fmla="*/ 146 h 1376"/>
                <a:gd name="T76" fmla="*/ 833 w 1376"/>
                <a:gd name="T77" fmla="*/ 165 h 1376"/>
                <a:gd name="T78" fmla="*/ 629 w 1376"/>
                <a:gd name="T79" fmla="*/ 208 h 1376"/>
                <a:gd name="T80" fmla="*/ 507 w 1376"/>
                <a:gd name="T81" fmla="*/ 102 h 1376"/>
                <a:gd name="T82" fmla="*/ 421 w 1376"/>
                <a:gd name="T83" fmla="*/ 216 h 1376"/>
                <a:gd name="T84" fmla="*/ 307 w 1376"/>
                <a:gd name="T85" fmla="*/ 390 h 1376"/>
                <a:gd name="T86" fmla="*/ 146 w 1376"/>
                <a:gd name="T87" fmla="*/ 402 h 1376"/>
                <a:gd name="T88" fmla="*/ 166 w 1376"/>
                <a:gd name="T89" fmla="*/ 543 h 1376"/>
                <a:gd name="T90" fmla="*/ 209 w 1376"/>
                <a:gd name="T91" fmla="*/ 747 h 1376"/>
                <a:gd name="T92" fmla="*/ 103 w 1376"/>
                <a:gd name="T93" fmla="*/ 869 h 1376"/>
                <a:gd name="T94" fmla="*/ 217 w 1376"/>
                <a:gd name="T95" fmla="*/ 955 h 1376"/>
                <a:gd name="T96" fmla="*/ 391 w 1376"/>
                <a:gd name="T97" fmla="*/ 1069 h 1376"/>
                <a:gd name="T98" fmla="*/ 403 w 1376"/>
                <a:gd name="T99" fmla="*/ 123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6" h="1376">
                  <a:moveTo>
                    <a:pt x="509" y="1366"/>
                  </a:moveTo>
                  <a:cubicBezTo>
                    <a:pt x="498" y="1366"/>
                    <a:pt x="487" y="1364"/>
                    <a:pt x="477" y="1360"/>
                  </a:cubicBezTo>
                  <a:cubicBezTo>
                    <a:pt x="363" y="1312"/>
                    <a:pt x="363" y="1312"/>
                    <a:pt x="363" y="1312"/>
                  </a:cubicBezTo>
                  <a:cubicBezTo>
                    <a:pt x="324" y="1296"/>
                    <a:pt x="302" y="1253"/>
                    <a:pt x="312" y="1212"/>
                  </a:cubicBezTo>
                  <a:cubicBezTo>
                    <a:pt x="319" y="1188"/>
                    <a:pt x="325" y="1163"/>
                    <a:pt x="332" y="1139"/>
                  </a:cubicBezTo>
                  <a:cubicBezTo>
                    <a:pt x="297" y="1111"/>
                    <a:pt x="265" y="1079"/>
                    <a:pt x="237" y="1044"/>
                  </a:cubicBezTo>
                  <a:cubicBezTo>
                    <a:pt x="213" y="1051"/>
                    <a:pt x="188" y="1057"/>
                    <a:pt x="164" y="1064"/>
                  </a:cubicBezTo>
                  <a:cubicBezTo>
                    <a:pt x="123" y="1074"/>
                    <a:pt x="80" y="1052"/>
                    <a:pt x="64" y="1013"/>
                  </a:cubicBezTo>
                  <a:cubicBezTo>
                    <a:pt x="16" y="899"/>
                    <a:pt x="16" y="899"/>
                    <a:pt x="16" y="899"/>
                  </a:cubicBezTo>
                  <a:cubicBezTo>
                    <a:pt x="0" y="860"/>
                    <a:pt x="15" y="815"/>
                    <a:pt x="51" y="793"/>
                  </a:cubicBezTo>
                  <a:cubicBezTo>
                    <a:pt x="73" y="780"/>
                    <a:pt x="95" y="767"/>
                    <a:pt x="117" y="754"/>
                  </a:cubicBezTo>
                  <a:cubicBezTo>
                    <a:pt x="112" y="710"/>
                    <a:pt x="112" y="665"/>
                    <a:pt x="117" y="621"/>
                  </a:cubicBezTo>
                  <a:cubicBezTo>
                    <a:pt x="95" y="608"/>
                    <a:pt x="73" y="595"/>
                    <a:pt x="51" y="582"/>
                  </a:cubicBezTo>
                  <a:cubicBezTo>
                    <a:pt x="15" y="561"/>
                    <a:pt x="0" y="515"/>
                    <a:pt x="16" y="476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80" y="323"/>
                    <a:pt x="123" y="301"/>
                    <a:pt x="164" y="312"/>
                  </a:cubicBezTo>
                  <a:cubicBezTo>
                    <a:pt x="188" y="318"/>
                    <a:pt x="213" y="324"/>
                    <a:pt x="237" y="331"/>
                  </a:cubicBezTo>
                  <a:cubicBezTo>
                    <a:pt x="265" y="296"/>
                    <a:pt x="297" y="264"/>
                    <a:pt x="332" y="237"/>
                  </a:cubicBezTo>
                  <a:cubicBezTo>
                    <a:pt x="325" y="212"/>
                    <a:pt x="319" y="187"/>
                    <a:pt x="312" y="163"/>
                  </a:cubicBezTo>
                  <a:cubicBezTo>
                    <a:pt x="302" y="122"/>
                    <a:pt x="324" y="79"/>
                    <a:pt x="363" y="63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516" y="0"/>
                    <a:pt x="561" y="15"/>
                    <a:pt x="583" y="51"/>
                  </a:cubicBezTo>
                  <a:cubicBezTo>
                    <a:pt x="596" y="72"/>
                    <a:pt x="609" y="94"/>
                    <a:pt x="622" y="116"/>
                  </a:cubicBezTo>
                  <a:cubicBezTo>
                    <a:pt x="666" y="111"/>
                    <a:pt x="711" y="111"/>
                    <a:pt x="755" y="116"/>
                  </a:cubicBezTo>
                  <a:cubicBezTo>
                    <a:pt x="768" y="94"/>
                    <a:pt x="781" y="72"/>
                    <a:pt x="794" y="51"/>
                  </a:cubicBezTo>
                  <a:cubicBezTo>
                    <a:pt x="815" y="15"/>
                    <a:pt x="861" y="0"/>
                    <a:pt x="900" y="16"/>
                  </a:cubicBezTo>
                  <a:cubicBezTo>
                    <a:pt x="1014" y="63"/>
                    <a:pt x="1014" y="63"/>
                    <a:pt x="1014" y="63"/>
                  </a:cubicBezTo>
                  <a:cubicBezTo>
                    <a:pt x="1053" y="79"/>
                    <a:pt x="1075" y="122"/>
                    <a:pt x="1064" y="163"/>
                  </a:cubicBezTo>
                  <a:cubicBezTo>
                    <a:pt x="1058" y="187"/>
                    <a:pt x="1052" y="212"/>
                    <a:pt x="1045" y="237"/>
                  </a:cubicBezTo>
                  <a:cubicBezTo>
                    <a:pt x="1080" y="264"/>
                    <a:pt x="1112" y="296"/>
                    <a:pt x="1139" y="331"/>
                  </a:cubicBezTo>
                  <a:cubicBezTo>
                    <a:pt x="1164" y="324"/>
                    <a:pt x="1189" y="318"/>
                    <a:pt x="1213" y="312"/>
                  </a:cubicBezTo>
                  <a:cubicBezTo>
                    <a:pt x="1254" y="301"/>
                    <a:pt x="1297" y="323"/>
                    <a:pt x="1313" y="362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76" y="515"/>
                    <a:pt x="1361" y="561"/>
                    <a:pt x="1325" y="582"/>
                  </a:cubicBezTo>
                  <a:cubicBezTo>
                    <a:pt x="1304" y="595"/>
                    <a:pt x="1282" y="608"/>
                    <a:pt x="1260" y="621"/>
                  </a:cubicBezTo>
                  <a:cubicBezTo>
                    <a:pt x="1265" y="665"/>
                    <a:pt x="1265" y="710"/>
                    <a:pt x="1260" y="754"/>
                  </a:cubicBezTo>
                  <a:cubicBezTo>
                    <a:pt x="1282" y="767"/>
                    <a:pt x="1304" y="780"/>
                    <a:pt x="1325" y="793"/>
                  </a:cubicBezTo>
                  <a:cubicBezTo>
                    <a:pt x="1361" y="815"/>
                    <a:pt x="1376" y="860"/>
                    <a:pt x="1360" y="899"/>
                  </a:cubicBezTo>
                  <a:cubicBezTo>
                    <a:pt x="1313" y="1013"/>
                    <a:pt x="1313" y="1013"/>
                    <a:pt x="1313" y="1013"/>
                  </a:cubicBezTo>
                  <a:cubicBezTo>
                    <a:pt x="1297" y="1052"/>
                    <a:pt x="1254" y="1074"/>
                    <a:pt x="1213" y="1064"/>
                  </a:cubicBezTo>
                  <a:cubicBezTo>
                    <a:pt x="1189" y="1057"/>
                    <a:pt x="1164" y="1051"/>
                    <a:pt x="1139" y="1044"/>
                  </a:cubicBezTo>
                  <a:cubicBezTo>
                    <a:pt x="1112" y="1079"/>
                    <a:pt x="1080" y="1111"/>
                    <a:pt x="1045" y="1139"/>
                  </a:cubicBezTo>
                  <a:cubicBezTo>
                    <a:pt x="1052" y="1164"/>
                    <a:pt x="1058" y="1188"/>
                    <a:pt x="1064" y="1212"/>
                  </a:cubicBezTo>
                  <a:cubicBezTo>
                    <a:pt x="1075" y="1253"/>
                    <a:pt x="1053" y="1296"/>
                    <a:pt x="1014" y="1312"/>
                  </a:cubicBezTo>
                  <a:cubicBezTo>
                    <a:pt x="900" y="1360"/>
                    <a:pt x="900" y="1360"/>
                    <a:pt x="900" y="1360"/>
                  </a:cubicBezTo>
                  <a:cubicBezTo>
                    <a:pt x="861" y="1376"/>
                    <a:pt x="815" y="1361"/>
                    <a:pt x="794" y="1325"/>
                  </a:cubicBezTo>
                  <a:cubicBezTo>
                    <a:pt x="781" y="1303"/>
                    <a:pt x="768" y="1281"/>
                    <a:pt x="755" y="1259"/>
                  </a:cubicBezTo>
                  <a:cubicBezTo>
                    <a:pt x="711" y="1264"/>
                    <a:pt x="666" y="1264"/>
                    <a:pt x="622" y="1259"/>
                  </a:cubicBezTo>
                  <a:cubicBezTo>
                    <a:pt x="609" y="1281"/>
                    <a:pt x="596" y="1303"/>
                    <a:pt x="583" y="1325"/>
                  </a:cubicBezTo>
                  <a:cubicBezTo>
                    <a:pt x="567" y="1351"/>
                    <a:pt x="539" y="1366"/>
                    <a:pt x="509" y="1366"/>
                  </a:cubicBezTo>
                  <a:close/>
                  <a:moveTo>
                    <a:pt x="403" y="1230"/>
                  </a:moveTo>
                  <a:cubicBezTo>
                    <a:pt x="507" y="1273"/>
                    <a:pt x="507" y="1273"/>
                    <a:pt x="507" y="1273"/>
                  </a:cubicBezTo>
                  <a:cubicBezTo>
                    <a:pt x="519" y="1252"/>
                    <a:pt x="532" y="1231"/>
                    <a:pt x="544" y="1210"/>
                  </a:cubicBezTo>
                  <a:cubicBezTo>
                    <a:pt x="562" y="1180"/>
                    <a:pt x="595" y="1163"/>
                    <a:pt x="629" y="1167"/>
                  </a:cubicBezTo>
                  <a:cubicBezTo>
                    <a:pt x="669" y="1172"/>
                    <a:pt x="708" y="1172"/>
                    <a:pt x="748" y="1167"/>
                  </a:cubicBezTo>
                  <a:cubicBezTo>
                    <a:pt x="782" y="1163"/>
                    <a:pt x="815" y="1180"/>
                    <a:pt x="833" y="1210"/>
                  </a:cubicBezTo>
                  <a:cubicBezTo>
                    <a:pt x="845" y="1231"/>
                    <a:pt x="857" y="1252"/>
                    <a:pt x="870" y="1273"/>
                  </a:cubicBezTo>
                  <a:cubicBezTo>
                    <a:pt x="974" y="1230"/>
                    <a:pt x="974" y="1230"/>
                    <a:pt x="974" y="1230"/>
                  </a:cubicBezTo>
                  <a:cubicBezTo>
                    <a:pt x="968" y="1206"/>
                    <a:pt x="962" y="1183"/>
                    <a:pt x="956" y="1159"/>
                  </a:cubicBezTo>
                  <a:cubicBezTo>
                    <a:pt x="947" y="1125"/>
                    <a:pt x="958" y="1090"/>
                    <a:pt x="986" y="1069"/>
                  </a:cubicBezTo>
                  <a:cubicBezTo>
                    <a:pt x="1017" y="1044"/>
                    <a:pt x="1045" y="1016"/>
                    <a:pt x="1070" y="985"/>
                  </a:cubicBezTo>
                  <a:cubicBezTo>
                    <a:pt x="1091" y="958"/>
                    <a:pt x="1126" y="946"/>
                    <a:pt x="1160" y="955"/>
                  </a:cubicBezTo>
                  <a:cubicBezTo>
                    <a:pt x="1183" y="961"/>
                    <a:pt x="1207" y="967"/>
                    <a:pt x="1230" y="973"/>
                  </a:cubicBezTo>
                  <a:cubicBezTo>
                    <a:pt x="1274" y="869"/>
                    <a:pt x="1274" y="869"/>
                    <a:pt x="1274" y="869"/>
                  </a:cubicBezTo>
                  <a:cubicBezTo>
                    <a:pt x="1253" y="856"/>
                    <a:pt x="1232" y="844"/>
                    <a:pt x="1211" y="832"/>
                  </a:cubicBezTo>
                  <a:cubicBezTo>
                    <a:pt x="1181" y="814"/>
                    <a:pt x="1164" y="781"/>
                    <a:pt x="1168" y="747"/>
                  </a:cubicBezTo>
                  <a:cubicBezTo>
                    <a:pt x="1173" y="707"/>
                    <a:pt x="1173" y="668"/>
                    <a:pt x="1168" y="628"/>
                  </a:cubicBezTo>
                  <a:cubicBezTo>
                    <a:pt x="1164" y="594"/>
                    <a:pt x="1181" y="561"/>
                    <a:pt x="1211" y="543"/>
                  </a:cubicBezTo>
                  <a:cubicBezTo>
                    <a:pt x="1232" y="531"/>
                    <a:pt x="1253" y="519"/>
                    <a:pt x="1274" y="506"/>
                  </a:cubicBezTo>
                  <a:cubicBezTo>
                    <a:pt x="1230" y="402"/>
                    <a:pt x="1230" y="402"/>
                    <a:pt x="1230" y="402"/>
                  </a:cubicBezTo>
                  <a:cubicBezTo>
                    <a:pt x="1207" y="408"/>
                    <a:pt x="1183" y="414"/>
                    <a:pt x="1160" y="420"/>
                  </a:cubicBezTo>
                  <a:cubicBezTo>
                    <a:pt x="1126" y="429"/>
                    <a:pt x="1091" y="418"/>
                    <a:pt x="1070" y="390"/>
                  </a:cubicBezTo>
                  <a:cubicBezTo>
                    <a:pt x="1045" y="359"/>
                    <a:pt x="1017" y="331"/>
                    <a:pt x="986" y="306"/>
                  </a:cubicBezTo>
                  <a:cubicBezTo>
                    <a:pt x="958" y="285"/>
                    <a:pt x="947" y="250"/>
                    <a:pt x="956" y="216"/>
                  </a:cubicBezTo>
                  <a:cubicBezTo>
                    <a:pt x="962" y="193"/>
                    <a:pt x="968" y="169"/>
                    <a:pt x="974" y="146"/>
                  </a:cubicBezTo>
                  <a:cubicBezTo>
                    <a:pt x="870" y="102"/>
                    <a:pt x="870" y="102"/>
                    <a:pt x="870" y="102"/>
                  </a:cubicBezTo>
                  <a:cubicBezTo>
                    <a:pt x="857" y="123"/>
                    <a:pt x="845" y="144"/>
                    <a:pt x="833" y="165"/>
                  </a:cubicBezTo>
                  <a:cubicBezTo>
                    <a:pt x="815" y="195"/>
                    <a:pt x="782" y="212"/>
                    <a:pt x="748" y="208"/>
                  </a:cubicBezTo>
                  <a:cubicBezTo>
                    <a:pt x="708" y="203"/>
                    <a:pt x="668" y="203"/>
                    <a:pt x="629" y="208"/>
                  </a:cubicBezTo>
                  <a:cubicBezTo>
                    <a:pt x="595" y="212"/>
                    <a:pt x="561" y="195"/>
                    <a:pt x="544" y="165"/>
                  </a:cubicBezTo>
                  <a:cubicBezTo>
                    <a:pt x="532" y="144"/>
                    <a:pt x="519" y="123"/>
                    <a:pt x="507" y="102"/>
                  </a:cubicBezTo>
                  <a:cubicBezTo>
                    <a:pt x="403" y="146"/>
                    <a:pt x="403" y="146"/>
                    <a:pt x="403" y="146"/>
                  </a:cubicBezTo>
                  <a:cubicBezTo>
                    <a:pt x="409" y="169"/>
                    <a:pt x="415" y="193"/>
                    <a:pt x="421" y="216"/>
                  </a:cubicBezTo>
                  <a:cubicBezTo>
                    <a:pt x="430" y="250"/>
                    <a:pt x="418" y="285"/>
                    <a:pt x="391" y="306"/>
                  </a:cubicBezTo>
                  <a:cubicBezTo>
                    <a:pt x="360" y="331"/>
                    <a:pt x="332" y="359"/>
                    <a:pt x="307" y="390"/>
                  </a:cubicBezTo>
                  <a:cubicBezTo>
                    <a:pt x="286" y="418"/>
                    <a:pt x="251" y="429"/>
                    <a:pt x="217" y="420"/>
                  </a:cubicBezTo>
                  <a:cubicBezTo>
                    <a:pt x="193" y="414"/>
                    <a:pt x="170" y="408"/>
                    <a:pt x="146" y="402"/>
                  </a:cubicBezTo>
                  <a:cubicBezTo>
                    <a:pt x="103" y="506"/>
                    <a:pt x="103" y="506"/>
                    <a:pt x="103" y="506"/>
                  </a:cubicBezTo>
                  <a:cubicBezTo>
                    <a:pt x="124" y="519"/>
                    <a:pt x="145" y="531"/>
                    <a:pt x="166" y="543"/>
                  </a:cubicBezTo>
                  <a:cubicBezTo>
                    <a:pt x="196" y="561"/>
                    <a:pt x="213" y="594"/>
                    <a:pt x="209" y="628"/>
                  </a:cubicBezTo>
                  <a:cubicBezTo>
                    <a:pt x="204" y="668"/>
                    <a:pt x="204" y="708"/>
                    <a:pt x="209" y="747"/>
                  </a:cubicBezTo>
                  <a:cubicBezTo>
                    <a:pt x="213" y="781"/>
                    <a:pt x="196" y="815"/>
                    <a:pt x="166" y="832"/>
                  </a:cubicBezTo>
                  <a:cubicBezTo>
                    <a:pt x="145" y="844"/>
                    <a:pt x="124" y="856"/>
                    <a:pt x="103" y="869"/>
                  </a:cubicBezTo>
                  <a:cubicBezTo>
                    <a:pt x="146" y="973"/>
                    <a:pt x="146" y="973"/>
                    <a:pt x="146" y="973"/>
                  </a:cubicBezTo>
                  <a:cubicBezTo>
                    <a:pt x="170" y="968"/>
                    <a:pt x="193" y="961"/>
                    <a:pt x="217" y="955"/>
                  </a:cubicBezTo>
                  <a:cubicBezTo>
                    <a:pt x="251" y="946"/>
                    <a:pt x="286" y="958"/>
                    <a:pt x="307" y="985"/>
                  </a:cubicBezTo>
                  <a:cubicBezTo>
                    <a:pt x="332" y="1016"/>
                    <a:pt x="360" y="1044"/>
                    <a:pt x="391" y="1069"/>
                  </a:cubicBezTo>
                  <a:cubicBezTo>
                    <a:pt x="418" y="1090"/>
                    <a:pt x="430" y="1125"/>
                    <a:pt x="421" y="1159"/>
                  </a:cubicBezTo>
                  <a:cubicBezTo>
                    <a:pt x="415" y="1183"/>
                    <a:pt x="409" y="1206"/>
                    <a:pt x="403" y="1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D10312F-3D57-4DFB-8E10-29992EB48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375" y="11879263"/>
              <a:ext cx="2255837" cy="2120900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6B257EC0-2FC4-48EB-81EF-0C21B17D5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8651875"/>
              <a:ext cx="3311525" cy="3309938"/>
            </a:xfrm>
            <a:custGeom>
              <a:avLst/>
              <a:gdLst>
                <a:gd name="T0" fmla="*/ 476 w 1041"/>
                <a:gd name="T1" fmla="*/ 1041 h 1041"/>
                <a:gd name="T2" fmla="*/ 397 w 1041"/>
                <a:gd name="T3" fmla="*/ 930 h 1041"/>
                <a:gd name="T4" fmla="*/ 279 w 1041"/>
                <a:gd name="T5" fmla="*/ 927 h 1041"/>
                <a:gd name="T6" fmla="*/ 121 w 1041"/>
                <a:gd name="T7" fmla="*/ 857 h 1041"/>
                <a:gd name="T8" fmla="*/ 143 w 1041"/>
                <a:gd name="T9" fmla="*/ 723 h 1041"/>
                <a:gd name="T10" fmla="*/ 62 w 1041"/>
                <a:gd name="T11" fmla="*/ 637 h 1041"/>
                <a:gd name="T12" fmla="*/ 0 w 1041"/>
                <a:gd name="T13" fmla="*/ 476 h 1041"/>
                <a:gd name="T14" fmla="*/ 111 w 1041"/>
                <a:gd name="T15" fmla="*/ 397 h 1041"/>
                <a:gd name="T16" fmla="*/ 114 w 1041"/>
                <a:gd name="T17" fmla="*/ 279 h 1041"/>
                <a:gd name="T18" fmla="*/ 184 w 1041"/>
                <a:gd name="T19" fmla="*/ 121 h 1041"/>
                <a:gd name="T20" fmla="*/ 318 w 1041"/>
                <a:gd name="T21" fmla="*/ 143 h 1041"/>
                <a:gd name="T22" fmla="*/ 404 w 1041"/>
                <a:gd name="T23" fmla="*/ 62 h 1041"/>
                <a:gd name="T24" fmla="*/ 565 w 1041"/>
                <a:gd name="T25" fmla="*/ 0 h 1041"/>
                <a:gd name="T26" fmla="*/ 644 w 1041"/>
                <a:gd name="T27" fmla="*/ 110 h 1041"/>
                <a:gd name="T28" fmla="*/ 762 w 1041"/>
                <a:gd name="T29" fmla="*/ 114 h 1041"/>
                <a:gd name="T30" fmla="*/ 920 w 1041"/>
                <a:gd name="T31" fmla="*/ 184 h 1041"/>
                <a:gd name="T32" fmla="*/ 898 w 1041"/>
                <a:gd name="T33" fmla="*/ 318 h 1041"/>
                <a:gd name="T34" fmla="*/ 979 w 1041"/>
                <a:gd name="T35" fmla="*/ 404 h 1041"/>
                <a:gd name="T36" fmla="*/ 1041 w 1041"/>
                <a:gd name="T37" fmla="*/ 565 h 1041"/>
                <a:gd name="T38" fmla="*/ 931 w 1041"/>
                <a:gd name="T39" fmla="*/ 644 h 1041"/>
                <a:gd name="T40" fmla="*/ 927 w 1041"/>
                <a:gd name="T41" fmla="*/ 762 h 1041"/>
                <a:gd name="T42" fmla="*/ 857 w 1041"/>
                <a:gd name="T43" fmla="*/ 920 h 1041"/>
                <a:gd name="T44" fmla="*/ 723 w 1041"/>
                <a:gd name="T45" fmla="*/ 898 h 1041"/>
                <a:gd name="T46" fmla="*/ 637 w 1041"/>
                <a:gd name="T47" fmla="*/ 979 h 1041"/>
                <a:gd name="T48" fmla="*/ 488 w 1041"/>
                <a:gd name="T49" fmla="*/ 954 h 1041"/>
                <a:gd name="T50" fmla="*/ 559 w 1041"/>
                <a:gd name="T51" fmla="*/ 910 h 1041"/>
                <a:gd name="T52" fmla="*/ 689 w 1041"/>
                <a:gd name="T53" fmla="*/ 817 h 1041"/>
                <a:gd name="T54" fmla="*/ 804 w 1041"/>
                <a:gd name="T55" fmla="*/ 849 h 1041"/>
                <a:gd name="T56" fmla="*/ 823 w 1041"/>
                <a:gd name="T57" fmla="*/ 769 h 1041"/>
                <a:gd name="T58" fmla="*/ 850 w 1041"/>
                <a:gd name="T59" fmla="*/ 611 h 1041"/>
                <a:gd name="T60" fmla="*/ 954 w 1041"/>
                <a:gd name="T61" fmla="*/ 553 h 1041"/>
                <a:gd name="T62" fmla="*/ 910 w 1041"/>
                <a:gd name="T63" fmla="*/ 482 h 1041"/>
                <a:gd name="T64" fmla="*/ 817 w 1041"/>
                <a:gd name="T65" fmla="*/ 352 h 1041"/>
                <a:gd name="T66" fmla="*/ 850 w 1041"/>
                <a:gd name="T67" fmla="*/ 237 h 1041"/>
                <a:gd name="T68" fmla="*/ 769 w 1041"/>
                <a:gd name="T69" fmla="*/ 218 h 1041"/>
                <a:gd name="T70" fmla="*/ 612 w 1041"/>
                <a:gd name="T71" fmla="*/ 191 h 1041"/>
                <a:gd name="T72" fmla="*/ 553 w 1041"/>
                <a:gd name="T73" fmla="*/ 87 h 1041"/>
                <a:gd name="T74" fmla="*/ 482 w 1041"/>
                <a:gd name="T75" fmla="*/ 131 h 1041"/>
                <a:gd name="T76" fmla="*/ 353 w 1041"/>
                <a:gd name="T77" fmla="*/ 224 h 1041"/>
                <a:gd name="T78" fmla="*/ 237 w 1041"/>
                <a:gd name="T79" fmla="*/ 191 h 1041"/>
                <a:gd name="T80" fmla="*/ 218 w 1041"/>
                <a:gd name="T81" fmla="*/ 272 h 1041"/>
                <a:gd name="T82" fmla="*/ 192 w 1041"/>
                <a:gd name="T83" fmla="*/ 429 h 1041"/>
                <a:gd name="T84" fmla="*/ 87 w 1041"/>
                <a:gd name="T85" fmla="*/ 488 h 1041"/>
                <a:gd name="T86" fmla="*/ 131 w 1041"/>
                <a:gd name="T87" fmla="*/ 559 h 1041"/>
                <a:gd name="T88" fmla="*/ 224 w 1041"/>
                <a:gd name="T89" fmla="*/ 688 h 1041"/>
                <a:gd name="T90" fmla="*/ 192 w 1041"/>
                <a:gd name="T91" fmla="*/ 804 h 1041"/>
                <a:gd name="T92" fmla="*/ 272 w 1041"/>
                <a:gd name="T93" fmla="*/ 823 h 1041"/>
                <a:gd name="T94" fmla="*/ 430 w 1041"/>
                <a:gd name="T95" fmla="*/ 849 h 1041"/>
                <a:gd name="T96" fmla="*/ 488 w 1041"/>
                <a:gd name="T97" fmla="*/ 954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1" h="1041">
                  <a:moveTo>
                    <a:pt x="565" y="1041"/>
                  </a:moveTo>
                  <a:cubicBezTo>
                    <a:pt x="476" y="1041"/>
                    <a:pt x="476" y="1041"/>
                    <a:pt x="476" y="1041"/>
                  </a:cubicBezTo>
                  <a:cubicBezTo>
                    <a:pt x="440" y="1041"/>
                    <a:pt x="409" y="1014"/>
                    <a:pt x="404" y="979"/>
                  </a:cubicBezTo>
                  <a:cubicBezTo>
                    <a:pt x="402" y="963"/>
                    <a:pt x="399" y="947"/>
                    <a:pt x="397" y="930"/>
                  </a:cubicBezTo>
                  <a:cubicBezTo>
                    <a:pt x="370" y="922"/>
                    <a:pt x="343" y="911"/>
                    <a:pt x="318" y="898"/>
                  </a:cubicBezTo>
                  <a:cubicBezTo>
                    <a:pt x="305" y="907"/>
                    <a:pt x="292" y="917"/>
                    <a:pt x="279" y="927"/>
                  </a:cubicBezTo>
                  <a:cubicBezTo>
                    <a:pt x="250" y="948"/>
                    <a:pt x="210" y="945"/>
                    <a:pt x="184" y="920"/>
                  </a:cubicBezTo>
                  <a:cubicBezTo>
                    <a:pt x="121" y="857"/>
                    <a:pt x="121" y="857"/>
                    <a:pt x="121" y="857"/>
                  </a:cubicBezTo>
                  <a:cubicBezTo>
                    <a:pt x="96" y="831"/>
                    <a:pt x="93" y="791"/>
                    <a:pt x="114" y="762"/>
                  </a:cubicBezTo>
                  <a:cubicBezTo>
                    <a:pt x="124" y="749"/>
                    <a:pt x="133" y="736"/>
                    <a:pt x="143" y="723"/>
                  </a:cubicBezTo>
                  <a:cubicBezTo>
                    <a:pt x="130" y="698"/>
                    <a:pt x="119" y="671"/>
                    <a:pt x="111" y="644"/>
                  </a:cubicBezTo>
                  <a:cubicBezTo>
                    <a:pt x="94" y="642"/>
                    <a:pt x="78" y="639"/>
                    <a:pt x="62" y="637"/>
                  </a:cubicBezTo>
                  <a:cubicBezTo>
                    <a:pt x="27" y="632"/>
                    <a:pt x="0" y="601"/>
                    <a:pt x="0" y="56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40"/>
                    <a:pt x="27" y="409"/>
                    <a:pt x="62" y="404"/>
                  </a:cubicBezTo>
                  <a:cubicBezTo>
                    <a:pt x="78" y="401"/>
                    <a:pt x="94" y="399"/>
                    <a:pt x="111" y="397"/>
                  </a:cubicBezTo>
                  <a:cubicBezTo>
                    <a:pt x="119" y="369"/>
                    <a:pt x="130" y="343"/>
                    <a:pt x="143" y="318"/>
                  </a:cubicBezTo>
                  <a:cubicBezTo>
                    <a:pt x="133" y="305"/>
                    <a:pt x="124" y="291"/>
                    <a:pt x="114" y="279"/>
                  </a:cubicBezTo>
                  <a:cubicBezTo>
                    <a:pt x="93" y="250"/>
                    <a:pt x="96" y="209"/>
                    <a:pt x="121" y="184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210" y="96"/>
                    <a:pt x="250" y="92"/>
                    <a:pt x="279" y="114"/>
                  </a:cubicBezTo>
                  <a:cubicBezTo>
                    <a:pt x="292" y="123"/>
                    <a:pt x="305" y="133"/>
                    <a:pt x="318" y="143"/>
                  </a:cubicBezTo>
                  <a:cubicBezTo>
                    <a:pt x="343" y="129"/>
                    <a:pt x="370" y="118"/>
                    <a:pt x="397" y="110"/>
                  </a:cubicBezTo>
                  <a:cubicBezTo>
                    <a:pt x="399" y="94"/>
                    <a:pt x="402" y="78"/>
                    <a:pt x="404" y="62"/>
                  </a:cubicBezTo>
                  <a:cubicBezTo>
                    <a:pt x="409" y="27"/>
                    <a:pt x="440" y="0"/>
                    <a:pt x="476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601" y="0"/>
                    <a:pt x="632" y="27"/>
                    <a:pt x="637" y="62"/>
                  </a:cubicBezTo>
                  <a:cubicBezTo>
                    <a:pt x="640" y="78"/>
                    <a:pt x="642" y="94"/>
                    <a:pt x="644" y="110"/>
                  </a:cubicBezTo>
                  <a:cubicBezTo>
                    <a:pt x="672" y="118"/>
                    <a:pt x="698" y="129"/>
                    <a:pt x="723" y="143"/>
                  </a:cubicBezTo>
                  <a:cubicBezTo>
                    <a:pt x="736" y="133"/>
                    <a:pt x="750" y="123"/>
                    <a:pt x="762" y="114"/>
                  </a:cubicBezTo>
                  <a:cubicBezTo>
                    <a:pt x="791" y="92"/>
                    <a:pt x="832" y="96"/>
                    <a:pt x="857" y="121"/>
                  </a:cubicBezTo>
                  <a:cubicBezTo>
                    <a:pt x="920" y="184"/>
                    <a:pt x="920" y="184"/>
                    <a:pt x="920" y="184"/>
                  </a:cubicBezTo>
                  <a:cubicBezTo>
                    <a:pt x="945" y="209"/>
                    <a:pt x="949" y="250"/>
                    <a:pt x="927" y="278"/>
                  </a:cubicBezTo>
                  <a:cubicBezTo>
                    <a:pt x="918" y="291"/>
                    <a:pt x="908" y="305"/>
                    <a:pt x="898" y="318"/>
                  </a:cubicBezTo>
                  <a:cubicBezTo>
                    <a:pt x="912" y="343"/>
                    <a:pt x="923" y="369"/>
                    <a:pt x="931" y="397"/>
                  </a:cubicBezTo>
                  <a:cubicBezTo>
                    <a:pt x="947" y="399"/>
                    <a:pt x="963" y="401"/>
                    <a:pt x="979" y="404"/>
                  </a:cubicBezTo>
                  <a:cubicBezTo>
                    <a:pt x="1014" y="409"/>
                    <a:pt x="1041" y="440"/>
                    <a:pt x="1041" y="476"/>
                  </a:cubicBezTo>
                  <a:cubicBezTo>
                    <a:pt x="1041" y="565"/>
                    <a:pt x="1041" y="565"/>
                    <a:pt x="1041" y="565"/>
                  </a:cubicBezTo>
                  <a:cubicBezTo>
                    <a:pt x="1041" y="601"/>
                    <a:pt x="1014" y="632"/>
                    <a:pt x="979" y="637"/>
                  </a:cubicBezTo>
                  <a:cubicBezTo>
                    <a:pt x="963" y="639"/>
                    <a:pt x="947" y="642"/>
                    <a:pt x="931" y="644"/>
                  </a:cubicBezTo>
                  <a:cubicBezTo>
                    <a:pt x="923" y="671"/>
                    <a:pt x="911" y="698"/>
                    <a:pt x="898" y="723"/>
                  </a:cubicBezTo>
                  <a:cubicBezTo>
                    <a:pt x="908" y="736"/>
                    <a:pt x="918" y="749"/>
                    <a:pt x="927" y="762"/>
                  </a:cubicBezTo>
                  <a:cubicBezTo>
                    <a:pt x="949" y="791"/>
                    <a:pt x="945" y="831"/>
                    <a:pt x="920" y="857"/>
                  </a:cubicBezTo>
                  <a:cubicBezTo>
                    <a:pt x="857" y="920"/>
                    <a:pt x="857" y="920"/>
                    <a:pt x="857" y="920"/>
                  </a:cubicBezTo>
                  <a:cubicBezTo>
                    <a:pt x="832" y="945"/>
                    <a:pt x="791" y="948"/>
                    <a:pt x="762" y="927"/>
                  </a:cubicBezTo>
                  <a:cubicBezTo>
                    <a:pt x="750" y="917"/>
                    <a:pt x="736" y="907"/>
                    <a:pt x="723" y="898"/>
                  </a:cubicBezTo>
                  <a:cubicBezTo>
                    <a:pt x="698" y="911"/>
                    <a:pt x="672" y="922"/>
                    <a:pt x="644" y="930"/>
                  </a:cubicBezTo>
                  <a:cubicBezTo>
                    <a:pt x="642" y="947"/>
                    <a:pt x="640" y="963"/>
                    <a:pt x="637" y="979"/>
                  </a:cubicBezTo>
                  <a:cubicBezTo>
                    <a:pt x="632" y="1014"/>
                    <a:pt x="601" y="1041"/>
                    <a:pt x="565" y="1041"/>
                  </a:cubicBezTo>
                  <a:close/>
                  <a:moveTo>
                    <a:pt x="488" y="954"/>
                  </a:moveTo>
                  <a:cubicBezTo>
                    <a:pt x="553" y="954"/>
                    <a:pt x="553" y="954"/>
                    <a:pt x="553" y="954"/>
                  </a:cubicBezTo>
                  <a:cubicBezTo>
                    <a:pt x="555" y="939"/>
                    <a:pt x="557" y="924"/>
                    <a:pt x="559" y="910"/>
                  </a:cubicBezTo>
                  <a:cubicBezTo>
                    <a:pt x="563" y="881"/>
                    <a:pt x="583" y="857"/>
                    <a:pt x="612" y="849"/>
                  </a:cubicBezTo>
                  <a:cubicBezTo>
                    <a:pt x="639" y="842"/>
                    <a:pt x="665" y="831"/>
                    <a:pt x="689" y="817"/>
                  </a:cubicBezTo>
                  <a:cubicBezTo>
                    <a:pt x="714" y="803"/>
                    <a:pt x="746" y="805"/>
                    <a:pt x="769" y="823"/>
                  </a:cubicBezTo>
                  <a:cubicBezTo>
                    <a:pt x="781" y="832"/>
                    <a:pt x="793" y="841"/>
                    <a:pt x="804" y="849"/>
                  </a:cubicBezTo>
                  <a:cubicBezTo>
                    <a:pt x="850" y="804"/>
                    <a:pt x="850" y="804"/>
                    <a:pt x="850" y="804"/>
                  </a:cubicBezTo>
                  <a:cubicBezTo>
                    <a:pt x="841" y="792"/>
                    <a:pt x="832" y="780"/>
                    <a:pt x="823" y="769"/>
                  </a:cubicBezTo>
                  <a:cubicBezTo>
                    <a:pt x="805" y="745"/>
                    <a:pt x="803" y="714"/>
                    <a:pt x="817" y="688"/>
                  </a:cubicBezTo>
                  <a:cubicBezTo>
                    <a:pt x="831" y="664"/>
                    <a:pt x="842" y="638"/>
                    <a:pt x="850" y="611"/>
                  </a:cubicBezTo>
                  <a:cubicBezTo>
                    <a:pt x="857" y="583"/>
                    <a:pt x="881" y="562"/>
                    <a:pt x="910" y="559"/>
                  </a:cubicBezTo>
                  <a:cubicBezTo>
                    <a:pt x="925" y="557"/>
                    <a:pt x="940" y="555"/>
                    <a:pt x="954" y="553"/>
                  </a:cubicBezTo>
                  <a:cubicBezTo>
                    <a:pt x="954" y="488"/>
                    <a:pt x="954" y="488"/>
                    <a:pt x="954" y="488"/>
                  </a:cubicBezTo>
                  <a:cubicBezTo>
                    <a:pt x="940" y="486"/>
                    <a:pt x="925" y="484"/>
                    <a:pt x="910" y="482"/>
                  </a:cubicBezTo>
                  <a:cubicBezTo>
                    <a:pt x="881" y="478"/>
                    <a:pt x="857" y="458"/>
                    <a:pt x="850" y="429"/>
                  </a:cubicBezTo>
                  <a:cubicBezTo>
                    <a:pt x="842" y="402"/>
                    <a:pt x="831" y="376"/>
                    <a:pt x="817" y="352"/>
                  </a:cubicBezTo>
                  <a:cubicBezTo>
                    <a:pt x="803" y="327"/>
                    <a:pt x="805" y="295"/>
                    <a:pt x="823" y="272"/>
                  </a:cubicBezTo>
                  <a:cubicBezTo>
                    <a:pt x="832" y="260"/>
                    <a:pt x="841" y="248"/>
                    <a:pt x="850" y="237"/>
                  </a:cubicBezTo>
                  <a:cubicBezTo>
                    <a:pt x="804" y="191"/>
                    <a:pt x="804" y="191"/>
                    <a:pt x="804" y="191"/>
                  </a:cubicBezTo>
                  <a:cubicBezTo>
                    <a:pt x="793" y="200"/>
                    <a:pt x="781" y="209"/>
                    <a:pt x="769" y="218"/>
                  </a:cubicBezTo>
                  <a:cubicBezTo>
                    <a:pt x="746" y="236"/>
                    <a:pt x="714" y="238"/>
                    <a:pt x="689" y="224"/>
                  </a:cubicBezTo>
                  <a:cubicBezTo>
                    <a:pt x="665" y="210"/>
                    <a:pt x="639" y="199"/>
                    <a:pt x="612" y="191"/>
                  </a:cubicBezTo>
                  <a:cubicBezTo>
                    <a:pt x="583" y="184"/>
                    <a:pt x="563" y="160"/>
                    <a:pt x="559" y="131"/>
                  </a:cubicBezTo>
                  <a:cubicBezTo>
                    <a:pt x="557" y="116"/>
                    <a:pt x="555" y="101"/>
                    <a:pt x="553" y="87"/>
                  </a:cubicBezTo>
                  <a:cubicBezTo>
                    <a:pt x="488" y="87"/>
                    <a:pt x="488" y="87"/>
                    <a:pt x="488" y="87"/>
                  </a:cubicBezTo>
                  <a:cubicBezTo>
                    <a:pt x="486" y="101"/>
                    <a:pt x="484" y="116"/>
                    <a:pt x="482" y="131"/>
                  </a:cubicBezTo>
                  <a:cubicBezTo>
                    <a:pt x="479" y="160"/>
                    <a:pt x="458" y="184"/>
                    <a:pt x="430" y="191"/>
                  </a:cubicBezTo>
                  <a:cubicBezTo>
                    <a:pt x="403" y="199"/>
                    <a:pt x="377" y="210"/>
                    <a:pt x="353" y="224"/>
                  </a:cubicBezTo>
                  <a:cubicBezTo>
                    <a:pt x="327" y="238"/>
                    <a:pt x="296" y="236"/>
                    <a:pt x="272" y="218"/>
                  </a:cubicBezTo>
                  <a:cubicBezTo>
                    <a:pt x="261" y="209"/>
                    <a:pt x="249" y="200"/>
                    <a:pt x="237" y="191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200" y="248"/>
                    <a:pt x="209" y="260"/>
                    <a:pt x="218" y="272"/>
                  </a:cubicBezTo>
                  <a:cubicBezTo>
                    <a:pt x="236" y="295"/>
                    <a:pt x="238" y="327"/>
                    <a:pt x="224" y="352"/>
                  </a:cubicBezTo>
                  <a:cubicBezTo>
                    <a:pt x="210" y="376"/>
                    <a:pt x="199" y="402"/>
                    <a:pt x="192" y="429"/>
                  </a:cubicBezTo>
                  <a:cubicBezTo>
                    <a:pt x="184" y="458"/>
                    <a:pt x="160" y="478"/>
                    <a:pt x="131" y="482"/>
                  </a:cubicBezTo>
                  <a:cubicBezTo>
                    <a:pt x="117" y="484"/>
                    <a:pt x="102" y="486"/>
                    <a:pt x="87" y="488"/>
                  </a:cubicBezTo>
                  <a:cubicBezTo>
                    <a:pt x="87" y="553"/>
                    <a:pt x="87" y="553"/>
                    <a:pt x="87" y="553"/>
                  </a:cubicBezTo>
                  <a:cubicBezTo>
                    <a:pt x="102" y="555"/>
                    <a:pt x="117" y="557"/>
                    <a:pt x="131" y="559"/>
                  </a:cubicBezTo>
                  <a:cubicBezTo>
                    <a:pt x="160" y="562"/>
                    <a:pt x="184" y="583"/>
                    <a:pt x="192" y="611"/>
                  </a:cubicBezTo>
                  <a:cubicBezTo>
                    <a:pt x="199" y="638"/>
                    <a:pt x="210" y="664"/>
                    <a:pt x="224" y="688"/>
                  </a:cubicBezTo>
                  <a:cubicBezTo>
                    <a:pt x="238" y="714"/>
                    <a:pt x="236" y="745"/>
                    <a:pt x="218" y="769"/>
                  </a:cubicBezTo>
                  <a:cubicBezTo>
                    <a:pt x="209" y="780"/>
                    <a:pt x="200" y="792"/>
                    <a:pt x="192" y="804"/>
                  </a:cubicBezTo>
                  <a:cubicBezTo>
                    <a:pt x="237" y="849"/>
                    <a:pt x="237" y="849"/>
                    <a:pt x="237" y="849"/>
                  </a:cubicBezTo>
                  <a:cubicBezTo>
                    <a:pt x="249" y="841"/>
                    <a:pt x="261" y="832"/>
                    <a:pt x="272" y="823"/>
                  </a:cubicBezTo>
                  <a:cubicBezTo>
                    <a:pt x="296" y="805"/>
                    <a:pt x="327" y="803"/>
                    <a:pt x="353" y="817"/>
                  </a:cubicBezTo>
                  <a:cubicBezTo>
                    <a:pt x="377" y="831"/>
                    <a:pt x="403" y="842"/>
                    <a:pt x="430" y="849"/>
                  </a:cubicBezTo>
                  <a:cubicBezTo>
                    <a:pt x="458" y="857"/>
                    <a:pt x="479" y="881"/>
                    <a:pt x="482" y="910"/>
                  </a:cubicBezTo>
                  <a:cubicBezTo>
                    <a:pt x="484" y="924"/>
                    <a:pt x="486" y="939"/>
                    <a:pt x="488" y="9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69264EF9-C867-476F-80C5-F47781479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875" y="9717088"/>
              <a:ext cx="1179512" cy="1179513"/>
            </a:xfrm>
            <a:custGeom>
              <a:avLst/>
              <a:gdLst>
                <a:gd name="T0" fmla="*/ 186 w 371"/>
                <a:gd name="T1" fmla="*/ 371 h 371"/>
                <a:gd name="T2" fmla="*/ 0 w 371"/>
                <a:gd name="T3" fmla="*/ 185 h 371"/>
                <a:gd name="T4" fmla="*/ 186 w 371"/>
                <a:gd name="T5" fmla="*/ 0 h 371"/>
                <a:gd name="T6" fmla="*/ 371 w 371"/>
                <a:gd name="T7" fmla="*/ 185 h 371"/>
                <a:gd name="T8" fmla="*/ 186 w 371"/>
                <a:gd name="T9" fmla="*/ 371 h 371"/>
                <a:gd name="T10" fmla="*/ 186 w 371"/>
                <a:gd name="T11" fmla="*/ 82 h 371"/>
                <a:gd name="T12" fmla="*/ 83 w 371"/>
                <a:gd name="T13" fmla="*/ 185 h 371"/>
                <a:gd name="T14" fmla="*/ 186 w 371"/>
                <a:gd name="T15" fmla="*/ 288 h 371"/>
                <a:gd name="T16" fmla="*/ 289 w 371"/>
                <a:gd name="T17" fmla="*/ 185 h 371"/>
                <a:gd name="T18" fmla="*/ 186 w 371"/>
                <a:gd name="T19" fmla="*/ 82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71">
                  <a:moveTo>
                    <a:pt x="186" y="371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0" y="83"/>
                    <a:pt x="83" y="0"/>
                    <a:pt x="186" y="0"/>
                  </a:cubicBezTo>
                  <a:cubicBezTo>
                    <a:pt x="288" y="0"/>
                    <a:pt x="371" y="83"/>
                    <a:pt x="371" y="185"/>
                  </a:cubicBezTo>
                  <a:cubicBezTo>
                    <a:pt x="371" y="288"/>
                    <a:pt x="288" y="371"/>
                    <a:pt x="186" y="371"/>
                  </a:cubicBezTo>
                  <a:close/>
                  <a:moveTo>
                    <a:pt x="186" y="82"/>
                  </a:moveTo>
                  <a:cubicBezTo>
                    <a:pt x="129" y="82"/>
                    <a:pt x="83" y="128"/>
                    <a:pt x="83" y="185"/>
                  </a:cubicBezTo>
                  <a:cubicBezTo>
                    <a:pt x="83" y="242"/>
                    <a:pt x="129" y="288"/>
                    <a:pt x="186" y="288"/>
                  </a:cubicBezTo>
                  <a:cubicBezTo>
                    <a:pt x="243" y="288"/>
                    <a:pt x="289" y="242"/>
                    <a:pt x="289" y="185"/>
                  </a:cubicBezTo>
                  <a:cubicBezTo>
                    <a:pt x="289" y="128"/>
                    <a:pt x="243" y="82"/>
                    <a:pt x="186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3A8EFA-9543-498D-B188-F9FDB13AB5DC}"/>
              </a:ext>
            </a:extLst>
          </p:cNvPr>
          <p:cNvGrpSpPr/>
          <p:nvPr/>
        </p:nvGrpSpPr>
        <p:grpSpPr>
          <a:xfrm>
            <a:off x="10546643" y="2847128"/>
            <a:ext cx="846158" cy="890981"/>
            <a:chOff x="5995988" y="2712903"/>
            <a:chExt cx="2457450" cy="2587625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7AA08CEA-4B41-40F9-BD29-6B70B0813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988" y="2712903"/>
              <a:ext cx="2457450" cy="2587625"/>
            </a:xfrm>
            <a:custGeom>
              <a:avLst/>
              <a:gdLst>
                <a:gd name="T0" fmla="*/ 707 w 771"/>
                <a:gd name="T1" fmla="*/ 219 h 812"/>
                <a:gd name="T2" fmla="*/ 760 w 771"/>
                <a:gd name="T3" fmla="*/ 369 h 812"/>
                <a:gd name="T4" fmla="*/ 685 w 771"/>
                <a:gd name="T5" fmla="*/ 634 h 812"/>
                <a:gd name="T6" fmla="*/ 197 w 771"/>
                <a:gd name="T7" fmla="*/ 707 h 812"/>
                <a:gd name="T8" fmla="*/ 97 w 771"/>
                <a:gd name="T9" fmla="*/ 220 h 812"/>
                <a:gd name="T10" fmla="*/ 594 w 771"/>
                <a:gd name="T11" fmla="*/ 106 h 812"/>
                <a:gd name="T12" fmla="*/ 552 w 771"/>
                <a:gd name="T13" fmla="*/ 147 h 812"/>
                <a:gd name="T14" fmla="*/ 509 w 771"/>
                <a:gd name="T15" fmla="*/ 128 h 812"/>
                <a:gd name="T16" fmla="*/ 454 w 771"/>
                <a:gd name="T17" fmla="*/ 113 h 812"/>
                <a:gd name="T18" fmla="*/ 372 w 771"/>
                <a:gd name="T19" fmla="*/ 110 h 812"/>
                <a:gd name="T20" fmla="*/ 241 w 771"/>
                <a:gd name="T21" fmla="*/ 155 h 812"/>
                <a:gd name="T22" fmla="*/ 147 w 771"/>
                <a:gd name="T23" fmla="*/ 249 h 812"/>
                <a:gd name="T24" fmla="*/ 115 w 771"/>
                <a:gd name="T25" fmla="*/ 317 h 812"/>
                <a:gd name="T26" fmla="*/ 103 w 771"/>
                <a:gd name="T27" fmla="*/ 366 h 812"/>
                <a:gd name="T28" fmla="*/ 102 w 771"/>
                <a:gd name="T29" fmla="*/ 450 h 812"/>
                <a:gd name="T30" fmla="*/ 124 w 771"/>
                <a:gd name="T31" fmla="*/ 528 h 812"/>
                <a:gd name="T32" fmla="*/ 209 w 771"/>
                <a:gd name="T33" fmla="*/ 643 h 812"/>
                <a:gd name="T34" fmla="*/ 295 w 771"/>
                <a:gd name="T35" fmla="*/ 694 h 812"/>
                <a:gd name="T36" fmla="*/ 357 w 771"/>
                <a:gd name="T37" fmla="*/ 710 h 812"/>
                <a:gd name="T38" fmla="*/ 439 w 771"/>
                <a:gd name="T39" fmla="*/ 711 h 812"/>
                <a:gd name="T40" fmla="*/ 512 w 771"/>
                <a:gd name="T41" fmla="*/ 693 h 812"/>
                <a:gd name="T42" fmla="*/ 585 w 771"/>
                <a:gd name="T43" fmla="*/ 652 h 812"/>
                <a:gd name="T44" fmla="*/ 644 w 771"/>
                <a:gd name="T45" fmla="*/ 592 h 812"/>
                <a:gd name="T46" fmla="*/ 677 w 771"/>
                <a:gd name="T47" fmla="*/ 536 h 812"/>
                <a:gd name="T48" fmla="*/ 696 w 771"/>
                <a:gd name="T49" fmla="*/ 482 h 812"/>
                <a:gd name="T50" fmla="*/ 704 w 771"/>
                <a:gd name="T51" fmla="*/ 432 h 812"/>
                <a:gd name="T52" fmla="*/ 702 w 771"/>
                <a:gd name="T53" fmla="*/ 374 h 812"/>
                <a:gd name="T54" fmla="*/ 695 w 771"/>
                <a:gd name="T55" fmla="*/ 334 h 812"/>
                <a:gd name="T56" fmla="*/ 666 w 771"/>
                <a:gd name="T57" fmla="*/ 264 h 812"/>
                <a:gd name="T58" fmla="*/ 667 w 771"/>
                <a:gd name="T59" fmla="*/ 258 h 812"/>
                <a:gd name="T60" fmla="*/ 703 w 771"/>
                <a:gd name="T61" fmla="*/ 222 h 812"/>
                <a:gd name="T62" fmla="*/ 707 w 771"/>
                <a:gd name="T63" fmla="*/ 219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1" h="812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230F4F55-4DEA-4FF3-B31E-86884E9B7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1" y="3270116"/>
              <a:ext cx="1450975" cy="1435100"/>
            </a:xfrm>
            <a:custGeom>
              <a:avLst/>
              <a:gdLst>
                <a:gd name="T0" fmla="*/ 350 w 455"/>
                <a:gd name="T1" fmla="*/ 54 h 450"/>
                <a:gd name="T2" fmla="*/ 311 w 455"/>
                <a:gd name="T3" fmla="*/ 93 h 450"/>
                <a:gd name="T4" fmla="*/ 305 w 455"/>
                <a:gd name="T5" fmla="*/ 94 h 450"/>
                <a:gd name="T6" fmla="*/ 262 w 455"/>
                <a:gd name="T7" fmla="*/ 81 h 450"/>
                <a:gd name="T8" fmla="*/ 210 w 455"/>
                <a:gd name="T9" fmla="*/ 82 h 450"/>
                <a:gd name="T10" fmla="*/ 148 w 455"/>
                <a:gd name="T11" fmla="*/ 109 h 450"/>
                <a:gd name="T12" fmla="*/ 103 w 455"/>
                <a:gd name="T13" fmla="*/ 160 h 450"/>
                <a:gd name="T14" fmla="*/ 84 w 455"/>
                <a:gd name="T15" fmla="*/ 216 h 450"/>
                <a:gd name="T16" fmla="*/ 90 w 455"/>
                <a:gd name="T17" fmla="*/ 283 h 450"/>
                <a:gd name="T18" fmla="*/ 154 w 455"/>
                <a:gd name="T19" fmla="*/ 367 h 450"/>
                <a:gd name="T20" fmla="*/ 225 w 455"/>
                <a:gd name="T21" fmla="*/ 392 h 450"/>
                <a:gd name="T22" fmla="*/ 302 w 455"/>
                <a:gd name="T23" fmla="*/ 379 h 450"/>
                <a:gd name="T24" fmla="*/ 364 w 455"/>
                <a:gd name="T25" fmla="*/ 330 h 450"/>
                <a:gd name="T26" fmla="*/ 391 w 455"/>
                <a:gd name="T27" fmla="*/ 273 h 450"/>
                <a:gd name="T28" fmla="*/ 395 w 455"/>
                <a:gd name="T29" fmla="*/ 223 h 450"/>
                <a:gd name="T30" fmla="*/ 380 w 455"/>
                <a:gd name="T31" fmla="*/ 167 h 450"/>
                <a:gd name="T32" fmla="*/ 422 w 455"/>
                <a:gd name="T33" fmla="*/ 125 h 450"/>
                <a:gd name="T34" fmla="*/ 453 w 455"/>
                <a:gd name="T35" fmla="*/ 242 h 450"/>
                <a:gd name="T36" fmla="*/ 418 w 455"/>
                <a:gd name="T37" fmla="*/ 354 h 450"/>
                <a:gd name="T38" fmla="*/ 235 w 455"/>
                <a:gd name="T39" fmla="*/ 450 h 450"/>
                <a:gd name="T40" fmla="*/ 85 w 455"/>
                <a:gd name="T41" fmla="*/ 385 h 450"/>
                <a:gd name="T42" fmla="*/ 95 w 455"/>
                <a:gd name="T43" fmla="*/ 78 h 450"/>
                <a:gd name="T44" fmla="*/ 350 w 455"/>
                <a:gd name="T45" fmla="*/ 5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5" h="45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84FBA413-6DF9-4232-892E-07335C5B7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2874828"/>
              <a:ext cx="1381125" cy="1384300"/>
            </a:xfrm>
            <a:custGeom>
              <a:avLst/>
              <a:gdLst>
                <a:gd name="T0" fmla="*/ 363 w 433"/>
                <a:gd name="T1" fmla="*/ 0 h 434"/>
                <a:gd name="T2" fmla="*/ 363 w 433"/>
                <a:gd name="T3" fmla="*/ 71 h 434"/>
                <a:gd name="T4" fmla="*/ 432 w 433"/>
                <a:gd name="T5" fmla="*/ 71 h 434"/>
                <a:gd name="T6" fmla="*/ 433 w 433"/>
                <a:gd name="T7" fmla="*/ 73 h 434"/>
                <a:gd name="T8" fmla="*/ 408 w 433"/>
                <a:gd name="T9" fmla="*/ 98 h 434"/>
                <a:gd name="T10" fmla="*/ 303 w 433"/>
                <a:gd name="T11" fmla="*/ 203 h 434"/>
                <a:gd name="T12" fmla="*/ 292 w 433"/>
                <a:gd name="T13" fmla="*/ 207 h 434"/>
                <a:gd name="T14" fmla="*/ 262 w 433"/>
                <a:gd name="T15" fmla="*/ 208 h 434"/>
                <a:gd name="T16" fmla="*/ 255 w 433"/>
                <a:gd name="T17" fmla="*/ 210 h 434"/>
                <a:gd name="T18" fmla="*/ 176 w 433"/>
                <a:gd name="T19" fmla="*/ 289 h 434"/>
                <a:gd name="T20" fmla="*/ 141 w 433"/>
                <a:gd name="T21" fmla="*/ 325 h 434"/>
                <a:gd name="T22" fmla="*/ 140 w 433"/>
                <a:gd name="T23" fmla="*/ 330 h 434"/>
                <a:gd name="T24" fmla="*/ 146 w 433"/>
                <a:gd name="T25" fmla="*/ 354 h 434"/>
                <a:gd name="T26" fmla="*/ 121 w 433"/>
                <a:gd name="T27" fmla="*/ 415 h 434"/>
                <a:gd name="T28" fmla="*/ 67 w 433"/>
                <a:gd name="T29" fmla="*/ 432 h 434"/>
                <a:gd name="T30" fmla="*/ 12 w 433"/>
                <a:gd name="T31" fmla="*/ 397 h 434"/>
                <a:gd name="T32" fmla="*/ 4 w 433"/>
                <a:gd name="T33" fmla="*/ 342 h 434"/>
                <a:gd name="T34" fmla="*/ 46 w 433"/>
                <a:gd name="T35" fmla="*/ 294 h 434"/>
                <a:gd name="T36" fmla="*/ 105 w 433"/>
                <a:gd name="T37" fmla="*/ 295 h 434"/>
                <a:gd name="T38" fmla="*/ 110 w 433"/>
                <a:gd name="T39" fmla="*/ 293 h 434"/>
                <a:gd name="T40" fmla="*/ 191 w 433"/>
                <a:gd name="T41" fmla="*/ 213 h 434"/>
                <a:gd name="T42" fmla="*/ 223 w 433"/>
                <a:gd name="T43" fmla="*/ 181 h 434"/>
                <a:gd name="T44" fmla="*/ 227 w 433"/>
                <a:gd name="T45" fmla="*/ 171 h 434"/>
                <a:gd name="T46" fmla="*/ 227 w 433"/>
                <a:gd name="T47" fmla="*/ 143 h 434"/>
                <a:gd name="T48" fmla="*/ 231 w 433"/>
                <a:gd name="T49" fmla="*/ 131 h 434"/>
                <a:gd name="T50" fmla="*/ 360 w 433"/>
                <a:gd name="T51" fmla="*/ 3 h 434"/>
                <a:gd name="T52" fmla="*/ 363 w 433"/>
                <a:gd name="T5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3" h="434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8AA03CB-2B71-43F9-A35E-7F9FA9546CE5}"/>
              </a:ext>
            </a:extLst>
          </p:cNvPr>
          <p:cNvSpPr/>
          <p:nvPr/>
        </p:nvSpPr>
        <p:spPr>
          <a:xfrm>
            <a:off x="11115625" y="2956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E535850-4740-421C-B5E0-C6B47B289A61}"/>
              </a:ext>
            </a:extLst>
          </p:cNvPr>
          <p:cNvSpPr/>
          <p:nvPr/>
        </p:nvSpPr>
        <p:spPr>
          <a:xfrm>
            <a:off x="1621018" y="1685673"/>
            <a:ext cx="1017908" cy="1109436"/>
          </a:xfrm>
          <a:prstGeom prst="roundRect">
            <a:avLst>
              <a:gd name="adj" fmla="val 6311"/>
            </a:avLst>
          </a:prstGeom>
          <a:solidFill>
            <a:srgbClr val="2275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A23BB-49EF-4820-8896-6D0FDB608D22}"/>
              </a:ext>
            </a:extLst>
          </p:cNvPr>
          <p:cNvSpPr txBox="1"/>
          <p:nvPr/>
        </p:nvSpPr>
        <p:spPr>
          <a:xfrm>
            <a:off x="1638309" y="1784538"/>
            <a:ext cx="9825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rPr>
              <a:t>02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mes New Roman"/>
              <a:ea typeface="Noto Sans" panose="020B0502040504020204" pitchFamily="34"/>
              <a:cs typeface="Times New Roman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E7DE11-E49D-436F-AD38-8C5467A6B402}"/>
              </a:ext>
            </a:extLst>
          </p:cNvPr>
          <p:cNvSpPr txBox="1"/>
          <p:nvPr/>
        </p:nvSpPr>
        <p:spPr>
          <a:xfrm>
            <a:off x="2353166" y="3970744"/>
            <a:ext cx="849935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GB" sz="4400" b="1" u="sng">
                <a:solidFill>
                  <a:srgbClr val="FFFFFF"/>
                </a:solidFill>
                <a:latin typeface="Times New Roman"/>
                <a:cs typeface="Times New Roman"/>
              </a:rPr>
              <a:t>Trends</a:t>
            </a:r>
            <a:endParaRPr lang="en-US" sz="4400" b="1" u="sng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2ED40-0B4E-4535-965A-8F36B83045E4}"/>
              </a:ext>
            </a:extLst>
          </p:cNvPr>
          <p:cNvSpPr/>
          <p:nvPr/>
        </p:nvSpPr>
        <p:spPr>
          <a:xfrm>
            <a:off x="4826861" y="5763167"/>
            <a:ext cx="6176818" cy="718229"/>
          </a:xfrm>
          <a:prstGeom prst="rect">
            <a:avLst/>
          </a:prstGeom>
          <a:solidFill>
            <a:srgbClr val="2275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Times New Roman"/>
                <a:cs typeface="Times New Roman"/>
              </a:rPr>
              <a:t>Local is Luxurious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6B15A2F-1C5A-49E6-8A65-5E16C45E9C25}"/>
              </a:ext>
            </a:extLst>
          </p:cNvPr>
          <p:cNvSpPr/>
          <p:nvPr/>
        </p:nvSpPr>
        <p:spPr>
          <a:xfrm>
            <a:off x="4263226" y="5646376"/>
            <a:ext cx="944840" cy="984176"/>
          </a:xfrm>
          <a:prstGeom prst="roundRect">
            <a:avLst>
              <a:gd name="adj" fmla="val 631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8DDD07-2555-48A9-B86B-0F98703AD6F1}"/>
              </a:ext>
            </a:extLst>
          </p:cNvPr>
          <p:cNvSpPr/>
          <p:nvPr/>
        </p:nvSpPr>
        <p:spPr>
          <a:xfrm>
            <a:off x="1173437" y="4781961"/>
            <a:ext cx="6176818" cy="70779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  <a:latin typeface="Times New Roman"/>
                <a:cs typeface="Times New Roman"/>
              </a:rPr>
              <a:t>Recycling and Upcycling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79C1F8E-1689-46B6-A17E-4EEBAC616727}"/>
              </a:ext>
            </a:extLst>
          </p:cNvPr>
          <p:cNvSpPr/>
          <p:nvPr/>
        </p:nvSpPr>
        <p:spPr>
          <a:xfrm>
            <a:off x="453225" y="4675609"/>
            <a:ext cx="871772" cy="921547"/>
          </a:xfrm>
          <a:prstGeom prst="roundRect">
            <a:avLst>
              <a:gd name="adj" fmla="val 6311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8B7907-501D-470B-9608-64FC61B547E1}"/>
              </a:ext>
            </a:extLst>
          </p:cNvPr>
          <p:cNvSpPr txBox="1"/>
          <p:nvPr/>
        </p:nvSpPr>
        <p:spPr>
          <a:xfrm>
            <a:off x="321133" y="4592105"/>
            <a:ext cx="1066051" cy="1016510"/>
          </a:xfrm>
          <a:prstGeom prst="rect">
            <a:avLst/>
          </a:prstGeom>
          <a:solidFill>
            <a:srgbClr val="2275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5400" b="1">
                <a:solidFill>
                  <a:schemeClr val="tx1"/>
                </a:solidFill>
                <a:latin typeface="Times New Roman"/>
                <a:cs typeface="Times New Roman"/>
              </a:rPr>
              <a:t>01</a:t>
            </a:r>
            <a:endParaRPr lang="en-GB" sz="5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8B0641-DE42-4655-B450-98AEB5E6195F}"/>
              </a:ext>
            </a:extLst>
          </p:cNvPr>
          <p:cNvSpPr txBox="1"/>
          <p:nvPr/>
        </p:nvSpPr>
        <p:spPr>
          <a:xfrm>
            <a:off x="4266831" y="5675966"/>
            <a:ext cx="95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mes New Roman"/>
                <a:cs typeface="Times New Roman"/>
              </a:rPr>
              <a:t>02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mes New Roman"/>
              <a:ea typeface="Noto Sans" panose="020B0502040504020204" pitchFamily="34"/>
              <a:cs typeface="Times New Roman"/>
            </a:endParaRPr>
          </a:p>
        </p:txBody>
      </p:sp>
      <p:pic>
        <p:nvPicPr>
          <p:cNvPr id="4" name="Graphic 8" descr="Arrow circle with solid fill">
            <a:extLst>
              <a:ext uri="{FF2B5EF4-FFF2-40B4-BE49-F238E27FC236}">
                <a16:creationId xmlns:a16="http://schemas.microsoft.com/office/drawing/2014/main" id="{CAAB22D8-1AED-46D0-9499-17598DED7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44827" y="5675334"/>
            <a:ext cx="914400" cy="914400"/>
          </a:xfrm>
          <a:prstGeom prst="rect">
            <a:avLst/>
          </a:prstGeom>
        </p:spPr>
      </p:pic>
      <p:pic>
        <p:nvPicPr>
          <p:cNvPr id="9" name="Graphic 9" descr="Presentation with bar chart with solid fill">
            <a:extLst>
              <a:ext uri="{FF2B5EF4-FFF2-40B4-BE49-F238E27FC236}">
                <a16:creationId xmlns:a16="http://schemas.microsoft.com/office/drawing/2014/main" id="{F3250437-8F1D-44F7-A0F0-628C71765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06720" y="4669314"/>
            <a:ext cx="914400" cy="914400"/>
          </a:xfrm>
          <a:prstGeom prst="rect">
            <a:avLst/>
          </a:prstGeom>
        </p:spPr>
      </p:pic>
      <p:pic>
        <p:nvPicPr>
          <p:cNvPr id="5" name="Picture 16" descr="Text&#10;&#10;Description automatically generated">
            <a:extLst>
              <a:ext uri="{FF2B5EF4-FFF2-40B4-BE49-F238E27FC236}">
                <a16:creationId xmlns:a16="http://schemas.microsoft.com/office/drawing/2014/main" id="{9B3E4E0B-D6AC-40DB-A7E8-2E1B0042C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613" y="-88088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9766DF1-118D-4C6B-82B5-1F3FD8EFA805}"/>
              </a:ext>
            </a:extLst>
          </p:cNvPr>
          <p:cNvGrpSpPr/>
          <p:nvPr/>
        </p:nvGrpSpPr>
        <p:grpSpPr>
          <a:xfrm>
            <a:off x="2693776" y="1840815"/>
            <a:ext cx="2400869" cy="1364909"/>
            <a:chOff x="5511800" y="3492501"/>
            <a:chExt cx="776289" cy="441325"/>
          </a:xfrm>
          <a:solidFill>
            <a:schemeClr val="accent2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AB6A839-00D2-433A-A066-5439CECB2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5" y="3732213"/>
              <a:ext cx="383352" cy="201613"/>
            </a:xfrm>
            <a:custGeom>
              <a:avLst/>
              <a:gdLst>
                <a:gd name="T0" fmla="*/ 0 w 270"/>
                <a:gd name="T1" fmla="*/ 143 h 143"/>
                <a:gd name="T2" fmla="*/ 61 w 270"/>
                <a:gd name="T3" fmla="*/ 31 h 143"/>
                <a:gd name="T4" fmla="*/ 206 w 270"/>
                <a:gd name="T5" fmla="*/ 30 h 143"/>
                <a:gd name="T6" fmla="*/ 270 w 270"/>
                <a:gd name="T7" fmla="*/ 143 h 143"/>
                <a:gd name="T8" fmla="*/ 0 w 270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43">
                  <a:moveTo>
                    <a:pt x="0" y="143"/>
                  </a:moveTo>
                  <a:cubicBezTo>
                    <a:pt x="2" y="96"/>
                    <a:pt x="21" y="57"/>
                    <a:pt x="61" y="31"/>
                  </a:cubicBezTo>
                  <a:cubicBezTo>
                    <a:pt x="108" y="1"/>
                    <a:pt x="158" y="0"/>
                    <a:pt x="206" y="30"/>
                  </a:cubicBezTo>
                  <a:cubicBezTo>
                    <a:pt x="248" y="55"/>
                    <a:pt x="268" y="94"/>
                    <a:pt x="270" y="143"/>
                  </a:cubicBezTo>
                  <a:cubicBezTo>
                    <a:pt x="180" y="143"/>
                    <a:pt x="90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E1512D6-F265-4B41-8FCF-5268A1299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36" y="3492501"/>
              <a:ext cx="226818" cy="220663"/>
            </a:xfrm>
            <a:custGeom>
              <a:avLst/>
              <a:gdLst>
                <a:gd name="T0" fmla="*/ 79 w 158"/>
                <a:gd name="T1" fmla="*/ 157 h 157"/>
                <a:gd name="T2" fmla="*/ 0 w 158"/>
                <a:gd name="T3" fmla="*/ 78 h 157"/>
                <a:gd name="T4" fmla="*/ 79 w 158"/>
                <a:gd name="T5" fmla="*/ 0 h 157"/>
                <a:gd name="T6" fmla="*/ 157 w 158"/>
                <a:gd name="T7" fmla="*/ 79 h 157"/>
                <a:gd name="T8" fmla="*/ 79 w 15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7">
                  <a:moveTo>
                    <a:pt x="79" y="157"/>
                  </a:moveTo>
                  <a:cubicBezTo>
                    <a:pt x="36" y="157"/>
                    <a:pt x="0" y="122"/>
                    <a:pt x="0" y="78"/>
                  </a:cubicBezTo>
                  <a:cubicBezTo>
                    <a:pt x="1" y="35"/>
                    <a:pt x="35" y="0"/>
                    <a:pt x="79" y="0"/>
                  </a:cubicBezTo>
                  <a:cubicBezTo>
                    <a:pt x="123" y="0"/>
                    <a:pt x="158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0187FEE-6463-47D9-A4F4-A714883BC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692" y="3556001"/>
              <a:ext cx="191676" cy="188913"/>
            </a:xfrm>
            <a:custGeom>
              <a:avLst/>
              <a:gdLst>
                <a:gd name="T0" fmla="*/ 134 w 135"/>
                <a:gd name="T1" fmla="*/ 67 h 135"/>
                <a:gd name="T2" fmla="*/ 68 w 135"/>
                <a:gd name="T3" fmla="*/ 134 h 135"/>
                <a:gd name="T4" fmla="*/ 0 w 135"/>
                <a:gd name="T5" fmla="*/ 67 h 135"/>
                <a:gd name="T6" fmla="*/ 67 w 135"/>
                <a:gd name="T7" fmla="*/ 0 h 135"/>
                <a:gd name="T8" fmla="*/ 134 w 135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34" y="67"/>
                  </a:moveTo>
                  <a:cubicBezTo>
                    <a:pt x="135" y="104"/>
                    <a:pt x="104" y="134"/>
                    <a:pt x="68" y="134"/>
                  </a:cubicBezTo>
                  <a:cubicBezTo>
                    <a:pt x="31" y="135"/>
                    <a:pt x="0" y="105"/>
                    <a:pt x="0" y="67"/>
                  </a:cubicBezTo>
                  <a:cubicBezTo>
                    <a:pt x="0" y="30"/>
                    <a:pt x="29" y="0"/>
                    <a:pt x="67" y="0"/>
                  </a:cubicBezTo>
                  <a:cubicBezTo>
                    <a:pt x="104" y="0"/>
                    <a:pt x="135" y="31"/>
                    <a:pt x="13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4F458BDC-178A-418A-98EE-F958A2FE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21" y="3556001"/>
              <a:ext cx="191676" cy="188913"/>
            </a:xfrm>
            <a:custGeom>
              <a:avLst/>
              <a:gdLst>
                <a:gd name="T0" fmla="*/ 1 w 135"/>
                <a:gd name="T1" fmla="*/ 67 h 134"/>
                <a:gd name="T2" fmla="*/ 68 w 135"/>
                <a:gd name="T3" fmla="*/ 0 h 134"/>
                <a:gd name="T4" fmla="*/ 135 w 135"/>
                <a:gd name="T5" fmla="*/ 67 h 134"/>
                <a:gd name="T6" fmla="*/ 68 w 135"/>
                <a:gd name="T7" fmla="*/ 134 h 134"/>
                <a:gd name="T8" fmla="*/ 1 w 135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4">
                  <a:moveTo>
                    <a:pt x="1" y="67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5" y="30"/>
                    <a:pt x="135" y="67"/>
                  </a:cubicBezTo>
                  <a:cubicBezTo>
                    <a:pt x="135" y="105"/>
                    <a:pt x="104" y="134"/>
                    <a:pt x="68" y="134"/>
                  </a:cubicBezTo>
                  <a:cubicBezTo>
                    <a:pt x="31" y="134"/>
                    <a:pt x="0" y="104"/>
                    <a:pt x="1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CD298ABB-B4EB-4E5F-B85A-D55142F4D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271" y="3754438"/>
              <a:ext cx="226818" cy="179388"/>
            </a:xfrm>
            <a:custGeom>
              <a:avLst/>
              <a:gdLst>
                <a:gd name="T0" fmla="*/ 155 w 161"/>
                <a:gd name="T1" fmla="*/ 128 h 128"/>
                <a:gd name="T2" fmla="*/ 45 w 161"/>
                <a:gd name="T3" fmla="*/ 128 h 128"/>
                <a:gd name="T4" fmla="*/ 0 w 161"/>
                <a:gd name="T5" fmla="*/ 18 h 128"/>
                <a:gd name="T6" fmla="*/ 103 w 161"/>
                <a:gd name="T7" fmla="*/ 20 h 128"/>
                <a:gd name="T8" fmla="*/ 155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155" y="128"/>
                  </a:moveTo>
                  <a:cubicBezTo>
                    <a:pt x="119" y="128"/>
                    <a:pt x="82" y="128"/>
                    <a:pt x="45" y="128"/>
                  </a:cubicBezTo>
                  <a:cubicBezTo>
                    <a:pt x="44" y="86"/>
                    <a:pt x="29" y="49"/>
                    <a:pt x="0" y="18"/>
                  </a:cubicBezTo>
                  <a:cubicBezTo>
                    <a:pt x="25" y="3"/>
                    <a:pt x="69" y="0"/>
                    <a:pt x="103" y="20"/>
                  </a:cubicBezTo>
                  <a:cubicBezTo>
                    <a:pt x="144" y="45"/>
                    <a:pt x="161" y="89"/>
                    <a:pt x="155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578671B5-065C-4B43-85E9-E1C3CF1BE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754438"/>
              <a:ext cx="226818" cy="179388"/>
            </a:xfrm>
            <a:custGeom>
              <a:avLst/>
              <a:gdLst>
                <a:gd name="T0" fmla="*/ 6 w 161"/>
                <a:gd name="T1" fmla="*/ 128 h 128"/>
                <a:gd name="T2" fmla="*/ 116 w 161"/>
                <a:gd name="T3" fmla="*/ 128 h 128"/>
                <a:gd name="T4" fmla="*/ 161 w 161"/>
                <a:gd name="T5" fmla="*/ 18 h 128"/>
                <a:gd name="T6" fmla="*/ 58 w 161"/>
                <a:gd name="T7" fmla="*/ 20 h 128"/>
                <a:gd name="T8" fmla="*/ 6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6" y="128"/>
                  </a:moveTo>
                  <a:cubicBezTo>
                    <a:pt x="42" y="128"/>
                    <a:pt x="79" y="128"/>
                    <a:pt x="116" y="128"/>
                  </a:cubicBezTo>
                  <a:cubicBezTo>
                    <a:pt x="117" y="86"/>
                    <a:pt x="132" y="49"/>
                    <a:pt x="161" y="18"/>
                  </a:cubicBezTo>
                  <a:cubicBezTo>
                    <a:pt x="136" y="3"/>
                    <a:pt x="92" y="0"/>
                    <a:pt x="58" y="20"/>
                  </a:cubicBezTo>
                  <a:cubicBezTo>
                    <a:pt x="17" y="45"/>
                    <a:pt x="0" y="89"/>
                    <a:pt x="6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5B76F3-4287-47A9-9A7E-38EA794557B8}"/>
              </a:ext>
            </a:extLst>
          </p:cNvPr>
          <p:cNvGrpSpPr/>
          <p:nvPr/>
        </p:nvGrpSpPr>
        <p:grpSpPr>
          <a:xfrm>
            <a:off x="2036648" y="2467117"/>
            <a:ext cx="2400869" cy="1364909"/>
            <a:chOff x="5511800" y="3492501"/>
            <a:chExt cx="776289" cy="441325"/>
          </a:xfrm>
          <a:solidFill>
            <a:schemeClr val="accent5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13FAE26-50AB-47D7-99C3-32E787797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5" y="3732213"/>
              <a:ext cx="383352" cy="201613"/>
            </a:xfrm>
            <a:custGeom>
              <a:avLst/>
              <a:gdLst>
                <a:gd name="T0" fmla="*/ 0 w 270"/>
                <a:gd name="T1" fmla="*/ 143 h 143"/>
                <a:gd name="T2" fmla="*/ 61 w 270"/>
                <a:gd name="T3" fmla="*/ 31 h 143"/>
                <a:gd name="T4" fmla="*/ 206 w 270"/>
                <a:gd name="T5" fmla="*/ 30 h 143"/>
                <a:gd name="T6" fmla="*/ 270 w 270"/>
                <a:gd name="T7" fmla="*/ 143 h 143"/>
                <a:gd name="T8" fmla="*/ 0 w 270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43">
                  <a:moveTo>
                    <a:pt x="0" y="143"/>
                  </a:moveTo>
                  <a:cubicBezTo>
                    <a:pt x="2" y="96"/>
                    <a:pt x="21" y="57"/>
                    <a:pt x="61" y="31"/>
                  </a:cubicBezTo>
                  <a:cubicBezTo>
                    <a:pt x="108" y="1"/>
                    <a:pt x="158" y="0"/>
                    <a:pt x="206" y="30"/>
                  </a:cubicBezTo>
                  <a:cubicBezTo>
                    <a:pt x="248" y="55"/>
                    <a:pt x="268" y="94"/>
                    <a:pt x="270" y="143"/>
                  </a:cubicBezTo>
                  <a:cubicBezTo>
                    <a:pt x="180" y="143"/>
                    <a:pt x="90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699872-6738-4D1D-A701-DC17F6C43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36" y="3492501"/>
              <a:ext cx="226818" cy="220663"/>
            </a:xfrm>
            <a:custGeom>
              <a:avLst/>
              <a:gdLst>
                <a:gd name="T0" fmla="*/ 79 w 158"/>
                <a:gd name="T1" fmla="*/ 157 h 157"/>
                <a:gd name="T2" fmla="*/ 0 w 158"/>
                <a:gd name="T3" fmla="*/ 78 h 157"/>
                <a:gd name="T4" fmla="*/ 79 w 158"/>
                <a:gd name="T5" fmla="*/ 0 h 157"/>
                <a:gd name="T6" fmla="*/ 157 w 158"/>
                <a:gd name="T7" fmla="*/ 79 h 157"/>
                <a:gd name="T8" fmla="*/ 79 w 15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7">
                  <a:moveTo>
                    <a:pt x="79" y="157"/>
                  </a:moveTo>
                  <a:cubicBezTo>
                    <a:pt x="36" y="157"/>
                    <a:pt x="0" y="122"/>
                    <a:pt x="0" y="78"/>
                  </a:cubicBezTo>
                  <a:cubicBezTo>
                    <a:pt x="1" y="35"/>
                    <a:pt x="35" y="0"/>
                    <a:pt x="79" y="0"/>
                  </a:cubicBezTo>
                  <a:cubicBezTo>
                    <a:pt x="123" y="0"/>
                    <a:pt x="158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53EEF3D-058C-4EBE-A90A-28F7F5A63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692" y="3556001"/>
              <a:ext cx="191676" cy="188913"/>
            </a:xfrm>
            <a:custGeom>
              <a:avLst/>
              <a:gdLst>
                <a:gd name="T0" fmla="*/ 134 w 135"/>
                <a:gd name="T1" fmla="*/ 67 h 135"/>
                <a:gd name="T2" fmla="*/ 68 w 135"/>
                <a:gd name="T3" fmla="*/ 134 h 135"/>
                <a:gd name="T4" fmla="*/ 0 w 135"/>
                <a:gd name="T5" fmla="*/ 67 h 135"/>
                <a:gd name="T6" fmla="*/ 67 w 135"/>
                <a:gd name="T7" fmla="*/ 0 h 135"/>
                <a:gd name="T8" fmla="*/ 134 w 135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34" y="67"/>
                  </a:moveTo>
                  <a:cubicBezTo>
                    <a:pt x="135" y="104"/>
                    <a:pt x="104" y="134"/>
                    <a:pt x="68" y="134"/>
                  </a:cubicBezTo>
                  <a:cubicBezTo>
                    <a:pt x="31" y="135"/>
                    <a:pt x="0" y="105"/>
                    <a:pt x="0" y="67"/>
                  </a:cubicBezTo>
                  <a:cubicBezTo>
                    <a:pt x="0" y="30"/>
                    <a:pt x="29" y="0"/>
                    <a:pt x="67" y="0"/>
                  </a:cubicBezTo>
                  <a:cubicBezTo>
                    <a:pt x="104" y="0"/>
                    <a:pt x="135" y="31"/>
                    <a:pt x="13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494680E-FB89-4F0A-A3D7-59D839F6A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21" y="3556001"/>
              <a:ext cx="191676" cy="188913"/>
            </a:xfrm>
            <a:custGeom>
              <a:avLst/>
              <a:gdLst>
                <a:gd name="T0" fmla="*/ 1 w 135"/>
                <a:gd name="T1" fmla="*/ 67 h 134"/>
                <a:gd name="T2" fmla="*/ 68 w 135"/>
                <a:gd name="T3" fmla="*/ 0 h 134"/>
                <a:gd name="T4" fmla="*/ 135 w 135"/>
                <a:gd name="T5" fmla="*/ 67 h 134"/>
                <a:gd name="T6" fmla="*/ 68 w 135"/>
                <a:gd name="T7" fmla="*/ 134 h 134"/>
                <a:gd name="T8" fmla="*/ 1 w 135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4">
                  <a:moveTo>
                    <a:pt x="1" y="67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5" y="30"/>
                    <a:pt x="135" y="67"/>
                  </a:cubicBezTo>
                  <a:cubicBezTo>
                    <a:pt x="135" y="105"/>
                    <a:pt x="104" y="134"/>
                    <a:pt x="68" y="134"/>
                  </a:cubicBezTo>
                  <a:cubicBezTo>
                    <a:pt x="31" y="134"/>
                    <a:pt x="0" y="104"/>
                    <a:pt x="1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DD4D86E-EF0D-4885-AFF3-D56281148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271" y="3754438"/>
              <a:ext cx="226818" cy="179388"/>
            </a:xfrm>
            <a:custGeom>
              <a:avLst/>
              <a:gdLst>
                <a:gd name="T0" fmla="*/ 155 w 161"/>
                <a:gd name="T1" fmla="*/ 128 h 128"/>
                <a:gd name="T2" fmla="*/ 45 w 161"/>
                <a:gd name="T3" fmla="*/ 128 h 128"/>
                <a:gd name="T4" fmla="*/ 0 w 161"/>
                <a:gd name="T5" fmla="*/ 18 h 128"/>
                <a:gd name="T6" fmla="*/ 103 w 161"/>
                <a:gd name="T7" fmla="*/ 20 h 128"/>
                <a:gd name="T8" fmla="*/ 155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155" y="128"/>
                  </a:moveTo>
                  <a:cubicBezTo>
                    <a:pt x="119" y="128"/>
                    <a:pt x="82" y="128"/>
                    <a:pt x="45" y="128"/>
                  </a:cubicBezTo>
                  <a:cubicBezTo>
                    <a:pt x="44" y="86"/>
                    <a:pt x="29" y="49"/>
                    <a:pt x="0" y="18"/>
                  </a:cubicBezTo>
                  <a:cubicBezTo>
                    <a:pt x="25" y="3"/>
                    <a:pt x="69" y="0"/>
                    <a:pt x="103" y="20"/>
                  </a:cubicBezTo>
                  <a:cubicBezTo>
                    <a:pt x="144" y="45"/>
                    <a:pt x="161" y="89"/>
                    <a:pt x="155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16DC9-1CBE-4220-8124-5FC6EB1C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754438"/>
              <a:ext cx="226818" cy="179388"/>
            </a:xfrm>
            <a:custGeom>
              <a:avLst/>
              <a:gdLst>
                <a:gd name="T0" fmla="*/ 6 w 161"/>
                <a:gd name="T1" fmla="*/ 128 h 128"/>
                <a:gd name="T2" fmla="*/ 116 w 161"/>
                <a:gd name="T3" fmla="*/ 128 h 128"/>
                <a:gd name="T4" fmla="*/ 161 w 161"/>
                <a:gd name="T5" fmla="*/ 18 h 128"/>
                <a:gd name="T6" fmla="*/ 58 w 161"/>
                <a:gd name="T7" fmla="*/ 20 h 128"/>
                <a:gd name="T8" fmla="*/ 6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6" y="128"/>
                  </a:moveTo>
                  <a:cubicBezTo>
                    <a:pt x="42" y="128"/>
                    <a:pt x="79" y="128"/>
                    <a:pt x="116" y="128"/>
                  </a:cubicBezTo>
                  <a:cubicBezTo>
                    <a:pt x="117" y="86"/>
                    <a:pt x="132" y="49"/>
                    <a:pt x="161" y="18"/>
                  </a:cubicBezTo>
                  <a:cubicBezTo>
                    <a:pt x="136" y="3"/>
                    <a:pt x="92" y="0"/>
                    <a:pt x="58" y="20"/>
                  </a:cubicBezTo>
                  <a:cubicBezTo>
                    <a:pt x="17" y="45"/>
                    <a:pt x="0" y="89"/>
                    <a:pt x="6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F122EF-3CF7-4067-9F2C-9CF0AA4392D2}"/>
              </a:ext>
            </a:extLst>
          </p:cNvPr>
          <p:cNvGrpSpPr/>
          <p:nvPr/>
        </p:nvGrpSpPr>
        <p:grpSpPr>
          <a:xfrm>
            <a:off x="6900922" y="1715554"/>
            <a:ext cx="2400869" cy="1364909"/>
            <a:chOff x="5511800" y="3492501"/>
            <a:chExt cx="776289" cy="441325"/>
          </a:xfrm>
          <a:solidFill>
            <a:schemeClr val="accent5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078ADBA-31DC-45C9-ABEE-EF18A957F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5" y="3732213"/>
              <a:ext cx="383352" cy="201613"/>
            </a:xfrm>
            <a:custGeom>
              <a:avLst/>
              <a:gdLst>
                <a:gd name="T0" fmla="*/ 0 w 270"/>
                <a:gd name="T1" fmla="*/ 143 h 143"/>
                <a:gd name="T2" fmla="*/ 61 w 270"/>
                <a:gd name="T3" fmla="*/ 31 h 143"/>
                <a:gd name="T4" fmla="*/ 206 w 270"/>
                <a:gd name="T5" fmla="*/ 30 h 143"/>
                <a:gd name="T6" fmla="*/ 270 w 270"/>
                <a:gd name="T7" fmla="*/ 143 h 143"/>
                <a:gd name="T8" fmla="*/ 0 w 270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43">
                  <a:moveTo>
                    <a:pt x="0" y="143"/>
                  </a:moveTo>
                  <a:cubicBezTo>
                    <a:pt x="2" y="96"/>
                    <a:pt x="21" y="57"/>
                    <a:pt x="61" y="31"/>
                  </a:cubicBezTo>
                  <a:cubicBezTo>
                    <a:pt x="108" y="1"/>
                    <a:pt x="158" y="0"/>
                    <a:pt x="206" y="30"/>
                  </a:cubicBezTo>
                  <a:cubicBezTo>
                    <a:pt x="248" y="55"/>
                    <a:pt x="268" y="94"/>
                    <a:pt x="270" y="143"/>
                  </a:cubicBezTo>
                  <a:cubicBezTo>
                    <a:pt x="180" y="143"/>
                    <a:pt x="90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DDEDA33C-51A2-4F50-BED9-A313D8358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36" y="3492501"/>
              <a:ext cx="226818" cy="220663"/>
            </a:xfrm>
            <a:custGeom>
              <a:avLst/>
              <a:gdLst>
                <a:gd name="T0" fmla="*/ 79 w 158"/>
                <a:gd name="T1" fmla="*/ 157 h 157"/>
                <a:gd name="T2" fmla="*/ 0 w 158"/>
                <a:gd name="T3" fmla="*/ 78 h 157"/>
                <a:gd name="T4" fmla="*/ 79 w 158"/>
                <a:gd name="T5" fmla="*/ 0 h 157"/>
                <a:gd name="T6" fmla="*/ 157 w 158"/>
                <a:gd name="T7" fmla="*/ 79 h 157"/>
                <a:gd name="T8" fmla="*/ 79 w 15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7">
                  <a:moveTo>
                    <a:pt x="79" y="157"/>
                  </a:moveTo>
                  <a:cubicBezTo>
                    <a:pt x="36" y="157"/>
                    <a:pt x="0" y="122"/>
                    <a:pt x="0" y="78"/>
                  </a:cubicBezTo>
                  <a:cubicBezTo>
                    <a:pt x="1" y="35"/>
                    <a:pt x="35" y="0"/>
                    <a:pt x="79" y="0"/>
                  </a:cubicBezTo>
                  <a:cubicBezTo>
                    <a:pt x="123" y="0"/>
                    <a:pt x="158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11F45FF-6EB6-4773-8EF0-D0ABF4E9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692" y="3556001"/>
              <a:ext cx="191676" cy="188913"/>
            </a:xfrm>
            <a:custGeom>
              <a:avLst/>
              <a:gdLst>
                <a:gd name="T0" fmla="*/ 134 w 135"/>
                <a:gd name="T1" fmla="*/ 67 h 135"/>
                <a:gd name="T2" fmla="*/ 68 w 135"/>
                <a:gd name="T3" fmla="*/ 134 h 135"/>
                <a:gd name="T4" fmla="*/ 0 w 135"/>
                <a:gd name="T5" fmla="*/ 67 h 135"/>
                <a:gd name="T6" fmla="*/ 67 w 135"/>
                <a:gd name="T7" fmla="*/ 0 h 135"/>
                <a:gd name="T8" fmla="*/ 134 w 135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34" y="67"/>
                  </a:moveTo>
                  <a:cubicBezTo>
                    <a:pt x="135" y="104"/>
                    <a:pt x="104" y="134"/>
                    <a:pt x="68" y="134"/>
                  </a:cubicBezTo>
                  <a:cubicBezTo>
                    <a:pt x="31" y="135"/>
                    <a:pt x="0" y="105"/>
                    <a:pt x="0" y="67"/>
                  </a:cubicBezTo>
                  <a:cubicBezTo>
                    <a:pt x="0" y="30"/>
                    <a:pt x="29" y="0"/>
                    <a:pt x="67" y="0"/>
                  </a:cubicBezTo>
                  <a:cubicBezTo>
                    <a:pt x="104" y="0"/>
                    <a:pt x="135" y="31"/>
                    <a:pt x="13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E1A3EE3-0909-42DF-B83A-333F5EB10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21" y="3556001"/>
              <a:ext cx="191676" cy="188913"/>
            </a:xfrm>
            <a:custGeom>
              <a:avLst/>
              <a:gdLst>
                <a:gd name="T0" fmla="*/ 1 w 135"/>
                <a:gd name="T1" fmla="*/ 67 h 134"/>
                <a:gd name="T2" fmla="*/ 68 w 135"/>
                <a:gd name="T3" fmla="*/ 0 h 134"/>
                <a:gd name="T4" fmla="*/ 135 w 135"/>
                <a:gd name="T5" fmla="*/ 67 h 134"/>
                <a:gd name="T6" fmla="*/ 68 w 135"/>
                <a:gd name="T7" fmla="*/ 134 h 134"/>
                <a:gd name="T8" fmla="*/ 1 w 135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4">
                  <a:moveTo>
                    <a:pt x="1" y="67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5" y="30"/>
                    <a:pt x="135" y="67"/>
                  </a:cubicBezTo>
                  <a:cubicBezTo>
                    <a:pt x="135" y="105"/>
                    <a:pt x="104" y="134"/>
                    <a:pt x="68" y="134"/>
                  </a:cubicBezTo>
                  <a:cubicBezTo>
                    <a:pt x="31" y="134"/>
                    <a:pt x="0" y="104"/>
                    <a:pt x="1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DBF472B6-C0D5-4E95-834B-AE71361CD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271" y="3754438"/>
              <a:ext cx="226818" cy="179388"/>
            </a:xfrm>
            <a:custGeom>
              <a:avLst/>
              <a:gdLst>
                <a:gd name="T0" fmla="*/ 155 w 161"/>
                <a:gd name="T1" fmla="*/ 128 h 128"/>
                <a:gd name="T2" fmla="*/ 45 w 161"/>
                <a:gd name="T3" fmla="*/ 128 h 128"/>
                <a:gd name="T4" fmla="*/ 0 w 161"/>
                <a:gd name="T5" fmla="*/ 18 h 128"/>
                <a:gd name="T6" fmla="*/ 103 w 161"/>
                <a:gd name="T7" fmla="*/ 20 h 128"/>
                <a:gd name="T8" fmla="*/ 155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155" y="128"/>
                  </a:moveTo>
                  <a:cubicBezTo>
                    <a:pt x="119" y="128"/>
                    <a:pt x="82" y="128"/>
                    <a:pt x="45" y="128"/>
                  </a:cubicBezTo>
                  <a:cubicBezTo>
                    <a:pt x="44" y="86"/>
                    <a:pt x="29" y="49"/>
                    <a:pt x="0" y="18"/>
                  </a:cubicBezTo>
                  <a:cubicBezTo>
                    <a:pt x="25" y="3"/>
                    <a:pt x="69" y="0"/>
                    <a:pt x="103" y="20"/>
                  </a:cubicBezTo>
                  <a:cubicBezTo>
                    <a:pt x="144" y="45"/>
                    <a:pt x="161" y="89"/>
                    <a:pt x="155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8D520FE7-F908-49CB-8F17-DE58C7A10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754438"/>
              <a:ext cx="226818" cy="179388"/>
            </a:xfrm>
            <a:custGeom>
              <a:avLst/>
              <a:gdLst>
                <a:gd name="T0" fmla="*/ 6 w 161"/>
                <a:gd name="T1" fmla="*/ 128 h 128"/>
                <a:gd name="T2" fmla="*/ 116 w 161"/>
                <a:gd name="T3" fmla="*/ 128 h 128"/>
                <a:gd name="T4" fmla="*/ 161 w 161"/>
                <a:gd name="T5" fmla="*/ 18 h 128"/>
                <a:gd name="T6" fmla="*/ 58 w 161"/>
                <a:gd name="T7" fmla="*/ 20 h 128"/>
                <a:gd name="T8" fmla="*/ 6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6" y="128"/>
                  </a:moveTo>
                  <a:cubicBezTo>
                    <a:pt x="42" y="128"/>
                    <a:pt x="79" y="128"/>
                    <a:pt x="116" y="128"/>
                  </a:cubicBezTo>
                  <a:cubicBezTo>
                    <a:pt x="117" y="86"/>
                    <a:pt x="132" y="49"/>
                    <a:pt x="161" y="18"/>
                  </a:cubicBezTo>
                  <a:cubicBezTo>
                    <a:pt x="136" y="3"/>
                    <a:pt x="92" y="0"/>
                    <a:pt x="58" y="20"/>
                  </a:cubicBezTo>
                  <a:cubicBezTo>
                    <a:pt x="17" y="45"/>
                    <a:pt x="0" y="89"/>
                    <a:pt x="6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F94ABD-0CE9-4B12-906C-495D21D6B061}"/>
              </a:ext>
            </a:extLst>
          </p:cNvPr>
          <p:cNvGrpSpPr/>
          <p:nvPr/>
        </p:nvGrpSpPr>
        <p:grpSpPr>
          <a:xfrm>
            <a:off x="7850324" y="2467117"/>
            <a:ext cx="2400869" cy="1364909"/>
            <a:chOff x="5511800" y="3492501"/>
            <a:chExt cx="776289" cy="441325"/>
          </a:xfrm>
          <a:solidFill>
            <a:schemeClr val="accent2"/>
          </a:solidFill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4EE91C6-7A00-480E-9F4F-28EB91538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36" y="3492501"/>
              <a:ext cx="226818" cy="220663"/>
            </a:xfrm>
            <a:custGeom>
              <a:avLst/>
              <a:gdLst>
                <a:gd name="T0" fmla="*/ 79 w 158"/>
                <a:gd name="T1" fmla="*/ 157 h 157"/>
                <a:gd name="T2" fmla="*/ 0 w 158"/>
                <a:gd name="T3" fmla="*/ 78 h 157"/>
                <a:gd name="T4" fmla="*/ 79 w 158"/>
                <a:gd name="T5" fmla="*/ 0 h 157"/>
                <a:gd name="T6" fmla="*/ 157 w 158"/>
                <a:gd name="T7" fmla="*/ 79 h 157"/>
                <a:gd name="T8" fmla="*/ 79 w 15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7">
                  <a:moveTo>
                    <a:pt x="79" y="157"/>
                  </a:moveTo>
                  <a:cubicBezTo>
                    <a:pt x="36" y="157"/>
                    <a:pt x="0" y="122"/>
                    <a:pt x="0" y="78"/>
                  </a:cubicBezTo>
                  <a:cubicBezTo>
                    <a:pt x="1" y="35"/>
                    <a:pt x="35" y="0"/>
                    <a:pt x="79" y="0"/>
                  </a:cubicBezTo>
                  <a:cubicBezTo>
                    <a:pt x="123" y="0"/>
                    <a:pt x="158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EEF7A66-A986-452C-A02F-649838102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692" y="3556001"/>
              <a:ext cx="191676" cy="188913"/>
            </a:xfrm>
            <a:custGeom>
              <a:avLst/>
              <a:gdLst>
                <a:gd name="T0" fmla="*/ 134 w 135"/>
                <a:gd name="T1" fmla="*/ 67 h 135"/>
                <a:gd name="T2" fmla="*/ 68 w 135"/>
                <a:gd name="T3" fmla="*/ 134 h 135"/>
                <a:gd name="T4" fmla="*/ 0 w 135"/>
                <a:gd name="T5" fmla="*/ 67 h 135"/>
                <a:gd name="T6" fmla="*/ 67 w 135"/>
                <a:gd name="T7" fmla="*/ 0 h 135"/>
                <a:gd name="T8" fmla="*/ 134 w 135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34" y="67"/>
                  </a:moveTo>
                  <a:cubicBezTo>
                    <a:pt x="135" y="104"/>
                    <a:pt x="104" y="134"/>
                    <a:pt x="68" y="134"/>
                  </a:cubicBezTo>
                  <a:cubicBezTo>
                    <a:pt x="31" y="135"/>
                    <a:pt x="0" y="105"/>
                    <a:pt x="0" y="67"/>
                  </a:cubicBezTo>
                  <a:cubicBezTo>
                    <a:pt x="0" y="30"/>
                    <a:pt x="29" y="0"/>
                    <a:pt x="67" y="0"/>
                  </a:cubicBezTo>
                  <a:cubicBezTo>
                    <a:pt x="104" y="0"/>
                    <a:pt x="135" y="31"/>
                    <a:pt x="13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5CB2C08-1F4C-4F38-B882-1DD35CC60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21" y="3556001"/>
              <a:ext cx="191676" cy="188913"/>
            </a:xfrm>
            <a:custGeom>
              <a:avLst/>
              <a:gdLst>
                <a:gd name="T0" fmla="*/ 1 w 135"/>
                <a:gd name="T1" fmla="*/ 67 h 134"/>
                <a:gd name="T2" fmla="*/ 68 w 135"/>
                <a:gd name="T3" fmla="*/ 0 h 134"/>
                <a:gd name="T4" fmla="*/ 135 w 135"/>
                <a:gd name="T5" fmla="*/ 67 h 134"/>
                <a:gd name="T6" fmla="*/ 68 w 135"/>
                <a:gd name="T7" fmla="*/ 134 h 134"/>
                <a:gd name="T8" fmla="*/ 1 w 135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4">
                  <a:moveTo>
                    <a:pt x="1" y="67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5" y="30"/>
                    <a:pt x="135" y="67"/>
                  </a:cubicBezTo>
                  <a:cubicBezTo>
                    <a:pt x="135" y="105"/>
                    <a:pt x="104" y="134"/>
                    <a:pt x="68" y="134"/>
                  </a:cubicBezTo>
                  <a:cubicBezTo>
                    <a:pt x="31" y="134"/>
                    <a:pt x="0" y="104"/>
                    <a:pt x="1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86B9D7D0-448D-48D3-98AC-3E9C2992F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271" y="3754438"/>
              <a:ext cx="226818" cy="179388"/>
            </a:xfrm>
            <a:custGeom>
              <a:avLst/>
              <a:gdLst>
                <a:gd name="T0" fmla="*/ 155 w 161"/>
                <a:gd name="T1" fmla="*/ 128 h 128"/>
                <a:gd name="T2" fmla="*/ 45 w 161"/>
                <a:gd name="T3" fmla="*/ 128 h 128"/>
                <a:gd name="T4" fmla="*/ 0 w 161"/>
                <a:gd name="T5" fmla="*/ 18 h 128"/>
                <a:gd name="T6" fmla="*/ 103 w 161"/>
                <a:gd name="T7" fmla="*/ 20 h 128"/>
                <a:gd name="T8" fmla="*/ 155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155" y="128"/>
                  </a:moveTo>
                  <a:cubicBezTo>
                    <a:pt x="119" y="128"/>
                    <a:pt x="82" y="128"/>
                    <a:pt x="45" y="128"/>
                  </a:cubicBezTo>
                  <a:cubicBezTo>
                    <a:pt x="44" y="86"/>
                    <a:pt x="29" y="49"/>
                    <a:pt x="0" y="18"/>
                  </a:cubicBezTo>
                  <a:cubicBezTo>
                    <a:pt x="25" y="3"/>
                    <a:pt x="69" y="0"/>
                    <a:pt x="103" y="20"/>
                  </a:cubicBezTo>
                  <a:cubicBezTo>
                    <a:pt x="144" y="45"/>
                    <a:pt x="161" y="89"/>
                    <a:pt x="155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EF432B7B-10C8-45CD-B543-104E94BC5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754438"/>
              <a:ext cx="226818" cy="179388"/>
            </a:xfrm>
            <a:custGeom>
              <a:avLst/>
              <a:gdLst>
                <a:gd name="T0" fmla="*/ 6 w 161"/>
                <a:gd name="T1" fmla="*/ 128 h 128"/>
                <a:gd name="T2" fmla="*/ 116 w 161"/>
                <a:gd name="T3" fmla="*/ 128 h 128"/>
                <a:gd name="T4" fmla="*/ 161 w 161"/>
                <a:gd name="T5" fmla="*/ 18 h 128"/>
                <a:gd name="T6" fmla="*/ 58 w 161"/>
                <a:gd name="T7" fmla="*/ 20 h 128"/>
                <a:gd name="T8" fmla="*/ 6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6" y="128"/>
                  </a:moveTo>
                  <a:cubicBezTo>
                    <a:pt x="42" y="128"/>
                    <a:pt x="79" y="128"/>
                    <a:pt x="116" y="128"/>
                  </a:cubicBezTo>
                  <a:cubicBezTo>
                    <a:pt x="117" y="86"/>
                    <a:pt x="132" y="49"/>
                    <a:pt x="161" y="18"/>
                  </a:cubicBezTo>
                  <a:cubicBezTo>
                    <a:pt x="136" y="3"/>
                    <a:pt x="92" y="0"/>
                    <a:pt x="58" y="20"/>
                  </a:cubicBezTo>
                  <a:cubicBezTo>
                    <a:pt x="17" y="45"/>
                    <a:pt x="0" y="89"/>
                    <a:pt x="6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205EEA9-0D77-47B7-A632-39C5410DB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5" y="3732213"/>
              <a:ext cx="383352" cy="201613"/>
            </a:xfrm>
            <a:custGeom>
              <a:avLst/>
              <a:gdLst>
                <a:gd name="T0" fmla="*/ 0 w 270"/>
                <a:gd name="T1" fmla="*/ 143 h 143"/>
                <a:gd name="T2" fmla="*/ 61 w 270"/>
                <a:gd name="T3" fmla="*/ 31 h 143"/>
                <a:gd name="T4" fmla="*/ 206 w 270"/>
                <a:gd name="T5" fmla="*/ 30 h 143"/>
                <a:gd name="T6" fmla="*/ 270 w 270"/>
                <a:gd name="T7" fmla="*/ 143 h 143"/>
                <a:gd name="T8" fmla="*/ 0 w 270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43">
                  <a:moveTo>
                    <a:pt x="0" y="143"/>
                  </a:moveTo>
                  <a:cubicBezTo>
                    <a:pt x="2" y="96"/>
                    <a:pt x="21" y="57"/>
                    <a:pt x="61" y="31"/>
                  </a:cubicBezTo>
                  <a:cubicBezTo>
                    <a:pt x="108" y="1"/>
                    <a:pt x="158" y="0"/>
                    <a:pt x="206" y="30"/>
                  </a:cubicBezTo>
                  <a:cubicBezTo>
                    <a:pt x="248" y="55"/>
                    <a:pt x="268" y="94"/>
                    <a:pt x="270" y="143"/>
                  </a:cubicBezTo>
                  <a:cubicBezTo>
                    <a:pt x="180" y="143"/>
                    <a:pt x="90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2C3DC7-409E-468C-A8BB-17C9472C06C8}"/>
              </a:ext>
            </a:extLst>
          </p:cNvPr>
          <p:cNvGrpSpPr/>
          <p:nvPr/>
        </p:nvGrpSpPr>
        <p:grpSpPr>
          <a:xfrm>
            <a:off x="4428081" y="2012080"/>
            <a:ext cx="3335868" cy="1896461"/>
            <a:chOff x="5511800" y="3492501"/>
            <a:chExt cx="776289" cy="441325"/>
          </a:xfrm>
          <a:solidFill>
            <a:schemeClr val="accent1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8D30EA8-EEA5-4F32-BD16-E9E3C0347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5" y="3732213"/>
              <a:ext cx="383352" cy="201613"/>
            </a:xfrm>
            <a:custGeom>
              <a:avLst/>
              <a:gdLst>
                <a:gd name="T0" fmla="*/ 0 w 270"/>
                <a:gd name="T1" fmla="*/ 143 h 143"/>
                <a:gd name="T2" fmla="*/ 61 w 270"/>
                <a:gd name="T3" fmla="*/ 31 h 143"/>
                <a:gd name="T4" fmla="*/ 206 w 270"/>
                <a:gd name="T5" fmla="*/ 30 h 143"/>
                <a:gd name="T6" fmla="*/ 270 w 270"/>
                <a:gd name="T7" fmla="*/ 143 h 143"/>
                <a:gd name="T8" fmla="*/ 0 w 270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43">
                  <a:moveTo>
                    <a:pt x="0" y="143"/>
                  </a:moveTo>
                  <a:cubicBezTo>
                    <a:pt x="2" y="96"/>
                    <a:pt x="21" y="57"/>
                    <a:pt x="61" y="31"/>
                  </a:cubicBezTo>
                  <a:cubicBezTo>
                    <a:pt x="108" y="1"/>
                    <a:pt x="158" y="0"/>
                    <a:pt x="206" y="30"/>
                  </a:cubicBezTo>
                  <a:cubicBezTo>
                    <a:pt x="248" y="55"/>
                    <a:pt x="268" y="94"/>
                    <a:pt x="270" y="143"/>
                  </a:cubicBezTo>
                  <a:cubicBezTo>
                    <a:pt x="180" y="143"/>
                    <a:pt x="90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F3EF1A8-35A4-4131-A49D-EC9D726C4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692" y="3556001"/>
              <a:ext cx="191676" cy="188913"/>
            </a:xfrm>
            <a:custGeom>
              <a:avLst/>
              <a:gdLst>
                <a:gd name="T0" fmla="*/ 134 w 135"/>
                <a:gd name="T1" fmla="*/ 67 h 135"/>
                <a:gd name="T2" fmla="*/ 68 w 135"/>
                <a:gd name="T3" fmla="*/ 134 h 135"/>
                <a:gd name="T4" fmla="*/ 0 w 135"/>
                <a:gd name="T5" fmla="*/ 67 h 135"/>
                <a:gd name="T6" fmla="*/ 67 w 135"/>
                <a:gd name="T7" fmla="*/ 0 h 135"/>
                <a:gd name="T8" fmla="*/ 134 w 135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34" y="67"/>
                  </a:moveTo>
                  <a:cubicBezTo>
                    <a:pt x="135" y="104"/>
                    <a:pt x="104" y="134"/>
                    <a:pt x="68" y="134"/>
                  </a:cubicBezTo>
                  <a:cubicBezTo>
                    <a:pt x="31" y="135"/>
                    <a:pt x="0" y="105"/>
                    <a:pt x="0" y="67"/>
                  </a:cubicBezTo>
                  <a:cubicBezTo>
                    <a:pt x="0" y="30"/>
                    <a:pt x="29" y="0"/>
                    <a:pt x="67" y="0"/>
                  </a:cubicBezTo>
                  <a:cubicBezTo>
                    <a:pt x="104" y="0"/>
                    <a:pt x="135" y="31"/>
                    <a:pt x="134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F4F2703-A21A-463A-A265-B6D5B3D83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21" y="3556001"/>
              <a:ext cx="191676" cy="188913"/>
            </a:xfrm>
            <a:custGeom>
              <a:avLst/>
              <a:gdLst>
                <a:gd name="T0" fmla="*/ 1 w 135"/>
                <a:gd name="T1" fmla="*/ 67 h 134"/>
                <a:gd name="T2" fmla="*/ 68 w 135"/>
                <a:gd name="T3" fmla="*/ 0 h 134"/>
                <a:gd name="T4" fmla="*/ 135 w 135"/>
                <a:gd name="T5" fmla="*/ 67 h 134"/>
                <a:gd name="T6" fmla="*/ 68 w 135"/>
                <a:gd name="T7" fmla="*/ 134 h 134"/>
                <a:gd name="T8" fmla="*/ 1 w 135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4">
                  <a:moveTo>
                    <a:pt x="1" y="67"/>
                  </a:move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5" y="30"/>
                    <a:pt x="135" y="67"/>
                  </a:cubicBezTo>
                  <a:cubicBezTo>
                    <a:pt x="135" y="105"/>
                    <a:pt x="104" y="134"/>
                    <a:pt x="68" y="134"/>
                  </a:cubicBezTo>
                  <a:cubicBezTo>
                    <a:pt x="31" y="134"/>
                    <a:pt x="0" y="104"/>
                    <a:pt x="1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14A120B-B63C-4901-A6B8-03AC530D6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271" y="3754438"/>
              <a:ext cx="226818" cy="179388"/>
            </a:xfrm>
            <a:custGeom>
              <a:avLst/>
              <a:gdLst>
                <a:gd name="T0" fmla="*/ 155 w 161"/>
                <a:gd name="T1" fmla="*/ 128 h 128"/>
                <a:gd name="T2" fmla="*/ 45 w 161"/>
                <a:gd name="T3" fmla="*/ 128 h 128"/>
                <a:gd name="T4" fmla="*/ 0 w 161"/>
                <a:gd name="T5" fmla="*/ 18 h 128"/>
                <a:gd name="T6" fmla="*/ 103 w 161"/>
                <a:gd name="T7" fmla="*/ 20 h 128"/>
                <a:gd name="T8" fmla="*/ 155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155" y="128"/>
                  </a:moveTo>
                  <a:cubicBezTo>
                    <a:pt x="119" y="128"/>
                    <a:pt x="82" y="128"/>
                    <a:pt x="45" y="128"/>
                  </a:cubicBezTo>
                  <a:cubicBezTo>
                    <a:pt x="44" y="86"/>
                    <a:pt x="29" y="49"/>
                    <a:pt x="0" y="18"/>
                  </a:cubicBezTo>
                  <a:cubicBezTo>
                    <a:pt x="25" y="3"/>
                    <a:pt x="69" y="0"/>
                    <a:pt x="103" y="20"/>
                  </a:cubicBezTo>
                  <a:cubicBezTo>
                    <a:pt x="144" y="45"/>
                    <a:pt x="161" y="89"/>
                    <a:pt x="155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E06D0D9-F412-42B3-965B-DF50FEA05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754438"/>
              <a:ext cx="226818" cy="179388"/>
            </a:xfrm>
            <a:custGeom>
              <a:avLst/>
              <a:gdLst>
                <a:gd name="T0" fmla="*/ 6 w 161"/>
                <a:gd name="T1" fmla="*/ 128 h 128"/>
                <a:gd name="T2" fmla="*/ 116 w 161"/>
                <a:gd name="T3" fmla="*/ 128 h 128"/>
                <a:gd name="T4" fmla="*/ 161 w 161"/>
                <a:gd name="T5" fmla="*/ 18 h 128"/>
                <a:gd name="T6" fmla="*/ 58 w 161"/>
                <a:gd name="T7" fmla="*/ 20 h 128"/>
                <a:gd name="T8" fmla="*/ 6 w 161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28">
                  <a:moveTo>
                    <a:pt x="6" y="128"/>
                  </a:moveTo>
                  <a:cubicBezTo>
                    <a:pt x="42" y="128"/>
                    <a:pt x="79" y="128"/>
                    <a:pt x="116" y="128"/>
                  </a:cubicBezTo>
                  <a:cubicBezTo>
                    <a:pt x="117" y="86"/>
                    <a:pt x="132" y="49"/>
                    <a:pt x="161" y="18"/>
                  </a:cubicBezTo>
                  <a:cubicBezTo>
                    <a:pt x="136" y="3"/>
                    <a:pt x="92" y="0"/>
                    <a:pt x="58" y="20"/>
                  </a:cubicBezTo>
                  <a:cubicBezTo>
                    <a:pt x="17" y="45"/>
                    <a:pt x="0" y="89"/>
                    <a:pt x="6" y="1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62113B8-6F9D-4CE7-9F14-0B370247E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36" y="3492501"/>
              <a:ext cx="226818" cy="220663"/>
            </a:xfrm>
            <a:custGeom>
              <a:avLst/>
              <a:gdLst>
                <a:gd name="T0" fmla="*/ 79 w 158"/>
                <a:gd name="T1" fmla="*/ 157 h 157"/>
                <a:gd name="T2" fmla="*/ 0 w 158"/>
                <a:gd name="T3" fmla="*/ 78 h 157"/>
                <a:gd name="T4" fmla="*/ 79 w 158"/>
                <a:gd name="T5" fmla="*/ 0 h 157"/>
                <a:gd name="T6" fmla="*/ 157 w 158"/>
                <a:gd name="T7" fmla="*/ 79 h 157"/>
                <a:gd name="T8" fmla="*/ 79 w 15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7">
                  <a:moveTo>
                    <a:pt x="79" y="157"/>
                  </a:moveTo>
                  <a:cubicBezTo>
                    <a:pt x="36" y="157"/>
                    <a:pt x="0" y="122"/>
                    <a:pt x="0" y="78"/>
                  </a:cubicBezTo>
                  <a:cubicBezTo>
                    <a:pt x="1" y="35"/>
                    <a:pt x="35" y="0"/>
                    <a:pt x="79" y="0"/>
                  </a:cubicBezTo>
                  <a:cubicBezTo>
                    <a:pt x="123" y="0"/>
                    <a:pt x="158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8F86F785-1A85-46E5-B86A-6C7E1FB6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077" y="256513"/>
            <a:ext cx="8316000" cy="1122400"/>
          </a:xfrm>
        </p:spPr>
        <p:txBody>
          <a:bodyPr/>
          <a:lstStyle/>
          <a:p>
            <a:pPr algn="l"/>
            <a:r>
              <a:rPr lang="en-US" sz="3200" u="sng" kern="1200">
                <a:solidFill>
                  <a:schemeClr val="bg2"/>
                </a:solidFill>
                <a:ea typeface="+mn-ea"/>
                <a:cs typeface="+mn-cs"/>
              </a:rPr>
              <a:t>WHO ARE THE MAJOR PLAYERS? </a:t>
            </a:r>
          </a:p>
          <a:p>
            <a:endParaRPr lang="en-US" sz="3200" u="sng" kern="1200">
              <a:solidFill>
                <a:schemeClr val="bg2"/>
              </a:solidFill>
              <a:ea typeface="+mn-ea"/>
              <a:cs typeface="+mn-cs"/>
            </a:endParaRPr>
          </a:p>
        </p:txBody>
      </p:sp>
      <p:pic>
        <p:nvPicPr>
          <p:cNvPr id="47" name="Picture 152" descr="Logo, company name&#10;&#10;Description automatically generated">
            <a:extLst>
              <a:ext uri="{FF2B5EF4-FFF2-40B4-BE49-F238E27FC236}">
                <a16:creationId xmlns:a16="http://schemas.microsoft.com/office/drawing/2014/main" id="{B169CC5A-4A96-4C44-B268-0CA12A9C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837" y="5363011"/>
            <a:ext cx="1209675" cy="848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153" descr="Logo, company name&#10;&#10;Description automatically generated">
            <a:extLst>
              <a:ext uri="{FF2B5EF4-FFF2-40B4-BE49-F238E27FC236}">
                <a16:creationId xmlns:a16="http://schemas.microsoft.com/office/drawing/2014/main" id="{16415907-622F-4A9B-95FB-523951905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92" y="5334799"/>
            <a:ext cx="990600" cy="904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Picture 4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9881CECB-1CE0-4B09-97BE-B047A89D3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571" y="5349570"/>
            <a:ext cx="2743200" cy="998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154" descr="A picture containing text&#10;&#10;Description automatically generated">
            <a:extLst>
              <a:ext uri="{FF2B5EF4-FFF2-40B4-BE49-F238E27FC236}">
                <a16:creationId xmlns:a16="http://schemas.microsoft.com/office/drawing/2014/main" id="{D20F8437-1D3C-4CFF-A241-1D4785AB8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795" y="5298901"/>
            <a:ext cx="1247775" cy="981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3E8BA96-5C92-457D-B3F5-882AE007D3DB}"/>
              </a:ext>
            </a:extLst>
          </p:cNvPr>
          <p:cNvCxnSpPr/>
          <p:nvPr/>
        </p:nvCxnSpPr>
        <p:spPr>
          <a:xfrm>
            <a:off x="1867795" y="5163853"/>
            <a:ext cx="8214986" cy="10439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195246E-E6EA-4690-B4B7-6C73548E9431}"/>
              </a:ext>
            </a:extLst>
          </p:cNvPr>
          <p:cNvCxnSpPr>
            <a:cxnSpLocks/>
          </p:cNvCxnSpPr>
          <p:nvPr/>
        </p:nvCxnSpPr>
        <p:spPr>
          <a:xfrm>
            <a:off x="1985374" y="6458209"/>
            <a:ext cx="8214986" cy="10439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6" descr="Text&#10;&#10;Description automatically generated">
            <a:extLst>
              <a:ext uri="{FF2B5EF4-FFF2-40B4-BE49-F238E27FC236}">
                <a16:creationId xmlns:a16="http://schemas.microsoft.com/office/drawing/2014/main" id="{0EE4E808-ECE1-445E-99F9-FBA5D9BA8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383" y="-1764"/>
            <a:ext cx="1250043" cy="1637545"/>
          </a:xfrm>
          <a:prstGeom prst="rect">
            <a:avLst/>
          </a:prstGeom>
        </p:spPr>
      </p:pic>
      <p:pic>
        <p:nvPicPr>
          <p:cNvPr id="58" name="Picture 58" descr="Icon&#10;&#10;Description automatically generated">
            <a:extLst>
              <a:ext uri="{FF2B5EF4-FFF2-40B4-BE49-F238E27FC236}">
                <a16:creationId xmlns:a16="http://schemas.microsoft.com/office/drawing/2014/main" id="{216476F9-7D86-4290-94C3-AB972CDB5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0784" y="1081871"/>
            <a:ext cx="759912" cy="7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7508E9BB-D576-478E-B115-AE3578E53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815924"/>
              </p:ext>
            </p:extLst>
          </p:nvPr>
        </p:nvGraphicFramePr>
        <p:xfrm>
          <a:off x="3590925" y="2314575"/>
          <a:ext cx="5591175" cy="340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" name="Google Shape;1147;p43">
            <a:extLst>
              <a:ext uri="{FF2B5EF4-FFF2-40B4-BE49-F238E27FC236}">
                <a16:creationId xmlns:a16="http://schemas.microsoft.com/office/drawing/2014/main" id="{A63B57EF-5AE2-44B3-828F-99228ADE4C6F}"/>
              </a:ext>
            </a:extLst>
          </p:cNvPr>
          <p:cNvSpPr/>
          <p:nvPr/>
        </p:nvSpPr>
        <p:spPr>
          <a:xfrm>
            <a:off x="1017606" y="2844974"/>
            <a:ext cx="2576725" cy="212905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Designers, Tailors, Management services, Website mangers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endParaRPr>
              <a:solidFill>
                <a:srgbClr val="000000"/>
              </a:solidFill>
              <a:cs typeface="Arial"/>
            </a:endParaRPr>
          </a:p>
        </p:txBody>
      </p:sp>
      <p:sp>
        <p:nvSpPr>
          <p:cNvPr id="135" name="Google Shape;1148;p43">
            <a:extLst>
              <a:ext uri="{FF2B5EF4-FFF2-40B4-BE49-F238E27FC236}">
                <a16:creationId xmlns:a16="http://schemas.microsoft.com/office/drawing/2014/main" id="{B46C68F7-A4DA-4159-9BA5-0941EBC1A989}"/>
              </a:ext>
            </a:extLst>
          </p:cNvPr>
          <p:cNvSpPr/>
          <p:nvPr/>
        </p:nvSpPr>
        <p:spPr>
          <a:xfrm>
            <a:off x="9179343" y="2773087"/>
            <a:ext cx="2519575" cy="212905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Ad agencies, publications, fashion bloggers, software engineer.</a:t>
            </a:r>
            <a:r>
              <a:rPr lang="en-US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​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70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7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2F4C5-B52C-4BF1-AAC1-1A6E429E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84" y="657844"/>
            <a:ext cx="11771641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solidFill>
                  <a:schemeClr val="bg2"/>
                </a:solidFill>
                <a:latin typeface="Josefin Sans"/>
                <a:ea typeface="+mn-ea"/>
                <a:cs typeface="+mn-cs"/>
              </a:rPr>
              <a:t>C</a:t>
            </a:r>
            <a:r>
              <a:rPr lang="en-US" sz="3200" b="1">
                <a:solidFill>
                  <a:schemeClr val="bg2"/>
                </a:solidFill>
                <a:latin typeface="Josefin Sans"/>
                <a:ea typeface="+mn-ea"/>
                <a:cs typeface="+mn-cs"/>
                <a:sym typeface="Josefin Sans"/>
              </a:rPr>
              <a:t>OMPETITION ANALYSIS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096555-EBAE-482D-A406-BD09B4A078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384159"/>
              </p:ext>
            </p:extLst>
          </p:nvPr>
        </p:nvGraphicFramePr>
        <p:xfrm>
          <a:off x="643467" y="1745537"/>
          <a:ext cx="10905068" cy="3683762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1562656">
                  <a:extLst>
                    <a:ext uri="{9D8B030D-6E8A-4147-A177-3AD203B41FA5}">
                      <a16:colId xmlns:a16="http://schemas.microsoft.com/office/drawing/2014/main" val="909873049"/>
                    </a:ext>
                  </a:extLst>
                </a:gridCol>
                <a:gridCol w="3466652">
                  <a:extLst>
                    <a:ext uri="{9D8B030D-6E8A-4147-A177-3AD203B41FA5}">
                      <a16:colId xmlns:a16="http://schemas.microsoft.com/office/drawing/2014/main" val="2488000237"/>
                    </a:ext>
                  </a:extLst>
                </a:gridCol>
                <a:gridCol w="3263921">
                  <a:extLst>
                    <a:ext uri="{9D8B030D-6E8A-4147-A177-3AD203B41FA5}">
                      <a16:colId xmlns:a16="http://schemas.microsoft.com/office/drawing/2014/main" val="3153754001"/>
                    </a:ext>
                  </a:extLst>
                </a:gridCol>
                <a:gridCol w="2611839">
                  <a:extLst>
                    <a:ext uri="{9D8B030D-6E8A-4147-A177-3AD203B41FA5}">
                      <a16:colId xmlns:a16="http://schemas.microsoft.com/office/drawing/2014/main" val="1376728208"/>
                    </a:ext>
                  </a:extLst>
                </a:gridCol>
              </a:tblGrid>
              <a:tr h="569820"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IN" sz="1800" b="0" cap="none" spc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IN" sz="18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cap="none" spc="0">
                          <a:solidFill>
                            <a:schemeClr val="bg1"/>
                          </a:solidFill>
                          <a:effectLst/>
                        </a:rPr>
                        <a:t>Local Boutiques/ Tailors​</a:t>
                      </a:r>
                    </a:p>
                  </a:txBody>
                  <a:tcPr marL="156500" marR="120384" marT="120384" marB="120384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cap="none" spc="0" err="1">
                          <a:solidFill>
                            <a:schemeClr val="bg1"/>
                          </a:solidFill>
                          <a:effectLst/>
                        </a:rPr>
                        <a:t>Doodlage</a:t>
                      </a:r>
                      <a:r>
                        <a:rPr lang="en-US" sz="1800" b="0" cap="none" spc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</a:p>
                  </a:txBody>
                  <a:tcPr marL="156500" marR="120384" marT="120384" marB="120384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cap="none" spc="0">
                          <a:solidFill>
                            <a:schemeClr val="bg1"/>
                          </a:solidFill>
                          <a:effectLst/>
                        </a:rPr>
                        <a:t>You​</a:t>
                      </a:r>
                    </a:p>
                  </a:txBody>
                  <a:tcPr marL="156500" marR="120384" marT="120384" marB="120384" anchor="ctr">
                    <a:lnL w="12700" cmpd="sng">
                      <a:solidFill>
                        <a:schemeClr val="tx1"/>
                      </a:solidFill>
                    </a:lnL>
                    <a:lnR w="12700" cmpd="sng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89367"/>
                  </a:ext>
                </a:extLst>
              </a:tr>
              <a:tr h="850716"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Strengths​</a:t>
                      </a:r>
                      <a:endParaRPr lang="en-US" sz="1800" b="1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Customer Reach.​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Affordable.​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Strong online Presence.​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Celebrity endorsement.​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Customization.​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Low prices​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15651"/>
                  </a:ext>
                </a:extLst>
              </a:tr>
              <a:tr h="1412510"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Weakness​</a:t>
                      </a:r>
                      <a:endParaRPr lang="en-US" sz="1800" b="1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Lack of innovation and design.​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Restricted to a specific area.​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Expensive.​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Lack of customization.​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Exclusively for Women.​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Lack of reach.​</a:t>
                      </a:r>
                    </a:p>
                    <a:p>
                      <a:pPr algn="just" rtl="0" fontAlgn="base"/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881608"/>
                  </a:ext>
                </a:extLst>
              </a:tr>
              <a:tr h="85071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UVP​</a:t>
                      </a:r>
                      <a:endParaRPr lang="en-US" sz="1800" b="1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Customer trust.​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Plastic free packaging.​</a:t>
                      </a:r>
                    </a:p>
                    <a:p>
                      <a:pPr marL="342900" lvl="0" indent="-342900" algn="just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Ethical production​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56500" marR="120384" marT="120384" marB="120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 rtl="0" fontAlgn="base">
                        <a:buFont typeface="Arial"/>
                        <a:buChar char="•"/>
                      </a:pPr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AI based suggestion.​</a:t>
                      </a:r>
                    </a:p>
                  </a:txBody>
                  <a:tcPr marL="156500" marR="120384" marT="120384" marB="120384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2275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07343"/>
                  </a:ext>
                </a:extLst>
              </a:tr>
            </a:tbl>
          </a:graphicData>
        </a:graphic>
      </p:graphicFrame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01F91DD-17C1-4C46-A16D-20670559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8" y="3653753"/>
            <a:ext cx="1315963" cy="760018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BE2B87F4-DCE8-4238-85EF-5EFD0CDB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" y="4585304"/>
            <a:ext cx="1037772" cy="1025677"/>
          </a:xfrm>
          <a:prstGeom prst="rect">
            <a:avLst/>
          </a:prstGeom>
        </p:spPr>
      </p:pic>
      <p:pic>
        <p:nvPicPr>
          <p:cNvPr id="7" name="Graphic 7" descr="Muscular arm with solid fill">
            <a:extLst>
              <a:ext uri="{FF2B5EF4-FFF2-40B4-BE49-F238E27FC236}">
                <a16:creationId xmlns:a16="http://schemas.microsoft.com/office/drawing/2014/main" id="{D4C7118A-B0F0-4D3D-A367-FCD01BBFD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5962" y="2088848"/>
            <a:ext cx="1095828" cy="10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4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5AE2-78E8-4DCB-BDC3-3C103A02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473" y="-2998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Josefin Sans"/>
                <a:ea typeface="+mn-ea"/>
                <a:cs typeface="+mn-cs"/>
              </a:rPr>
              <a:t>PESTE ANALYSIS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C3292D-3025-4B10-9A47-55498F61E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109559"/>
              </p:ext>
            </p:extLst>
          </p:nvPr>
        </p:nvGraphicFramePr>
        <p:xfrm>
          <a:off x="41563" y="554181"/>
          <a:ext cx="12161690" cy="6531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053124110"/>
                    </a:ext>
                  </a:extLst>
                </a:gridCol>
                <a:gridCol w="2109493">
                  <a:extLst>
                    <a:ext uri="{9D8B030D-6E8A-4147-A177-3AD203B41FA5}">
                      <a16:colId xmlns:a16="http://schemas.microsoft.com/office/drawing/2014/main" val="877945126"/>
                    </a:ext>
                  </a:extLst>
                </a:gridCol>
                <a:gridCol w="2026952">
                  <a:extLst>
                    <a:ext uri="{9D8B030D-6E8A-4147-A177-3AD203B41FA5}">
                      <a16:colId xmlns:a16="http://schemas.microsoft.com/office/drawing/2014/main" val="3114211369"/>
                    </a:ext>
                  </a:extLst>
                </a:gridCol>
                <a:gridCol w="2026952">
                  <a:extLst>
                    <a:ext uri="{9D8B030D-6E8A-4147-A177-3AD203B41FA5}">
                      <a16:colId xmlns:a16="http://schemas.microsoft.com/office/drawing/2014/main" val="4016977497"/>
                    </a:ext>
                  </a:extLst>
                </a:gridCol>
                <a:gridCol w="2089895">
                  <a:extLst>
                    <a:ext uri="{9D8B030D-6E8A-4147-A177-3AD203B41FA5}">
                      <a16:colId xmlns:a16="http://schemas.microsoft.com/office/drawing/2014/main" val="4206917617"/>
                    </a:ext>
                  </a:extLst>
                </a:gridCol>
                <a:gridCol w="2166684">
                  <a:extLst>
                    <a:ext uri="{9D8B030D-6E8A-4147-A177-3AD203B41FA5}">
                      <a16:colId xmlns:a16="http://schemas.microsoft.com/office/drawing/2014/main" val="3037433162"/>
                    </a:ext>
                  </a:extLst>
                </a:gridCol>
              </a:tblGrid>
              <a:tr h="1170635">
                <a:tc>
                  <a:txBody>
                    <a:bodyPr/>
                    <a:lstStyle/>
                    <a:p>
                      <a:pPr rtl="0" fontAlgn="auto"/>
                      <a:r>
                        <a:rPr lang="en-US"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  <a:latin typeface="Times New Roman"/>
                        </a:rPr>
                        <a:t>POLITICAL (Govt. Policy/ Regulatory)​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  <a:latin typeface="Times New Roman"/>
                        </a:rPr>
                        <a:t>ECONOMIC (Growth, Inflation, interest rates etc.)​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  <a:latin typeface="Times New Roman"/>
                        </a:rPr>
                        <a:t>SOCIAL ( Behavior changes, Buying patterns)​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  <a:latin typeface="Times New Roman"/>
                        </a:rPr>
                        <a:t>TECHNICAL (R&amp;D, Automation, Digitization)​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  <a:latin typeface="Times New Roman"/>
                        </a:rPr>
                        <a:t>ENVIRONMENTAL (Ecological &amp; Environmental changes)​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53410"/>
                  </a:ext>
                </a:extLst>
              </a:tr>
              <a:tr h="279151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FAVOURABLE​</a:t>
                      </a:r>
                    </a:p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Subsidies from government as we will be generating employment opportunities.​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Employment opportunities for the new workers.​</a:t>
                      </a:r>
                    </a:p>
                    <a:p>
                      <a:pPr marL="285750" indent="-285750" algn="l" rtl="0" fontAlgn="base"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 new industry will grow which escalates the economic growth.​</a:t>
                      </a:r>
                    </a:p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People may start thinking more conservatively about the future when they have an opportunity to rework on their used clothes.​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Usage of AI in online application.​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Efficient use of resources by reusing the old clothes.​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479644"/>
                  </a:ext>
                </a:extLst>
              </a:tr>
              <a:tr h="25513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UNFAVOURABLE​</a:t>
                      </a:r>
                    </a:p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Major big clothing industries may have a hit as second hand clothing industries growth and economic growth from that sector will hamper​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Idea will not work for people who are into charity.​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If any new machinery comes with automation that takes over the work of making the clothes then the employment may suffer.​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27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48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F0DE449-5738-4702-95EC-A50814DB4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787"/>
          <a:stretch/>
        </p:blipFill>
        <p:spPr>
          <a:xfrm>
            <a:off x="126770" y="1354500"/>
            <a:ext cx="11953696" cy="5392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D6088BB-FF68-499E-BB8D-7B43D471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209" y="4534818"/>
            <a:ext cx="2477106" cy="23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0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0001-5CDB-446C-BA2D-CF94DC49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146" y="534975"/>
            <a:ext cx="10596000" cy="763600"/>
          </a:xfrm>
        </p:spPr>
        <p:txBody>
          <a:bodyPr/>
          <a:lstStyle/>
          <a:p>
            <a:pPr algn="l"/>
            <a:r>
              <a:rPr lang="en-US" sz="3600" u="sng">
                <a:solidFill>
                  <a:srgbClr val="FFFFFF"/>
                </a:solidFill>
              </a:rPr>
              <a:t>OPERATIONAL PLAN</a:t>
            </a:r>
          </a:p>
          <a:p>
            <a:endParaRPr lang="en-US" sz="3600" u="sng">
              <a:solidFill>
                <a:srgbClr val="FFFFFF"/>
              </a:solidFill>
            </a:endParaRPr>
          </a:p>
        </p:txBody>
      </p:sp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0AB512A0-55C9-4DE1-81AB-77822F99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01" y="2291828"/>
            <a:ext cx="8056604" cy="3026049"/>
          </a:xfrm>
          <a:prstGeom prst="rect">
            <a:avLst/>
          </a:prstGeom>
        </p:spPr>
      </p:pic>
      <p:pic>
        <p:nvPicPr>
          <p:cNvPr id="13" name="Graphic 13" descr="Coins with solid fill">
            <a:extLst>
              <a:ext uri="{FF2B5EF4-FFF2-40B4-BE49-F238E27FC236}">
                <a16:creationId xmlns:a16="http://schemas.microsoft.com/office/drawing/2014/main" id="{9AAC9EDF-FE81-43D2-ACF1-095CE493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3843" y="3260124"/>
            <a:ext cx="914400" cy="914400"/>
          </a:xfrm>
          <a:prstGeom prst="rect">
            <a:avLst/>
          </a:prstGeom>
        </p:spPr>
      </p:pic>
      <p:pic>
        <p:nvPicPr>
          <p:cNvPr id="14" name="Graphic 14" descr="Document with solid fill">
            <a:extLst>
              <a:ext uri="{FF2B5EF4-FFF2-40B4-BE49-F238E27FC236}">
                <a16:creationId xmlns:a16="http://schemas.microsoft.com/office/drawing/2014/main" id="{A4C3E222-9A6F-4B0B-9A61-7E18EB9E1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81309" y="3146854"/>
            <a:ext cx="914400" cy="914400"/>
          </a:xfrm>
          <a:prstGeom prst="rect">
            <a:avLst/>
          </a:prstGeom>
        </p:spPr>
      </p:pic>
      <p:pic>
        <p:nvPicPr>
          <p:cNvPr id="15" name="Graphic 15" descr="Bar graph with upward trend with solid fill">
            <a:extLst>
              <a:ext uri="{FF2B5EF4-FFF2-40B4-BE49-F238E27FC236}">
                <a16:creationId xmlns:a16="http://schemas.microsoft.com/office/drawing/2014/main" id="{A8356236-4062-4946-8450-DC89F41B3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870010" y="3342503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48A605-BA50-4F1A-9F19-B7B265307C25}"/>
              </a:ext>
            </a:extLst>
          </p:cNvPr>
          <p:cNvSpPr txBox="1"/>
          <p:nvPr/>
        </p:nvSpPr>
        <p:spPr>
          <a:xfrm>
            <a:off x="2161223" y="4397606"/>
            <a:ext cx="17430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/>
              </a:rPr>
              <a:t>Key Resources</a:t>
            </a:r>
            <a:endParaRPr lang="en-US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E14D5-C430-4BFD-977B-053DDC12F484}"/>
              </a:ext>
            </a:extLst>
          </p:cNvPr>
          <p:cNvSpPr txBox="1"/>
          <p:nvPr/>
        </p:nvSpPr>
        <p:spPr>
          <a:xfrm>
            <a:off x="1627828" y="4852631"/>
            <a:ext cx="30727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Customers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Human Resources -Tailors, Designers, Quality Checker, Website Maintenance, Manager 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Website Portal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​</a:t>
            </a:r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FD770F-AD0D-431B-8F7F-07362EA22731}"/>
              </a:ext>
            </a:extLst>
          </p:cNvPr>
          <p:cNvSpPr txBox="1"/>
          <p:nvPr/>
        </p:nvSpPr>
        <p:spPr>
          <a:xfrm>
            <a:off x="4865638" y="814516"/>
            <a:ext cx="1638300" cy="378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/>
              </a:rPr>
              <a:t>Key Activities</a:t>
            </a:r>
            <a:endParaRPr lang="en-US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086B64-6267-49F7-A8B0-6C92AF6C107C}"/>
              </a:ext>
            </a:extLst>
          </p:cNvPr>
          <p:cNvSpPr txBox="1"/>
          <p:nvPr/>
        </p:nvSpPr>
        <p:spPr>
          <a:xfrm>
            <a:off x="4398772" y="1182130"/>
            <a:ext cx="304182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Collaborating with Designers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Hiring Tailors, CRM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Ensuring timely delivery 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Advertising to gain more customer base</a:t>
            </a:r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BBEBB-FA1B-4999-ADE1-A1EECD960947}"/>
              </a:ext>
            </a:extLst>
          </p:cNvPr>
          <p:cNvSpPr txBox="1"/>
          <p:nvPr/>
        </p:nvSpPr>
        <p:spPr>
          <a:xfrm>
            <a:off x="7600047" y="4428095"/>
            <a:ext cx="1657350" cy="378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/>
              </a:rPr>
              <a:t>Key Milestones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43A47E-9DEE-48D6-B162-2386406C82A3}"/>
              </a:ext>
            </a:extLst>
          </p:cNvPr>
          <p:cNvSpPr txBox="1"/>
          <p:nvPr/>
        </p:nvSpPr>
        <p:spPr>
          <a:xfrm>
            <a:off x="7080164" y="4913457"/>
            <a:ext cx="391709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Becoming a profitable organization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Multiplying the customer base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Increasing Customer Royalty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 Brand recognition 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FFFFFF"/>
                </a:solidFill>
                <a:latin typeface="Calibri"/>
              </a:rPr>
              <a:t>Tie-up with prominent Brands.</a:t>
            </a:r>
            <a:r>
              <a:rPr lang="en-US">
                <a:solidFill>
                  <a:srgbClr val="FFFFFF"/>
                </a:solidFill>
                <a:latin typeface="Calibri"/>
                <a:cs typeface="Calibri"/>
              </a:rPr>
              <a:t>​</a:t>
            </a:r>
            <a:endParaRPr lang="en-US">
              <a:solidFill>
                <a:srgbClr val="FFFFFF"/>
              </a:solidFill>
              <a:cs typeface="Arial"/>
            </a:endParaRPr>
          </a:p>
        </p:txBody>
      </p:sp>
      <p:pic>
        <p:nvPicPr>
          <p:cNvPr id="3" name="Picture 16" descr="Text&#10;&#10;Description automatically generated">
            <a:extLst>
              <a:ext uri="{FF2B5EF4-FFF2-40B4-BE49-F238E27FC236}">
                <a16:creationId xmlns:a16="http://schemas.microsoft.com/office/drawing/2014/main" id="{9FC0D559-2F50-4307-B503-6A5E4D4C5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2794" y="27894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FA4F-C7E2-4EF0-B0F9-DAA20DC7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491" y="1976093"/>
            <a:ext cx="9105692" cy="243358"/>
          </a:xfrm>
        </p:spPr>
        <p:txBody>
          <a:bodyPr/>
          <a:lstStyle/>
          <a:p>
            <a:pPr algn="l"/>
            <a:r>
              <a:rPr lang="en-US" sz="3200" u="sng"/>
              <a:t>IMPLEMENTATION PLANS/ MILESTONES</a:t>
            </a:r>
          </a:p>
          <a:p>
            <a:endParaRPr lang="en-US" sz="3200" u="sng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A56652FD-756A-4580-828A-E41F4FED8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260878"/>
              </p:ext>
            </p:extLst>
          </p:nvPr>
        </p:nvGraphicFramePr>
        <p:xfrm>
          <a:off x="1865755" y="1979644"/>
          <a:ext cx="8967002" cy="4637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49" name="Graphic 1349" descr="Meeting with solid fill">
            <a:extLst>
              <a:ext uri="{FF2B5EF4-FFF2-40B4-BE49-F238E27FC236}">
                <a16:creationId xmlns:a16="http://schemas.microsoft.com/office/drawing/2014/main" id="{8899856A-5886-45B6-A215-52DE88D70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2043" y="829962"/>
            <a:ext cx="1460157" cy="1470455"/>
          </a:xfrm>
          <a:prstGeom prst="rect">
            <a:avLst/>
          </a:prstGeom>
        </p:spPr>
      </p:pic>
      <p:pic>
        <p:nvPicPr>
          <p:cNvPr id="18" name="Picture 16" descr="Text&#10;&#10;Description automatically generated">
            <a:extLst>
              <a:ext uri="{FF2B5EF4-FFF2-40B4-BE49-F238E27FC236}">
                <a16:creationId xmlns:a16="http://schemas.microsoft.com/office/drawing/2014/main" id="{FDE8754D-9D20-4F6D-8095-90777904D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3502" y="644751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"/>
          <p:cNvSpPr txBox="1">
            <a:spLocks noGrp="1"/>
          </p:cNvSpPr>
          <p:nvPr>
            <p:ph type="title"/>
          </p:nvPr>
        </p:nvSpPr>
        <p:spPr>
          <a:xfrm>
            <a:off x="798000" y="305852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u="sng">
                <a:latin typeface="Times New Roman" panose="02020603050405020304" pitchFamily="18" charset="0"/>
                <a:cs typeface="Times New Roman" panose="02020603050405020304" pitchFamily="18" charset="0"/>
              </a:rPr>
              <a:t>Team Members</a:t>
            </a:r>
            <a:br>
              <a:rPr lang="en" u="sng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" name="Google Shape;1147;p43"/>
          <p:cNvSpPr/>
          <p:nvPr/>
        </p:nvSpPr>
        <p:spPr>
          <a:xfrm>
            <a:off x="122747" y="1583782"/>
            <a:ext cx="2084948" cy="2084948"/>
          </a:xfrm>
          <a:prstGeom prst="round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/>
                <a:ea typeface="+mn-lt"/>
                <a:cs typeface="Times New Roman"/>
              </a:rPr>
              <a:t>Utkarsh Agarwal 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 -  B.com(hons)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/>
                <a:ea typeface="+mn-lt"/>
                <a:cs typeface="Times New Roman"/>
              </a:rPr>
              <a:t>Strength -</a:t>
            </a:r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/>
                <a:ea typeface="+mn-lt"/>
                <a:cs typeface="+mn-lt"/>
              </a:rPr>
              <a:t>Leadership Skills, Problem Solving</a:t>
            </a:r>
            <a:r>
              <a:rPr lang="en-US" sz="1600" b="1">
                <a:solidFill>
                  <a:schemeClr val="bg1">
                    <a:lumMod val="10000"/>
                  </a:schemeClr>
                </a:solidFill>
                <a:latin typeface="Times New Roman"/>
                <a:ea typeface="+mn-lt"/>
                <a:cs typeface="Times New Roman"/>
              </a:rPr>
              <a:t> </a:t>
            </a:r>
          </a:p>
          <a:p>
            <a:pPr algn="ctr"/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3" name="Google Shape;1153;p43"/>
          <p:cNvSpPr/>
          <p:nvPr/>
        </p:nvSpPr>
        <p:spPr>
          <a:xfrm>
            <a:off x="9065710" y="2787267"/>
            <a:ext cx="799399" cy="737005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1147;p43">
            <a:extLst>
              <a:ext uri="{FF2B5EF4-FFF2-40B4-BE49-F238E27FC236}">
                <a16:creationId xmlns:a16="http://schemas.microsoft.com/office/drawing/2014/main" id="{29631A99-324D-4CB1-8804-1C166AF1EE8A}"/>
              </a:ext>
            </a:extLst>
          </p:cNvPr>
          <p:cNvSpPr/>
          <p:nvPr/>
        </p:nvSpPr>
        <p:spPr>
          <a:xfrm>
            <a:off x="117843" y="4555866"/>
            <a:ext cx="2084948" cy="2084948"/>
          </a:xfrm>
          <a:prstGeom prst="round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Vaishali Aggarwal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 – Eco Hons.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Strength - Good listener and quick learner</a:t>
            </a:r>
          </a:p>
          <a:p>
            <a:pPr algn="ctr"/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147;p43">
            <a:extLst>
              <a:ext uri="{FF2B5EF4-FFF2-40B4-BE49-F238E27FC236}">
                <a16:creationId xmlns:a16="http://schemas.microsoft.com/office/drawing/2014/main" id="{468EF018-1634-4B1D-84F9-6D0B45F54022}"/>
              </a:ext>
            </a:extLst>
          </p:cNvPr>
          <p:cNvSpPr/>
          <p:nvPr/>
        </p:nvSpPr>
        <p:spPr>
          <a:xfrm>
            <a:off x="3197158" y="4336660"/>
            <a:ext cx="2084948" cy="2084948"/>
          </a:xfrm>
          <a:prstGeom prst="round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Yaman Mittal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Qualification – B.com </a:t>
            </a:r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/>
                <a:cs typeface="Times New Roman"/>
              </a:rPr>
              <a:t>Strength -  Punctual, Approachable</a:t>
            </a:r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147;p43">
            <a:extLst>
              <a:ext uri="{FF2B5EF4-FFF2-40B4-BE49-F238E27FC236}">
                <a16:creationId xmlns:a16="http://schemas.microsoft.com/office/drawing/2014/main" id="{82409859-801D-4E80-90BE-5169D5580336}"/>
              </a:ext>
            </a:extLst>
          </p:cNvPr>
          <p:cNvSpPr/>
          <p:nvPr/>
        </p:nvSpPr>
        <p:spPr>
          <a:xfrm>
            <a:off x="6453925" y="4613376"/>
            <a:ext cx="2084948" cy="2084948"/>
          </a:xfrm>
          <a:prstGeom prst="round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Yashvardhan</a:t>
            </a:r>
          </a:p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Gehlot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 - Commerce 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Strength – Facilitation, Humbleness, Coordination</a:t>
            </a:r>
          </a:p>
          <a:p>
            <a:pPr algn="ctr"/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147;p43">
            <a:extLst>
              <a:ext uri="{FF2B5EF4-FFF2-40B4-BE49-F238E27FC236}">
                <a16:creationId xmlns:a16="http://schemas.microsoft.com/office/drawing/2014/main" id="{C17E6553-CB65-4C48-90B8-12FA04F498F0}"/>
              </a:ext>
            </a:extLst>
          </p:cNvPr>
          <p:cNvSpPr/>
          <p:nvPr/>
        </p:nvSpPr>
        <p:spPr>
          <a:xfrm>
            <a:off x="9752445" y="4336660"/>
            <a:ext cx="2084948" cy="2084948"/>
          </a:xfrm>
          <a:prstGeom prst="round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Swasti Jain​</a:t>
            </a:r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egoe UI"/>
                <a:cs typeface="Times New Roman" panose="02020603050405020304" pitchFamily="18" charset="0"/>
              </a:rPr>
              <a:t>Qualification – B.com(Hons)​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egoe UI"/>
                <a:cs typeface="Times New Roman" panose="02020603050405020304" pitchFamily="18" charset="0"/>
              </a:rPr>
              <a:t>Strength - ​Good Listener, Observer, Responsible</a:t>
            </a:r>
            <a:endParaRPr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1147;p43">
            <a:extLst>
              <a:ext uri="{FF2B5EF4-FFF2-40B4-BE49-F238E27FC236}">
                <a16:creationId xmlns:a16="http://schemas.microsoft.com/office/drawing/2014/main" id="{93D15DDE-110A-45C6-BC55-B9158B8402A7}"/>
              </a:ext>
            </a:extLst>
          </p:cNvPr>
          <p:cNvSpPr/>
          <p:nvPr/>
        </p:nvSpPr>
        <p:spPr>
          <a:xfrm>
            <a:off x="6453924" y="1580935"/>
            <a:ext cx="2084948" cy="2084948"/>
          </a:xfrm>
          <a:prstGeom prst="roundRect">
            <a:avLst/>
          </a:prstGeom>
          <a:solidFill>
            <a:schemeClr val="tx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Utsav</a:t>
            </a:r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Mahajan 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Qualification: B.com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Strength -  Problem solving</a:t>
            </a:r>
          </a:p>
          <a:p>
            <a:pPr algn="ctr"/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147;p43">
            <a:extLst>
              <a:ext uri="{FF2B5EF4-FFF2-40B4-BE49-F238E27FC236}">
                <a16:creationId xmlns:a16="http://schemas.microsoft.com/office/drawing/2014/main" id="{8BACA12F-8482-4504-B7AC-E4F96201F9D7}"/>
              </a:ext>
            </a:extLst>
          </p:cNvPr>
          <p:cNvSpPr/>
          <p:nvPr/>
        </p:nvSpPr>
        <p:spPr>
          <a:xfrm>
            <a:off x="3197158" y="1946277"/>
            <a:ext cx="2084948" cy="2084948"/>
          </a:xfrm>
          <a:prstGeom prst="round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b="1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Utkarsh</a:t>
            </a:r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Singhal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 – B.com (H)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Strength – Team Player, Planning</a:t>
            </a:r>
          </a:p>
          <a:p>
            <a:pPr algn="ctr"/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147;p43">
            <a:extLst>
              <a:ext uri="{FF2B5EF4-FFF2-40B4-BE49-F238E27FC236}">
                <a16:creationId xmlns:a16="http://schemas.microsoft.com/office/drawing/2014/main" id="{86E6FE05-5C9D-4801-8091-F04F541C3295}"/>
              </a:ext>
            </a:extLst>
          </p:cNvPr>
          <p:cNvSpPr/>
          <p:nvPr/>
        </p:nvSpPr>
        <p:spPr>
          <a:xfrm>
            <a:off x="9752445" y="1884984"/>
            <a:ext cx="2084948" cy="2084948"/>
          </a:xfrm>
          <a:prstGeom prst="round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Vikas</a:t>
            </a:r>
            <a:r>
              <a:rPr lang="en-US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Dagar</a:t>
            </a:r>
            <a:endParaRPr lang="en-US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Qualification – Eco Hons.</a:t>
            </a:r>
          </a:p>
          <a:p>
            <a:pPr algn="ctr"/>
            <a:r>
              <a:rPr lang="en-US" sz="1300" b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Strength – Collaborative, Laborious  </a:t>
            </a:r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b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6" descr="Text&#10;&#10;Description automatically generated">
            <a:extLst>
              <a:ext uri="{FF2B5EF4-FFF2-40B4-BE49-F238E27FC236}">
                <a16:creationId xmlns:a16="http://schemas.microsoft.com/office/drawing/2014/main" id="{CBAA2EEE-88C1-4A76-92BC-9AB1B406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18" y="725103"/>
            <a:ext cx="881388" cy="111943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DBE1F0E-A616-4880-B971-65E44CDE0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036" y="3228100"/>
            <a:ext cx="1666724" cy="1606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22DACD-3B14-4280-92D6-EE46A086D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260" y="3418194"/>
            <a:ext cx="1618343" cy="1415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B313373-9E2A-4804-9220-B278EA781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71" y="586484"/>
            <a:ext cx="1574105" cy="1471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D1F339-3C43-4975-A2D1-341CC6D84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954" y="758630"/>
            <a:ext cx="1594155" cy="1507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3D3C47E-39A1-464D-B25C-456BCDA0D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14" y="197891"/>
            <a:ext cx="1461107" cy="1589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A person wearing a white shirt and red tie&#10;&#10;Description automatically generated">
            <a:extLst>
              <a:ext uri="{FF2B5EF4-FFF2-40B4-BE49-F238E27FC236}">
                <a16:creationId xmlns:a16="http://schemas.microsoft.com/office/drawing/2014/main" id="{6F5C75EA-7706-4424-A370-DBB6E3187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6073" y="3465925"/>
            <a:ext cx="1654628" cy="1518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D585DFD-9B27-4E2E-A418-2C730DF21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7462" y="761026"/>
            <a:ext cx="1344461" cy="1504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8" y="3444963"/>
            <a:ext cx="1476193" cy="1476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900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8869-D0E0-4B79-B49D-B0CD6FDF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908" y="911157"/>
            <a:ext cx="5112400" cy="1007600"/>
          </a:xfrm>
        </p:spPr>
        <p:txBody>
          <a:bodyPr/>
          <a:lstStyle/>
          <a:p>
            <a:pPr algn="l"/>
            <a:r>
              <a:rPr lang="en-US" sz="4000" u="sng">
                <a:latin typeface="Calibri"/>
                <a:cs typeface="Calibri"/>
              </a:rPr>
              <a:t>LEGAL IDENTITY</a:t>
            </a:r>
          </a:p>
          <a:p>
            <a:endParaRPr lang="en-US" sz="4000" u="sng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23D6E-C313-46F8-8018-6410C09F0CC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cs typeface="Calibri"/>
              </a:rPr>
              <a:t>LEGAL IDENTITY​</a:t>
            </a:r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DF6A52BD-1E0F-4118-B5D0-3C322EF91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728863"/>
              </p:ext>
            </p:extLst>
          </p:nvPr>
        </p:nvGraphicFramePr>
        <p:xfrm>
          <a:off x="2542849" y="1528119"/>
          <a:ext cx="6971270" cy="476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6" descr="Text&#10;&#10;Description automatically generated">
            <a:extLst>
              <a:ext uri="{FF2B5EF4-FFF2-40B4-BE49-F238E27FC236}">
                <a16:creationId xmlns:a16="http://schemas.microsoft.com/office/drawing/2014/main" id="{8259E830-2CF7-4869-B0BD-2AD3AE475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502" y="281894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8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9C4A-A668-4FDB-A259-F5F59AC7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/>
              <a:t>RISK ANALYSIS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2B39FD7-D450-4A5E-9351-61F490BA2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253435"/>
              </p:ext>
            </p:extLst>
          </p:nvPr>
        </p:nvGraphicFramePr>
        <p:xfrm>
          <a:off x="1359242" y="1781432"/>
          <a:ext cx="9836805" cy="47647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78935">
                  <a:extLst>
                    <a:ext uri="{9D8B030D-6E8A-4147-A177-3AD203B41FA5}">
                      <a16:colId xmlns:a16="http://schemas.microsoft.com/office/drawing/2014/main" val="3566346227"/>
                    </a:ext>
                  </a:extLst>
                </a:gridCol>
                <a:gridCol w="3278935">
                  <a:extLst>
                    <a:ext uri="{9D8B030D-6E8A-4147-A177-3AD203B41FA5}">
                      <a16:colId xmlns:a16="http://schemas.microsoft.com/office/drawing/2014/main" val="3931230397"/>
                    </a:ext>
                  </a:extLst>
                </a:gridCol>
                <a:gridCol w="3278935">
                  <a:extLst>
                    <a:ext uri="{9D8B030D-6E8A-4147-A177-3AD203B41FA5}">
                      <a16:colId xmlns:a16="http://schemas.microsoft.com/office/drawing/2014/main" val="2294309866"/>
                    </a:ext>
                  </a:extLst>
                </a:gridCol>
              </a:tblGrid>
              <a:tr h="110710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Financial Risk</a:t>
                      </a:r>
                      <a:endParaRPr lang="en-US" sz="2400" u="none" strike="noStrike" noProof="0">
                        <a:solidFill>
                          <a:srgbClr val="2A1E0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Strategic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u="none" strike="noStrike" noProof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Operational Risk</a:t>
                      </a:r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597184"/>
                  </a:ext>
                </a:extLst>
              </a:tr>
              <a:tr h="19222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Nonpayment by customers, price of raw material</a:t>
                      </a:r>
                      <a:b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</a:br>
                      <a:endParaRPr lang="en-US" sz="1900" b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Advance Technology which will replace the workers</a:t>
                      </a:r>
                      <a:b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</a:br>
                      <a:endParaRPr lang="en-US" sz="1900" b="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Product quality, the health and safety of workers, regulatory compliance and the management of externalities</a:t>
                      </a:r>
                      <a:b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</a:br>
                      <a:endParaRPr lang="en-US" sz="1900" b="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982914"/>
                  </a:ext>
                </a:extLst>
              </a:tr>
              <a:tr h="139908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Mitigate risk by taking advanced payments and making contracts with suppliers</a:t>
                      </a: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Mitigate risk by making contracts with workers </a:t>
                      </a: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u="none" strike="noStrike" noProof="0">
                          <a:solidFill>
                            <a:srgbClr val="000000"/>
                          </a:solidFill>
                        </a:rPr>
                        <a:t>Mitigate risk by Monitoring work processes and work conditions </a:t>
                      </a:r>
                    </a:p>
                    <a:p>
                      <a:pPr lvl="0" algn="ctr">
                        <a:buNone/>
                      </a:pP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7035074"/>
                  </a:ext>
                </a:extLst>
              </a:tr>
            </a:tbl>
          </a:graphicData>
        </a:graphic>
      </p:graphicFrame>
      <p:pic>
        <p:nvPicPr>
          <p:cNvPr id="27" name="Graphic 27" descr="Research with solid fill">
            <a:extLst>
              <a:ext uri="{FF2B5EF4-FFF2-40B4-BE49-F238E27FC236}">
                <a16:creationId xmlns:a16="http://schemas.microsoft.com/office/drawing/2014/main" id="{46D2AFAF-F773-4FDC-8674-602A54882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120000">
            <a:off x="10691090" y="5642713"/>
            <a:ext cx="1295399" cy="1285102"/>
          </a:xfrm>
          <a:prstGeom prst="rect">
            <a:avLst/>
          </a:prstGeom>
        </p:spPr>
      </p:pic>
      <p:pic>
        <p:nvPicPr>
          <p:cNvPr id="3" name="Picture 16" descr="Text&#10;&#10;Description automatically generated">
            <a:extLst>
              <a:ext uri="{FF2B5EF4-FFF2-40B4-BE49-F238E27FC236}">
                <a16:creationId xmlns:a16="http://schemas.microsoft.com/office/drawing/2014/main" id="{8D9AFC56-A581-46DF-914E-2BF9B8B1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502" y="281894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6B29-0C7B-4A3D-8671-42637123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23" y="878469"/>
            <a:ext cx="5682712" cy="509829"/>
          </a:xfrm>
        </p:spPr>
        <p:txBody>
          <a:bodyPr/>
          <a:lstStyle/>
          <a:p>
            <a:r>
              <a:rPr lang="en-US" b="0">
                <a:latin typeface="Calibri"/>
                <a:cs typeface="Calibri"/>
              </a:rPr>
              <a:t>How much do you ask from the investor?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059C3-98C0-4C2E-A854-EED97C5CD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 Rs. 500000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F7399-3024-45E2-B5F6-C47EF19535D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FF731E-A749-4ABF-A6E1-6A2C16F6084B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r>
              <a:rPr lang="en-US" b="0">
                <a:latin typeface="Calibri"/>
                <a:cs typeface="Calibri"/>
              </a:rPr>
              <a:t>Broad Usage of Funds?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2664710-78C5-45B5-85F2-A8E168E2505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Startup Cost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A763C9-9A01-457F-B27E-4DBC3F7184F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2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69CD7D-A131-4917-8F51-C7AB3579C49B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576333" y="3698926"/>
            <a:ext cx="6201172" cy="582400"/>
          </a:xfrm>
        </p:spPr>
        <p:txBody>
          <a:bodyPr/>
          <a:lstStyle/>
          <a:p>
            <a:r>
              <a:rPr lang="en-US" b="0">
                <a:latin typeface="Calibri"/>
                <a:cs typeface="Calibri"/>
              </a:rPr>
              <a:t>How much stake do you offer in the company?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F3F1DE7-3331-47A3-83E9-B0C247840915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2617522" y="4286373"/>
            <a:ext cx="4955200" cy="582400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10%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BEF52F-69E7-455D-83DA-0FB049E7F5D0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3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017FAD6-9A69-4251-A78A-B2A10803BF85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2617522" y="5284207"/>
            <a:ext cx="5974632" cy="582400"/>
          </a:xfrm>
        </p:spPr>
        <p:txBody>
          <a:bodyPr/>
          <a:lstStyle/>
          <a:p>
            <a:r>
              <a:rPr lang="en-US" b="0">
                <a:latin typeface="Calibri"/>
                <a:cs typeface="Calibri"/>
              </a:rPr>
              <a:t>What is the exit strategy if this business goes sideways?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AFC93A9-70E9-4895-B5BE-92E68A5BAD0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58711" y="5789276"/>
            <a:ext cx="4955200" cy="582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en-US">
                <a:latin typeface="Calibri"/>
                <a:cs typeface="Calibri"/>
              </a:rPr>
              <a:t>Selling the business to some local boutique.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10EA20-7D36-4408-88DB-E24FB15387F1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AAA076-5602-4746-B826-55F6AAAFDAFD}"/>
              </a:ext>
            </a:extLst>
          </p:cNvPr>
          <p:cNvSpPr txBox="1">
            <a:spLocks/>
          </p:cNvSpPr>
          <p:nvPr/>
        </p:nvSpPr>
        <p:spPr>
          <a:xfrm>
            <a:off x="1448017" y="53172"/>
            <a:ext cx="1318650" cy="7159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Josefin Sans"/>
              <a:buNone/>
              <a:defRPr sz="2400" b="1" i="0" u="none" strike="noStrike" cap="none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kern="0">
                <a:latin typeface="Calibri"/>
                <a:cs typeface="Calibri"/>
              </a:rPr>
              <a:t>ASK</a:t>
            </a:r>
            <a:endParaRPr lang="en-US" kern="0">
              <a:latin typeface="Calibri"/>
              <a:cs typeface="Calibri"/>
            </a:endParaRPr>
          </a:p>
        </p:txBody>
      </p:sp>
      <p:pic>
        <p:nvPicPr>
          <p:cNvPr id="16" name="Graphic 16" descr="Questions with solid fill">
            <a:extLst>
              <a:ext uri="{FF2B5EF4-FFF2-40B4-BE49-F238E27FC236}">
                <a16:creationId xmlns:a16="http://schemas.microsoft.com/office/drawing/2014/main" id="{770F5EAC-3DAB-4D6C-B0A5-5FCDF189C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51254" y="634314"/>
            <a:ext cx="2407508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89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54" y="131687"/>
            <a:ext cx="2275057" cy="4940030"/>
            <a:chOff x="0" y="0"/>
            <a:chExt cx="2721283" cy="5983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1283" cy="5983870"/>
            </a:xfrm>
            <a:custGeom>
              <a:avLst/>
              <a:gdLst/>
              <a:ahLst/>
              <a:cxnLst/>
              <a:rect l="l" t="t" r="r" b="b"/>
              <a:pathLst>
                <a:path w="2721283" h="5983870">
                  <a:moveTo>
                    <a:pt x="2596823" y="5983869"/>
                  </a:moveTo>
                  <a:lnTo>
                    <a:pt x="124460" y="5983869"/>
                  </a:lnTo>
                  <a:cubicBezTo>
                    <a:pt x="55880" y="5983869"/>
                    <a:pt x="0" y="5927989"/>
                    <a:pt x="0" y="58594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5859409"/>
                  </a:lnTo>
                  <a:cubicBezTo>
                    <a:pt x="2721283" y="5927989"/>
                    <a:pt x="2665403" y="5983870"/>
                    <a:pt x="2596823" y="598387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00218" y="409376"/>
            <a:ext cx="2064782" cy="1814271"/>
            <a:chOff x="-192186" y="0"/>
            <a:chExt cx="4129565" cy="3628542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3937379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20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Problem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92186" y="858552"/>
              <a:ext cx="3937379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indent="-285750" defTabSz="609630">
                <a:lnSpc>
                  <a:spcPts val="1773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400">
                  <a:solidFill>
                    <a:srgbClr val="000000"/>
                  </a:solidFill>
                  <a:latin typeface="Times New Roman"/>
                  <a:cs typeface="Times New Roman"/>
                </a:rPr>
                <a:t>To minimize the wastage of used clothes</a:t>
              </a:r>
            </a:p>
            <a:p>
              <a:pPr marL="285750" indent="-285750" defTabSz="609630">
                <a:lnSpc>
                  <a:spcPts val="1773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400">
                  <a:solidFill>
                    <a:srgbClr val="000000"/>
                  </a:solidFill>
                  <a:latin typeface="Times New Roman"/>
                  <a:cs typeface="Times New Roman"/>
                </a:rPr>
                <a:t>How to create new and unique designs?</a:t>
              </a:r>
            </a:p>
            <a:p>
              <a:pPr marL="285750" indent="-285750" defTabSz="609630">
                <a:lnSpc>
                  <a:spcPts val="1773"/>
                </a:lnSpc>
                <a:buFont typeface="Arial" panose="020B0604020202020204" pitchFamily="34" charset="0"/>
                <a:buChar char="•"/>
                <a:defRPr/>
              </a:pPr>
              <a:endParaRPr lang="en-US" sz="14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252" y="5282193"/>
            <a:ext cx="6834128" cy="1424789"/>
            <a:chOff x="0" y="0"/>
            <a:chExt cx="7038363" cy="16543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8363" cy="1654302"/>
            </a:xfrm>
            <a:custGeom>
              <a:avLst/>
              <a:gdLst/>
              <a:ahLst/>
              <a:cxnLst/>
              <a:rect l="l" t="t" r="r" b="b"/>
              <a:pathLst>
                <a:path w="7038363" h="1654302">
                  <a:moveTo>
                    <a:pt x="6913903" y="1654302"/>
                  </a:moveTo>
                  <a:lnTo>
                    <a:pt x="124460" y="1654302"/>
                  </a:lnTo>
                  <a:cubicBezTo>
                    <a:pt x="55880" y="1654302"/>
                    <a:pt x="0" y="1598422"/>
                    <a:pt x="0" y="1529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13903" y="0"/>
                  </a:lnTo>
                  <a:cubicBezTo>
                    <a:pt x="6982483" y="0"/>
                    <a:pt x="7038363" y="55880"/>
                    <a:pt x="7038363" y="124460"/>
                  </a:cubicBezTo>
                  <a:lnTo>
                    <a:pt x="7038363" y="1529842"/>
                  </a:lnTo>
                  <a:cubicBezTo>
                    <a:pt x="7038363" y="1598422"/>
                    <a:pt x="6982483" y="1654302"/>
                    <a:pt x="6913903" y="1654302"/>
                  </a:cubicBezTo>
                  <a:close/>
                </a:path>
              </a:pathLst>
            </a:custGeom>
            <a:solidFill>
              <a:srgbClr val="7CC3C4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7059586" y="5286424"/>
            <a:ext cx="5041162" cy="1424789"/>
            <a:chOff x="0" y="0"/>
            <a:chExt cx="7041269" cy="16543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41269" cy="1654302"/>
            </a:xfrm>
            <a:custGeom>
              <a:avLst/>
              <a:gdLst/>
              <a:ahLst/>
              <a:cxnLst/>
              <a:rect l="l" t="t" r="r" b="b"/>
              <a:pathLst>
                <a:path w="7041269" h="1654302">
                  <a:moveTo>
                    <a:pt x="6916809" y="1654302"/>
                  </a:moveTo>
                  <a:lnTo>
                    <a:pt x="124460" y="1654302"/>
                  </a:lnTo>
                  <a:cubicBezTo>
                    <a:pt x="55880" y="1654302"/>
                    <a:pt x="0" y="1598422"/>
                    <a:pt x="0" y="1529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16809" y="0"/>
                  </a:lnTo>
                  <a:cubicBezTo>
                    <a:pt x="6985388" y="0"/>
                    <a:pt x="7041269" y="55880"/>
                    <a:pt x="7041269" y="124460"/>
                  </a:cubicBezTo>
                  <a:lnTo>
                    <a:pt x="7041269" y="1529842"/>
                  </a:lnTo>
                  <a:cubicBezTo>
                    <a:pt x="7041269" y="1598422"/>
                    <a:pt x="6985388" y="1654302"/>
                    <a:pt x="6916809" y="1654302"/>
                  </a:cubicBezTo>
                  <a:close/>
                </a:path>
              </a:pathLst>
            </a:custGeom>
            <a:solidFill>
              <a:srgbClr val="7CC3C4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2550530" y="174828"/>
            <a:ext cx="2275057" cy="2426874"/>
            <a:chOff x="0" y="0"/>
            <a:chExt cx="2721283" cy="29028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21283" cy="2902876"/>
            </a:xfrm>
            <a:custGeom>
              <a:avLst/>
              <a:gdLst/>
              <a:ahLst/>
              <a:cxnLst/>
              <a:rect l="l" t="t" r="r" b="b"/>
              <a:pathLst>
                <a:path w="2721283" h="2902876">
                  <a:moveTo>
                    <a:pt x="2596823" y="2902876"/>
                  </a:moveTo>
                  <a:lnTo>
                    <a:pt x="124460" y="2902876"/>
                  </a:lnTo>
                  <a:cubicBezTo>
                    <a:pt x="55880" y="2902876"/>
                    <a:pt x="0" y="2846996"/>
                    <a:pt x="0" y="27784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2778416"/>
                  </a:lnTo>
                  <a:cubicBezTo>
                    <a:pt x="2721283" y="2846996"/>
                    <a:pt x="2665403" y="2902876"/>
                    <a:pt x="2596823" y="290287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2609775" y="268311"/>
            <a:ext cx="2070915" cy="1603110"/>
            <a:chOff x="-187878" y="-282128"/>
            <a:chExt cx="4141831" cy="3206220"/>
          </a:xfrm>
        </p:grpSpPr>
        <p:sp>
          <p:nvSpPr>
            <p:cNvPr id="20" name="TextBox 20"/>
            <p:cNvSpPr txBox="1"/>
            <p:nvPr/>
          </p:nvSpPr>
          <p:spPr>
            <a:xfrm>
              <a:off x="16574" y="-282128"/>
              <a:ext cx="3937379" cy="564258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20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Solution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187878" y="769656"/>
              <a:ext cx="3937379" cy="215443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marL="285750" indent="-285750" defTabSz="609630">
                <a:buFont typeface="Arial" panose="020B0604020202020204" pitchFamily="34" charset="0"/>
                <a:buChar char="•"/>
                <a:defRPr/>
              </a:pPr>
              <a:r>
                <a:rPr lang="en-US" sz="1400">
                  <a:solidFill>
                    <a:srgbClr val="000000"/>
                  </a:solidFill>
                  <a:latin typeface="Times New Roman"/>
                  <a:ea typeface="+mn-lt"/>
                  <a:cs typeface="Times New Roman"/>
                </a:rPr>
                <a:t>Creating new design by combining new clothes</a:t>
              </a:r>
              <a:endParaRPr lang="en-US" sz="140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285750" indent="-285750" defTabSz="609630">
                <a:buFont typeface="Arial" panose="020B0604020202020204" pitchFamily="34" charset="0"/>
                <a:buChar char="•"/>
                <a:defRPr/>
              </a:pPr>
              <a:r>
                <a:rPr lang="en-US" sz="1400">
                  <a:solidFill>
                    <a:srgbClr val="000000"/>
                  </a:solidFill>
                  <a:latin typeface="Times New Roman"/>
                  <a:ea typeface="+mn-lt"/>
                  <a:cs typeface="Times New Roman"/>
                </a:rPr>
                <a:t>Updating the artist about the latest trend.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47838" y="174828"/>
            <a:ext cx="2275057" cy="5002659"/>
            <a:chOff x="0" y="0"/>
            <a:chExt cx="2721283" cy="59838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21283" cy="5983870"/>
            </a:xfrm>
            <a:custGeom>
              <a:avLst/>
              <a:gdLst/>
              <a:ahLst/>
              <a:cxnLst/>
              <a:rect l="l" t="t" r="r" b="b"/>
              <a:pathLst>
                <a:path w="2721283" h="5983870">
                  <a:moveTo>
                    <a:pt x="2596823" y="5983869"/>
                  </a:moveTo>
                  <a:lnTo>
                    <a:pt x="124460" y="5983869"/>
                  </a:lnTo>
                  <a:cubicBezTo>
                    <a:pt x="55880" y="5983869"/>
                    <a:pt x="0" y="5927989"/>
                    <a:pt x="0" y="58594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5859409"/>
                  </a:lnTo>
                  <a:cubicBezTo>
                    <a:pt x="2721283" y="5927989"/>
                    <a:pt x="2665403" y="5983870"/>
                    <a:pt x="2596823" y="598387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en-IN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01218" y="409376"/>
            <a:ext cx="1968689" cy="779706"/>
            <a:chOff x="0" y="0"/>
            <a:chExt cx="3937379" cy="179786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3937379" cy="1301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19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Unique Value Proposition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297242"/>
              <a:ext cx="3937379" cy="500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773"/>
                </a:lnSpc>
                <a:defRPr/>
              </a:pPr>
              <a:endParaRPr lang="en-US" sz="13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499482" y="2687003"/>
            <a:ext cx="2275057" cy="2426874"/>
            <a:chOff x="0" y="0"/>
            <a:chExt cx="2721283" cy="29028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21283" cy="2902876"/>
            </a:xfrm>
            <a:custGeom>
              <a:avLst/>
              <a:gdLst/>
              <a:ahLst/>
              <a:cxnLst/>
              <a:rect l="l" t="t" r="r" b="b"/>
              <a:pathLst>
                <a:path w="2721283" h="2902876">
                  <a:moveTo>
                    <a:pt x="2596823" y="2902876"/>
                  </a:moveTo>
                  <a:lnTo>
                    <a:pt x="124460" y="2902876"/>
                  </a:lnTo>
                  <a:cubicBezTo>
                    <a:pt x="55880" y="2902876"/>
                    <a:pt x="0" y="2846996"/>
                    <a:pt x="0" y="27784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2778416"/>
                  </a:lnTo>
                  <a:cubicBezTo>
                    <a:pt x="2721283" y="2846996"/>
                    <a:pt x="2665403" y="2902876"/>
                    <a:pt x="2596823" y="2902876"/>
                  </a:cubicBezTo>
                  <a:close/>
                </a:path>
              </a:pathLst>
            </a:custGeom>
            <a:solidFill>
              <a:srgbClr val="7CC3C4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2636680" y="2722287"/>
            <a:ext cx="2035723" cy="655650"/>
            <a:chOff x="-134068" y="-182672"/>
            <a:chExt cx="4071447" cy="1311299"/>
          </a:xfrm>
        </p:grpSpPr>
        <p:sp>
          <p:nvSpPr>
            <p:cNvPr id="30" name="TextBox 30"/>
            <p:cNvSpPr txBox="1"/>
            <p:nvPr/>
          </p:nvSpPr>
          <p:spPr>
            <a:xfrm>
              <a:off x="-134068" y="-182672"/>
              <a:ext cx="3937379" cy="564258"/>
            </a:xfrm>
            <a:prstGeom prst="rect">
              <a:avLst/>
            </a:prstGeom>
            <a:solidFill>
              <a:srgbClr val="7CC3C4"/>
            </a:solidFill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19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Key Metrics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694405"/>
              <a:ext cx="3937379" cy="43422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773"/>
                </a:lnSpc>
                <a:defRPr/>
              </a:pPr>
              <a:endParaRPr lang="en-US" sz="13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68429" y="2920461"/>
            <a:ext cx="2041431" cy="1732017"/>
            <a:chOff x="-55764" y="441014"/>
            <a:chExt cx="4082863" cy="3464038"/>
          </a:xfrm>
        </p:grpSpPr>
        <p:sp>
          <p:nvSpPr>
            <p:cNvPr id="33" name="TextBox 33"/>
            <p:cNvSpPr txBox="1"/>
            <p:nvPr/>
          </p:nvSpPr>
          <p:spPr>
            <a:xfrm>
              <a:off x="89720" y="441014"/>
              <a:ext cx="393737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20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Existing Alternatives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55764" y="1966059"/>
              <a:ext cx="3937379" cy="1938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82563" lvl="1" indent="-182563" defTabSz="609630">
                <a:buFont typeface="Arial"/>
                <a:buChar char="•"/>
                <a:defRPr/>
              </a:pPr>
              <a:r>
                <a:rPr lang="en-US" sz="1400">
                  <a:solidFill>
                    <a:srgbClr val="000000"/>
                  </a:solidFill>
                  <a:latin typeface="Times New Roman"/>
                  <a:ea typeface="+mn-lt"/>
                  <a:cs typeface="Times New Roman"/>
                </a:rPr>
                <a:t>Local Boutiques</a:t>
              </a:r>
            </a:p>
            <a:p>
              <a:pPr marL="182563" lvl="1" indent="-182563" defTabSz="609630">
                <a:buFont typeface="Arial"/>
                <a:buChar char="•"/>
                <a:defRPr/>
              </a:pPr>
              <a:r>
                <a:rPr lang="en-US" sz="1400" err="1">
                  <a:solidFill>
                    <a:srgbClr val="000000"/>
                  </a:solidFill>
                  <a:latin typeface="Times New Roman"/>
                  <a:cs typeface="Times New Roman"/>
                </a:rPr>
                <a:t>Doodlage</a:t>
              </a:r>
              <a:r>
                <a:rPr lang="en-IN" sz="1400">
                  <a:solidFill>
                    <a:srgbClr val="000000"/>
                  </a:solidFill>
                  <a:latin typeface="Times New Roman"/>
                  <a:cs typeface="Times New Roman"/>
                </a:rPr>
                <a:t>,BORO</a:t>
              </a:r>
              <a:endPara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endParaRPr>
            </a:p>
            <a:p>
              <a:pPr marL="182563" lvl="1" indent="-182563" defTabSz="609630">
                <a:buFont typeface="Arial"/>
                <a:buChar char="•"/>
                <a:defRPr/>
              </a:pPr>
              <a:endParaRPr lang="en-US" sz="200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182563" indent="-182563" defTabSz="609630">
                <a:lnSpc>
                  <a:spcPts val="1773"/>
                </a:lnSpc>
                <a:defRPr/>
              </a:pPr>
              <a:endParaRPr lang="en-US" sz="14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149404" y="2835202"/>
            <a:ext cx="196868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40"/>
              </a:lnSpc>
              <a:spcBef>
                <a:spcPct val="0"/>
              </a:spcBef>
              <a:defRPr/>
            </a:pPr>
            <a:r>
              <a:rPr lang="en-US" sz="2000" b="1" u="sng">
                <a:solidFill>
                  <a:srgbClr val="000000"/>
                </a:solidFill>
                <a:latin typeface="Times New Roman"/>
                <a:cs typeface="Times New Roman"/>
              </a:rPr>
              <a:t>High Level Concept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7361555" y="174828"/>
            <a:ext cx="2275057" cy="2426874"/>
            <a:chOff x="0" y="0"/>
            <a:chExt cx="2721283" cy="290287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21283" cy="2902876"/>
            </a:xfrm>
            <a:custGeom>
              <a:avLst/>
              <a:gdLst/>
              <a:ahLst/>
              <a:cxnLst/>
              <a:rect l="l" t="t" r="r" b="b"/>
              <a:pathLst>
                <a:path w="2721283" h="2902876">
                  <a:moveTo>
                    <a:pt x="2596823" y="2902876"/>
                  </a:moveTo>
                  <a:lnTo>
                    <a:pt x="124460" y="2902876"/>
                  </a:lnTo>
                  <a:cubicBezTo>
                    <a:pt x="55880" y="2902876"/>
                    <a:pt x="0" y="2846996"/>
                    <a:pt x="0" y="27784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2778416"/>
                  </a:lnTo>
                  <a:cubicBezTo>
                    <a:pt x="2721283" y="2846996"/>
                    <a:pt x="2665403" y="2902876"/>
                    <a:pt x="2596823" y="290287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7361555" y="2750612"/>
            <a:ext cx="2275057" cy="2426874"/>
            <a:chOff x="0" y="0"/>
            <a:chExt cx="2721283" cy="290287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721283" cy="2902876"/>
            </a:xfrm>
            <a:custGeom>
              <a:avLst/>
              <a:gdLst/>
              <a:ahLst/>
              <a:cxnLst/>
              <a:rect l="l" t="t" r="r" b="b"/>
              <a:pathLst>
                <a:path w="2721283" h="2902876">
                  <a:moveTo>
                    <a:pt x="2596823" y="2902876"/>
                  </a:moveTo>
                  <a:lnTo>
                    <a:pt x="124460" y="2902876"/>
                  </a:lnTo>
                  <a:cubicBezTo>
                    <a:pt x="55880" y="2902876"/>
                    <a:pt x="0" y="2846996"/>
                    <a:pt x="0" y="27784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2778416"/>
                  </a:lnTo>
                  <a:cubicBezTo>
                    <a:pt x="2721283" y="2846996"/>
                    <a:pt x="2665403" y="2902876"/>
                    <a:pt x="2596823" y="2902876"/>
                  </a:cubicBezTo>
                  <a:close/>
                </a:path>
              </a:pathLst>
            </a:custGeom>
            <a:solidFill>
              <a:srgbClr val="7CC3C4"/>
            </a:solidFill>
            <a:ln>
              <a:solidFill>
                <a:schemeClr val="tx1"/>
              </a:solidFill>
            </a:ln>
          </p:spPr>
        </p:sp>
      </p:grpSp>
      <p:sp>
        <p:nvSpPr>
          <p:cNvPr id="44" name="TextBox 44"/>
          <p:cNvSpPr txBox="1"/>
          <p:nvPr/>
        </p:nvSpPr>
        <p:spPr>
          <a:xfrm>
            <a:off x="7518519" y="778794"/>
            <a:ext cx="1968689" cy="2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773"/>
              </a:lnSpc>
              <a:defRPr/>
            </a:pPr>
            <a:endParaRPr lang="en-US" sz="13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7518519" y="2834173"/>
            <a:ext cx="1968689" cy="710451"/>
            <a:chOff x="0" y="-292274"/>
            <a:chExt cx="3937379" cy="1420901"/>
          </a:xfrm>
        </p:grpSpPr>
        <p:sp>
          <p:nvSpPr>
            <p:cNvPr id="46" name="TextBox 46"/>
            <p:cNvSpPr txBox="1"/>
            <p:nvPr/>
          </p:nvSpPr>
          <p:spPr>
            <a:xfrm>
              <a:off x="0" y="-292274"/>
              <a:ext cx="3937379" cy="564258"/>
            </a:xfrm>
            <a:prstGeom prst="rect">
              <a:avLst/>
            </a:prstGeom>
            <a:solidFill>
              <a:srgbClr val="7CC3C4"/>
            </a:solidFill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40"/>
                </a:lnSpc>
                <a:spcBef>
                  <a:spcPct val="0"/>
                </a:spcBef>
                <a:defRPr/>
              </a:pPr>
              <a:r>
                <a:rPr lang="en-US" sz="2000" b="1" u="sng">
                  <a:solidFill>
                    <a:srgbClr val="000000"/>
                  </a:solidFill>
                  <a:latin typeface="Times New Roman"/>
                  <a:cs typeface="Times New Roman"/>
                </a:rPr>
                <a:t>Channels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694405"/>
              <a:ext cx="3937379" cy="434222"/>
            </a:xfrm>
            <a:prstGeom prst="rect">
              <a:avLst/>
            </a:prstGeom>
            <a:solidFill>
              <a:srgbClr val="7CC3C4"/>
            </a:solidFill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773"/>
                </a:lnSpc>
                <a:defRPr/>
              </a:pPr>
              <a:endParaRPr lang="en-US" sz="130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708485" y="151018"/>
            <a:ext cx="2275057" cy="5002659"/>
            <a:chOff x="0" y="0"/>
            <a:chExt cx="2721283" cy="598387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721283" cy="5983870"/>
            </a:xfrm>
            <a:custGeom>
              <a:avLst/>
              <a:gdLst/>
              <a:ahLst/>
              <a:cxnLst/>
              <a:rect l="l" t="t" r="r" b="b"/>
              <a:pathLst>
                <a:path w="2721283" h="5983870">
                  <a:moveTo>
                    <a:pt x="2596823" y="5983869"/>
                  </a:moveTo>
                  <a:lnTo>
                    <a:pt x="124460" y="5983869"/>
                  </a:lnTo>
                  <a:cubicBezTo>
                    <a:pt x="55880" y="5983869"/>
                    <a:pt x="0" y="5927989"/>
                    <a:pt x="0" y="58594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6823" y="0"/>
                  </a:lnTo>
                  <a:cubicBezTo>
                    <a:pt x="2665403" y="0"/>
                    <a:pt x="2721283" y="55880"/>
                    <a:pt x="2721283" y="124460"/>
                  </a:cubicBezTo>
                  <a:lnTo>
                    <a:pt x="2721283" y="5859409"/>
                  </a:lnTo>
                  <a:cubicBezTo>
                    <a:pt x="2721283" y="5927989"/>
                    <a:pt x="2665403" y="5983870"/>
                    <a:pt x="2596823" y="598387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</p:grpSp>
      <p:sp>
        <p:nvSpPr>
          <p:cNvPr id="52" name="TextBox 52"/>
          <p:cNvSpPr txBox="1"/>
          <p:nvPr/>
        </p:nvSpPr>
        <p:spPr>
          <a:xfrm>
            <a:off x="9925922" y="1057997"/>
            <a:ext cx="1968689" cy="2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773"/>
              </a:lnSpc>
              <a:defRPr/>
            </a:pP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588E67-E2F7-4695-AA49-4192D174E555}"/>
              </a:ext>
            </a:extLst>
          </p:cNvPr>
          <p:cNvSpPr txBox="1"/>
          <p:nvPr/>
        </p:nvSpPr>
        <p:spPr>
          <a:xfrm>
            <a:off x="7395944" y="617263"/>
            <a:ext cx="216491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Low Cost</a:t>
            </a: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Expertise Designer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511524-AA31-4436-8A57-8CE1E368268F}"/>
              </a:ext>
            </a:extLst>
          </p:cNvPr>
          <p:cNvSpPr txBox="1"/>
          <p:nvPr/>
        </p:nvSpPr>
        <p:spPr>
          <a:xfrm>
            <a:off x="2555097" y="3055059"/>
            <a:ext cx="2211105" cy="1384995"/>
          </a:xfrm>
          <a:prstGeom prst="rect">
            <a:avLst/>
          </a:prstGeom>
          <a:solidFill>
            <a:srgbClr val="7CC3C4"/>
          </a:solidFill>
        </p:spPr>
        <p:txBody>
          <a:bodyPr wrap="square" lIns="91440" tIns="45720" rIns="91440" bIns="45720" anchor="t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Repurchase Rate </a:t>
            </a: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Direct interaction with workers</a:t>
            </a: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Feedback/Reviews from customers</a:t>
            </a: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4283F2-74E4-4A29-8221-DC0B520427EF}"/>
              </a:ext>
            </a:extLst>
          </p:cNvPr>
          <p:cNvSpPr txBox="1"/>
          <p:nvPr/>
        </p:nvSpPr>
        <p:spPr>
          <a:xfrm>
            <a:off x="7442816" y="3178967"/>
            <a:ext cx="2120905" cy="1588343"/>
          </a:xfrm>
          <a:prstGeom prst="rect">
            <a:avLst/>
          </a:prstGeom>
          <a:solidFill>
            <a:srgbClr val="7CC3C4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Re-wear Mobile Application 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 </a:t>
            </a: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fr-FR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Kiosk setup in mall.</a:t>
            </a:r>
            <a:endParaRPr lang="fr-FR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Offline Store</a:t>
            </a: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Social Media handles (Instagram, Facebook)</a:t>
            </a:r>
            <a:endParaRPr lang="fr-FR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endParaRPr lang="fr-FR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1718B-9673-4C37-B052-6AD0A4600950}"/>
              </a:ext>
            </a:extLst>
          </p:cNvPr>
          <p:cNvSpPr txBox="1"/>
          <p:nvPr/>
        </p:nvSpPr>
        <p:spPr>
          <a:xfrm>
            <a:off x="5086884" y="985683"/>
            <a:ext cx="19707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Reinventing fashion via sustainable design.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831FE-FABC-42F4-92DF-732662BF4073}"/>
              </a:ext>
            </a:extLst>
          </p:cNvPr>
          <p:cNvSpPr txBox="1"/>
          <p:nvPr/>
        </p:nvSpPr>
        <p:spPr>
          <a:xfrm>
            <a:off x="9704148" y="238512"/>
            <a:ext cx="189620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Customer Segments &amp;</a:t>
            </a:r>
          </a:p>
          <a:p>
            <a:r>
              <a:rPr lang="en-US" sz="2000" b="1" u="sng">
                <a:solidFill>
                  <a:srgbClr val="000000"/>
                </a:solidFill>
                <a:latin typeface="Times New Roman"/>
                <a:cs typeface="Times New Roman"/>
              </a:rPr>
              <a:t>Early Adopters </a:t>
            </a:r>
            <a:r>
              <a:rPr lang="en-US" sz="2000" b="1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000" b="1" u="sng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D269E9-FB7A-4651-B11A-40D0B00A77AE}"/>
              </a:ext>
            </a:extLst>
          </p:cNvPr>
          <p:cNvSpPr txBox="1"/>
          <p:nvPr/>
        </p:nvSpPr>
        <p:spPr>
          <a:xfrm>
            <a:off x="9691370" y="1559007"/>
            <a:ext cx="2409172" cy="29621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Customer who wants to remain updated with the current fashion trend.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Fashion Bloggers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People Who wants to lead a sustainable lifestyle</a:t>
            </a: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1400">
              <a:solidFill>
                <a:srgbClr val="000000"/>
              </a:solidFill>
              <a:latin typeface="Times New Roman"/>
              <a:ea typeface="+mn-lt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E27713-4DF3-4DBB-A62F-92265F26BFDB}"/>
              </a:ext>
            </a:extLst>
          </p:cNvPr>
          <p:cNvSpPr txBox="1"/>
          <p:nvPr/>
        </p:nvSpPr>
        <p:spPr>
          <a:xfrm>
            <a:off x="4890496" y="3423510"/>
            <a:ext cx="216909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245"/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Re-wear is a substitute for brand new expensive cloths.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93B0688-A9A8-4C59-AF5F-35ACD885183F}"/>
              </a:ext>
            </a:extLst>
          </p:cNvPr>
          <p:cNvSpPr txBox="1"/>
          <p:nvPr/>
        </p:nvSpPr>
        <p:spPr>
          <a:xfrm>
            <a:off x="7432501" y="230035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Unfair Advantage</a:t>
            </a:r>
            <a:r>
              <a:rPr lang="en-US" sz="2000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000" u="sng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546A93-1413-4B41-86E3-C14413C8916A}"/>
              </a:ext>
            </a:extLst>
          </p:cNvPr>
          <p:cNvSpPr txBox="1"/>
          <p:nvPr/>
        </p:nvSpPr>
        <p:spPr>
          <a:xfrm>
            <a:off x="9155482" y="5689948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Fees for Designing the clothes</a:t>
            </a:r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/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6E0897-74EF-4FB6-9E5A-0819373D5F1B}"/>
              </a:ext>
            </a:extLst>
          </p:cNvPr>
          <p:cNvSpPr txBox="1"/>
          <p:nvPr/>
        </p:nvSpPr>
        <p:spPr>
          <a:xfrm>
            <a:off x="7183285" y="5481833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solidFill>
                  <a:srgbClr val="000000"/>
                </a:solidFill>
                <a:latin typeface="Times New Roman"/>
                <a:cs typeface="Times New Roman"/>
              </a:rPr>
              <a:t>Revenue </a:t>
            </a:r>
          </a:p>
          <a:p>
            <a:r>
              <a:rPr lang="en-US" sz="2400" b="1" u="sng">
                <a:solidFill>
                  <a:srgbClr val="000000"/>
                </a:solidFill>
                <a:latin typeface="Times New Roman"/>
                <a:cs typeface="Times New Roman"/>
              </a:rPr>
              <a:t>Stream</a:t>
            </a:r>
          </a:p>
        </p:txBody>
      </p:sp>
      <p:pic>
        <p:nvPicPr>
          <p:cNvPr id="9" name="Graphic 9" descr="Question mark with solid fill">
            <a:extLst>
              <a:ext uri="{FF2B5EF4-FFF2-40B4-BE49-F238E27FC236}">
                <a16:creationId xmlns:a16="http://schemas.microsoft.com/office/drawing/2014/main" id="{FFAFDBD3-B78B-43D7-8951-D0FDC71DB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16327" y="246396"/>
            <a:ext cx="496866" cy="528181"/>
          </a:xfrm>
          <a:prstGeom prst="rect">
            <a:avLst/>
          </a:prstGeom>
        </p:spPr>
      </p:pic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14D5FF85-5841-45C6-8CE7-6D925A07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760000">
            <a:off x="3801263" y="100065"/>
            <a:ext cx="771677" cy="795868"/>
          </a:xfrm>
          <a:prstGeom prst="rect">
            <a:avLst/>
          </a:prstGeom>
        </p:spPr>
      </p:pic>
      <p:pic>
        <p:nvPicPr>
          <p:cNvPr id="11" name="Picture 14" descr="Icon&#10;&#10;Description automatically generated">
            <a:extLst>
              <a:ext uri="{FF2B5EF4-FFF2-40B4-BE49-F238E27FC236}">
                <a16:creationId xmlns:a16="http://schemas.microsoft.com/office/drawing/2014/main" id="{17D71761-348B-4C5A-8909-8AE5743E7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972" y="1712611"/>
            <a:ext cx="989391" cy="602495"/>
          </a:xfrm>
          <a:prstGeom prst="rect">
            <a:avLst/>
          </a:prstGeom>
        </p:spPr>
      </p:pic>
      <p:pic>
        <p:nvPicPr>
          <p:cNvPr id="15" name="Graphic 34" descr="Atom with solid fill">
            <a:extLst>
              <a:ext uri="{FF2B5EF4-FFF2-40B4-BE49-F238E27FC236}">
                <a16:creationId xmlns:a16="http://schemas.microsoft.com/office/drawing/2014/main" id="{45108AC0-3EC9-4E0F-BB45-26E5911BA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38080" y="4291176"/>
            <a:ext cx="745067" cy="745067"/>
          </a:xfrm>
          <a:prstGeom prst="rect">
            <a:avLst/>
          </a:prstGeom>
        </p:spPr>
      </p:pic>
      <p:pic>
        <p:nvPicPr>
          <p:cNvPr id="35" name="Graphic 36" descr="Body builder with solid fill">
            <a:extLst>
              <a:ext uri="{FF2B5EF4-FFF2-40B4-BE49-F238E27FC236}">
                <a16:creationId xmlns:a16="http://schemas.microsoft.com/office/drawing/2014/main" id="{8DCD7BE4-9AA7-41E3-A41E-01CA8B62E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01276" y="1955800"/>
            <a:ext cx="696686" cy="696686"/>
          </a:xfrm>
          <a:prstGeom prst="rect">
            <a:avLst/>
          </a:prstGeom>
        </p:spPr>
      </p:pic>
      <p:pic>
        <p:nvPicPr>
          <p:cNvPr id="37" name="Picture 41" descr="Icon&#10;&#10;Description automatically generated">
            <a:extLst>
              <a:ext uri="{FF2B5EF4-FFF2-40B4-BE49-F238E27FC236}">
                <a16:creationId xmlns:a16="http://schemas.microsoft.com/office/drawing/2014/main" id="{A774134D-E85F-4908-8AFA-83314F632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49" y="2044496"/>
            <a:ext cx="1533677" cy="1057783"/>
          </a:xfrm>
          <a:prstGeom prst="rect">
            <a:avLst/>
          </a:prstGeom>
        </p:spPr>
      </p:pic>
      <p:pic>
        <p:nvPicPr>
          <p:cNvPr id="43" name="Graphic 49" descr="Connections with solid fill">
            <a:extLst>
              <a:ext uri="{FF2B5EF4-FFF2-40B4-BE49-F238E27FC236}">
                <a16:creationId xmlns:a16="http://schemas.microsoft.com/office/drawing/2014/main" id="{DE25930C-1275-42DB-9CC1-E0C91F0D9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892419" y="4483705"/>
            <a:ext cx="914400" cy="914400"/>
          </a:xfrm>
          <a:prstGeom prst="rect">
            <a:avLst/>
          </a:prstGeom>
        </p:spPr>
      </p:pic>
      <p:pic>
        <p:nvPicPr>
          <p:cNvPr id="51" name="Graphic 52" descr="Checkmark with solid fill">
            <a:extLst>
              <a:ext uri="{FF2B5EF4-FFF2-40B4-BE49-F238E27FC236}">
                <a16:creationId xmlns:a16="http://schemas.microsoft.com/office/drawing/2014/main" id="{B8F16384-B4A5-446F-8DF6-A50077582D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078514" y="2512181"/>
            <a:ext cx="684591" cy="660401"/>
          </a:xfrm>
          <a:prstGeom prst="rect">
            <a:avLst/>
          </a:prstGeom>
        </p:spPr>
      </p:pic>
      <p:pic>
        <p:nvPicPr>
          <p:cNvPr id="55" name="Graphic 56" descr="Coins with solid fill">
            <a:extLst>
              <a:ext uri="{FF2B5EF4-FFF2-40B4-BE49-F238E27FC236}">
                <a16:creationId xmlns:a16="http://schemas.microsoft.com/office/drawing/2014/main" id="{DC4579C6-F148-4E26-8415-4AD27CEDCE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323943" y="5693228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AFC8BA9-3C62-43B7-8AA8-B8194835CF8E}"/>
              </a:ext>
            </a:extLst>
          </p:cNvPr>
          <p:cNvSpPr txBox="1"/>
          <p:nvPr/>
        </p:nvSpPr>
        <p:spPr>
          <a:xfrm>
            <a:off x="1394098" y="5194710"/>
            <a:ext cx="311101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Startup Cost</a:t>
            </a:r>
            <a:r>
              <a:rPr lang="en-US" sz="2000" b="1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0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Machines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License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Promotion Cost</a:t>
            </a:r>
          </a:p>
          <a:p>
            <a:pPr marL="285750" indent="-285750">
              <a:buFont typeface="Arial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Other(Furniture)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Website Development</a:t>
            </a:r>
          </a:p>
          <a:p>
            <a:pPr algn="l"/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7BA53E-E2EE-4870-9914-45B96D29966D}"/>
              </a:ext>
            </a:extLst>
          </p:cNvPr>
          <p:cNvSpPr txBox="1"/>
          <p:nvPr/>
        </p:nvSpPr>
        <p:spPr>
          <a:xfrm>
            <a:off x="5150928" y="5250081"/>
            <a:ext cx="2555308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Variable Cost</a:t>
            </a:r>
            <a:r>
              <a:rPr lang="en-US" sz="2000" u="sng">
                <a:solidFill>
                  <a:srgbClr val="000000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000" u="sng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Cloth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Electricity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Thread &amp; Buttons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Stitching Cost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Times New Roman"/>
                <a:cs typeface="Times New Roman"/>
              </a:rPr>
              <a:t>Other(Chalk, Oil)</a:t>
            </a:r>
          </a:p>
          <a:p>
            <a:pPr algn="l"/>
            <a:endParaRPr lang="en-US" sz="1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41211D-2890-46B9-9FA1-2D2A1F6E998C}"/>
              </a:ext>
            </a:extLst>
          </p:cNvPr>
          <p:cNvSpPr txBox="1"/>
          <p:nvPr/>
        </p:nvSpPr>
        <p:spPr>
          <a:xfrm>
            <a:off x="-514293" y="5233574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solidFill>
                  <a:srgbClr val="000000"/>
                </a:solidFill>
                <a:latin typeface="Times New Roman"/>
                <a:cs typeface="Times New Roman"/>
              </a:rPr>
              <a:t>Cost </a:t>
            </a:r>
          </a:p>
          <a:p>
            <a:pPr algn="ctr"/>
            <a:r>
              <a:rPr lang="en-US" sz="2400" b="1" u="sng">
                <a:solidFill>
                  <a:srgbClr val="000000"/>
                </a:solidFill>
                <a:latin typeface="Times New Roman"/>
                <a:cs typeface="Times New Roman"/>
              </a:rPr>
              <a:t>Structure</a:t>
            </a:r>
          </a:p>
        </p:txBody>
      </p:sp>
      <p:pic>
        <p:nvPicPr>
          <p:cNvPr id="71" name="Graphic 54" descr="Dollar with solid fill">
            <a:extLst>
              <a:ext uri="{FF2B5EF4-FFF2-40B4-BE49-F238E27FC236}">
                <a16:creationId xmlns:a16="http://schemas.microsoft.com/office/drawing/2014/main" id="{1115DF8A-F7F5-4E7C-8971-ACFEA82CE5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25137" y="6015952"/>
            <a:ext cx="640005" cy="640005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596497" y="5233789"/>
            <a:ext cx="181817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Times New Roman"/>
                <a:cs typeface="Times New Roman"/>
              </a:rPr>
              <a:t>Fixed Cost</a:t>
            </a:r>
            <a:endParaRPr lang="en-IN" b="1" u="sng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Salary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>
                <a:solidFill>
                  <a:srgbClr val="000000"/>
                </a:solidFill>
                <a:latin typeface="Times New Roman"/>
                <a:cs typeface="Times New Roman"/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413668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electronics, camera, indoor&#10;&#10;Description automatically generated">
            <a:extLst>
              <a:ext uri="{FF2B5EF4-FFF2-40B4-BE49-F238E27FC236}">
                <a16:creationId xmlns:a16="http://schemas.microsoft.com/office/drawing/2014/main" id="{7EFAEDA1-F7BB-460D-91C5-1CAE057D7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9091" r="16978"/>
          <a:stretch/>
        </p:blipFill>
        <p:spPr>
          <a:xfrm>
            <a:off x="10725778" y="5159829"/>
            <a:ext cx="1566925" cy="1515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495268" y="147297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800">
                <a:solidFill>
                  <a:schemeClr val="tx1">
                    <a:lumMod val="10000"/>
                  </a:schemeClr>
                </a:solidFill>
              </a:rPr>
              <a:t>https://drive.google.com/file/d/1frfGoOrJyvXQDaU8SDC6ZRLcFkfJ9Oyz/view?usp=sharing</a:t>
            </a:r>
          </a:p>
        </p:txBody>
      </p:sp>
      <p:pic>
        <p:nvPicPr>
          <p:cNvPr id="3" name="hnq-vgdn-ksf (2021-04-06 at 08_30 GMT-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64" y="100642"/>
            <a:ext cx="12477175" cy="66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78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E0C48F02-33F5-49E9-BC04-24208F81E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1" r="114" b="9804"/>
          <a:stretch/>
        </p:blipFill>
        <p:spPr>
          <a:xfrm>
            <a:off x="156029" y="2447972"/>
            <a:ext cx="2579688" cy="12830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D6D99C6-F064-4069-A6F5-ADE97E51E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16340" r="8608" b="6646"/>
          <a:stretch/>
        </p:blipFill>
        <p:spPr>
          <a:xfrm>
            <a:off x="156029" y="3919281"/>
            <a:ext cx="2579688" cy="1282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 descr="A picture containing text, monitor, screenshot, indoor&#10;&#10;Description automatically generated">
            <a:extLst>
              <a:ext uri="{FF2B5EF4-FFF2-40B4-BE49-F238E27FC236}">
                <a16:creationId xmlns:a16="http://schemas.microsoft.com/office/drawing/2014/main" id="{3FEC9EC5-E949-43FE-83F0-80CA7377F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4" t="14189" r="14068" b="6757"/>
          <a:stretch/>
        </p:blipFill>
        <p:spPr>
          <a:xfrm>
            <a:off x="156029" y="5279769"/>
            <a:ext cx="2579688" cy="13890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10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92C91B65-8B1C-431F-8CA7-3FC988E0A3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4" t="18301" r="7554" b="5098"/>
          <a:stretch/>
        </p:blipFill>
        <p:spPr>
          <a:xfrm>
            <a:off x="2815092" y="2447972"/>
            <a:ext cx="3824288" cy="22444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078CC-3242-44A5-9307-A8DC1DAA3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33" t="13794" r="8408" b="10257"/>
          <a:stretch/>
        </p:blipFill>
        <p:spPr>
          <a:xfrm>
            <a:off x="2815092" y="4759674"/>
            <a:ext cx="3824288" cy="18970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9A63B03-B580-48CB-B6A3-74F8FD0259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28" t="14189" r="11376" b="13514"/>
          <a:stretch/>
        </p:blipFill>
        <p:spPr>
          <a:xfrm>
            <a:off x="6789738" y="3996159"/>
            <a:ext cx="2696936" cy="12729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8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8BB1D81-9005-490F-8C3B-A6332963CF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02" t="16340" r="5735" b="7431"/>
          <a:stretch/>
        </p:blipFill>
        <p:spPr>
          <a:xfrm>
            <a:off x="6760299" y="5434738"/>
            <a:ext cx="2757413" cy="1221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3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9E5CC62F-9D22-41E2-9F71-EB953B84B2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63" t="14730" r="12547" b="13514"/>
          <a:stretch/>
        </p:blipFill>
        <p:spPr>
          <a:xfrm>
            <a:off x="10027255" y="2121399"/>
            <a:ext cx="1569659" cy="8226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F87F3-05A5-4378-A6E3-0FAAD5B4D6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7256" y="3180640"/>
            <a:ext cx="1569659" cy="35849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 descr="Top 5 Business Analyst Interview Questions You Should Prepare For">
            <a:extLst>
              <a:ext uri="{FF2B5EF4-FFF2-40B4-BE49-F238E27FC236}">
                <a16:creationId xmlns:a16="http://schemas.microsoft.com/office/drawing/2014/main" id="{4B0229D6-52ED-4F83-84FB-D96DC4AA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30" y="-20638"/>
            <a:ext cx="4839970" cy="23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4674C084-595C-4884-8978-13AB45D30E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28" t="14189" r="11376" b="13514"/>
          <a:stretch/>
        </p:blipFill>
        <p:spPr>
          <a:xfrm>
            <a:off x="6874404" y="2435875"/>
            <a:ext cx="2612270" cy="1478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B47ABA39-6B48-4E95-A351-DBFEBFBF73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1437" y="2601888"/>
            <a:ext cx="2259391" cy="11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3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151350-0C4E-475C-99D6-C356E0EF52FF}"/>
              </a:ext>
            </a:extLst>
          </p:cNvPr>
          <p:cNvSpPr txBox="1">
            <a:spLocks/>
          </p:cNvSpPr>
          <p:nvPr/>
        </p:nvSpPr>
        <p:spPr>
          <a:xfrm>
            <a:off x="415600" y="4816804"/>
            <a:ext cx="7007755" cy="8620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accent1">
                    <a:lumMod val="75000"/>
                  </a:schemeClr>
                </a:solidFill>
              </a:rPr>
              <a:t>CUSTOMER RESPONSES</a:t>
            </a:r>
            <a:endParaRPr lang="en-US" sz="400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5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E64B31EC-AB4E-42DC-A2BD-4D85CBA4D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25" y="513131"/>
            <a:ext cx="3232669" cy="18947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2" descr="Chart, pie chart&#10;&#10;Description automatically generated">
            <a:extLst>
              <a:ext uri="{FF2B5EF4-FFF2-40B4-BE49-F238E27FC236}">
                <a16:creationId xmlns:a16="http://schemas.microsoft.com/office/drawing/2014/main" id="{FF99798C-C605-4B6C-AEE4-5884B438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352" y="528216"/>
            <a:ext cx="3153343" cy="18947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29169882-C937-474C-8096-2063F58C4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428" y="528216"/>
            <a:ext cx="3153344" cy="18947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5DB9A6DE-7F19-49EB-871D-01E782C83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06" y="2741681"/>
            <a:ext cx="3263588" cy="17579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1EC8818-C0C3-4A01-B7C0-99862330F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543" y="2740929"/>
            <a:ext cx="3180471" cy="17594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10" descr="Chart&#10;&#10;Description automatically generated">
            <a:extLst>
              <a:ext uri="{FF2B5EF4-FFF2-40B4-BE49-F238E27FC236}">
                <a16:creationId xmlns:a16="http://schemas.microsoft.com/office/drawing/2014/main" id="{57E8CDDB-6F0F-4B28-AF3F-30ABCC737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584" y="2744387"/>
            <a:ext cx="3347020" cy="17532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1167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sign, graffiti&#10;&#10;Description automatically generated">
            <a:extLst>
              <a:ext uri="{FF2B5EF4-FFF2-40B4-BE49-F238E27FC236}">
                <a16:creationId xmlns:a16="http://schemas.microsoft.com/office/drawing/2014/main" id="{B7E6C6FD-A3F9-4A83-95EB-FBFA4E28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4" y="457200"/>
            <a:ext cx="954795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 picture containing wall, indoor, clothes, clothing&#10;&#10;Description automatically generated">
            <a:extLst>
              <a:ext uri="{FF2B5EF4-FFF2-40B4-BE49-F238E27FC236}">
                <a16:creationId xmlns:a16="http://schemas.microsoft.com/office/drawing/2014/main" id="{AA37C2D2-E69B-41A9-8F01-D1F19CE36F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9708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968C4-B697-4854-8B37-73481939EBA8}"/>
              </a:ext>
            </a:extLst>
          </p:cNvPr>
          <p:cNvSpPr txBox="1"/>
          <p:nvPr/>
        </p:nvSpPr>
        <p:spPr>
          <a:xfrm>
            <a:off x="643468" y="3320859"/>
            <a:ext cx="4666470" cy="8237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ELEVATOR PITCH</a:t>
            </a: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8" descr="A picture containing envelope, gift wrapping&#10;&#10;Description automatically generated">
            <a:extLst>
              <a:ext uri="{FF2B5EF4-FFF2-40B4-BE49-F238E27FC236}">
                <a16:creationId xmlns:a16="http://schemas.microsoft.com/office/drawing/2014/main" id="{BCE9E22F-1DF3-496E-B4AD-E3AEF7CC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3" r="7000" b="1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4335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3"/>
          <p:cNvSpPr/>
          <p:nvPr/>
        </p:nvSpPr>
        <p:spPr>
          <a:xfrm>
            <a:off x="6157200" y="2046200"/>
            <a:ext cx="6317600" cy="4011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513" name="Google Shape;1513;p53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/>
              <a:t>Genesis of the idea</a:t>
            </a:r>
          </a:p>
        </p:txBody>
      </p:sp>
      <p:sp>
        <p:nvSpPr>
          <p:cNvPr id="1514" name="Google Shape;1514;p53"/>
          <p:cNvSpPr/>
          <p:nvPr/>
        </p:nvSpPr>
        <p:spPr>
          <a:xfrm>
            <a:off x="-271255" y="2046200"/>
            <a:ext cx="6306055" cy="40116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rtl="0"/>
            <a:endParaRPr lang="en-US">
              <a:solidFill>
                <a:schemeClr val="bg1">
                  <a:lumMod val="10000"/>
                </a:schemeClr>
              </a:solidFill>
              <a:latin typeface="Calibri"/>
              <a:cs typeface="Arial"/>
            </a:endParaRPr>
          </a:p>
          <a:p>
            <a:pPr rtl="0"/>
            <a:endParaRPr lang="en-US">
              <a:solidFill>
                <a:schemeClr val="bg1">
                  <a:lumMod val="10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8D33F-8D00-460E-95D1-2CED7DAE2B5E}"/>
              </a:ext>
            </a:extLst>
          </p:cNvPr>
          <p:cNvSpPr txBox="1"/>
          <p:nvPr/>
        </p:nvSpPr>
        <p:spPr>
          <a:xfrm>
            <a:off x="883085" y="2104373"/>
            <a:ext cx="56554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u="sng">
                <a:solidFill>
                  <a:srgbClr val="2A1E04"/>
                </a:solidFill>
                <a:latin typeface="Calibri"/>
              </a:rPr>
              <a:t>Arriving at the idea</a:t>
            </a:r>
            <a:endParaRPr lang="en-US" sz="3600" u="sng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2A9BC-FD7A-4623-AE98-6E39693874C9}"/>
              </a:ext>
            </a:extLst>
          </p:cNvPr>
          <p:cNvSpPr txBox="1"/>
          <p:nvPr/>
        </p:nvSpPr>
        <p:spPr>
          <a:xfrm>
            <a:off x="-87682" y="3064701"/>
            <a:ext cx="569725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rtl="0">
              <a:buFont typeface="Arial"/>
              <a:buChar char="•"/>
            </a:pPr>
            <a:r>
              <a:rPr lang="en-US" sz="2800">
                <a:solidFill>
                  <a:srgbClr val="2A1E04"/>
                </a:solidFill>
                <a:latin typeface="Calibri"/>
                <a:ea typeface="Segoe UI"/>
                <a:cs typeface="Segoe UI"/>
              </a:rPr>
              <a:t>What to do with our old clothes?​</a:t>
            </a:r>
            <a:r>
              <a:rPr lang="en-US" sz="2800">
                <a:solidFill>
                  <a:srgbClr val="79C8BB"/>
                </a:solidFill>
                <a:latin typeface="Calibri"/>
                <a:ea typeface="Segoe UI"/>
                <a:cs typeface="Segoe UI"/>
              </a:rPr>
              <a:t>​</a:t>
            </a:r>
            <a:endParaRPr lang="en-US"/>
          </a:p>
          <a:p>
            <a:endParaRPr lang="en-US" sz="2800">
              <a:solidFill>
                <a:srgbClr val="2A1E04"/>
              </a:solidFill>
              <a:latin typeface="Calibri"/>
              <a:ea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2A1E04"/>
                </a:solidFill>
                <a:latin typeface="Calibri"/>
                <a:ea typeface="Segoe UI"/>
                <a:cs typeface="Segoe UI"/>
              </a:rPr>
              <a:t>Is there any way we can re-use them?</a:t>
            </a:r>
            <a:endParaRPr lang="en-US" sz="2800"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7C7FF3-8904-49A1-A38F-82983EAA6C01}"/>
              </a:ext>
            </a:extLst>
          </p:cNvPr>
          <p:cNvSpPr txBox="1"/>
          <p:nvPr/>
        </p:nvSpPr>
        <p:spPr>
          <a:xfrm>
            <a:off x="6780756" y="2104373"/>
            <a:ext cx="56554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u="sng">
                <a:solidFill>
                  <a:schemeClr val="bg1"/>
                </a:solidFill>
                <a:latin typeface="Calibri"/>
              </a:rPr>
              <a:t>Why this Opportunity</a:t>
            </a:r>
            <a:endParaRPr lang="en-US" u="sng">
              <a:solidFill>
                <a:schemeClr val="bg1"/>
              </a:solidFill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E7B7D-B3BD-45F6-807F-632B157F95A6}"/>
              </a:ext>
            </a:extLst>
          </p:cNvPr>
          <p:cNvSpPr txBox="1"/>
          <p:nvPr/>
        </p:nvSpPr>
        <p:spPr>
          <a:xfrm>
            <a:off x="6498921" y="3169084"/>
            <a:ext cx="5697252" cy="13839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Calibri"/>
                <a:ea typeface="+mn-lt"/>
                <a:cs typeface="Calibri"/>
              </a:rPr>
              <a:t>To bring down the expenditure on clothing.</a:t>
            </a: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Calibri"/>
                <a:cs typeface="Calibri"/>
              </a:rPr>
              <a:t>Reusing the clothes</a:t>
            </a:r>
            <a:endParaRPr lang="en-US" sz="280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D505BA1F-5151-4CED-8EBA-669CAE07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20000">
            <a:off x="2764314" y="-51588"/>
            <a:ext cx="1618345" cy="16062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301D4E6-611B-44A2-B9A2-5C9C3717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4126761" y="4465760"/>
            <a:ext cx="2198915" cy="1255050"/>
          </a:xfrm>
          <a:prstGeom prst="rect">
            <a:avLst/>
          </a:prstGeom>
        </p:spPr>
      </p:pic>
      <p:pic>
        <p:nvPicPr>
          <p:cNvPr id="8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6EE8F35-317A-416B-A817-E193A30A0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14" y="4053114"/>
            <a:ext cx="1533677" cy="1545772"/>
          </a:xfrm>
          <a:prstGeom prst="rect">
            <a:avLst/>
          </a:prstGeom>
        </p:spPr>
      </p:pic>
      <p:pic>
        <p:nvPicPr>
          <p:cNvPr id="11" name="Picture 16" descr="Text&#10;&#10;Description automatically generated">
            <a:extLst>
              <a:ext uri="{FF2B5EF4-FFF2-40B4-BE49-F238E27FC236}">
                <a16:creationId xmlns:a16="http://schemas.microsoft.com/office/drawing/2014/main" id="{A87822A1-5BC3-4CB9-B42A-DCF4C1F8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692" y="402846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3"/>
          <p:cNvSpPr/>
          <p:nvPr/>
        </p:nvSpPr>
        <p:spPr>
          <a:xfrm>
            <a:off x="6157200" y="2046200"/>
            <a:ext cx="6370929" cy="4000055"/>
          </a:xfrm>
          <a:prstGeom prst="rect">
            <a:avLst/>
          </a:prstGeom>
          <a:solidFill>
            <a:schemeClr val="tx1"/>
          </a:solidFill>
          <a:ln w="2857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513" name="Google Shape;1513;p53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/>
              <a:t>Genesis of the Idea</a:t>
            </a:r>
          </a:p>
        </p:txBody>
      </p:sp>
      <p:sp>
        <p:nvSpPr>
          <p:cNvPr id="1514" name="Google Shape;1514;p53"/>
          <p:cNvSpPr/>
          <p:nvPr/>
        </p:nvSpPr>
        <p:spPr>
          <a:xfrm>
            <a:off x="-298187" y="2046200"/>
            <a:ext cx="6322548" cy="4000055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rtl="0"/>
            <a:endParaRPr lang="en-US">
              <a:solidFill>
                <a:schemeClr val="bg1">
                  <a:lumMod val="10000"/>
                </a:schemeClr>
              </a:solidFill>
              <a:latin typeface="Calibri"/>
              <a:cs typeface="Arial"/>
            </a:endParaRPr>
          </a:p>
          <a:p>
            <a:pPr rtl="0"/>
            <a:endParaRPr lang="en-US">
              <a:solidFill>
                <a:schemeClr val="bg1">
                  <a:lumMod val="10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8D33F-8D00-460E-95D1-2CED7DAE2B5E}"/>
              </a:ext>
            </a:extLst>
          </p:cNvPr>
          <p:cNvSpPr txBox="1"/>
          <p:nvPr/>
        </p:nvSpPr>
        <p:spPr>
          <a:xfrm>
            <a:off x="557922" y="2201182"/>
            <a:ext cx="67932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chemeClr val="bg1">
                    <a:lumMod val="10000"/>
                  </a:schemeClr>
                </a:solidFill>
                <a:latin typeface="Calibri"/>
                <a:cs typeface="Arial"/>
              </a:rPr>
              <a:t>What were the alternatives?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2A9BC-FD7A-4623-AE98-6E39693874C9}"/>
              </a:ext>
            </a:extLst>
          </p:cNvPr>
          <p:cNvSpPr txBox="1"/>
          <p:nvPr/>
        </p:nvSpPr>
        <p:spPr>
          <a:xfrm>
            <a:off x="-68903" y="2329288"/>
            <a:ext cx="6033377" cy="2066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Started with improvising the business model for </a:t>
            </a:r>
            <a:r>
              <a:rPr lang="en-US" sz="240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NinjaKart</a:t>
            </a:r>
            <a:r>
              <a:rPr lang="en-US" sz="24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Dealing with the problem of seasonality and exotic fruits and vegetables</a:t>
            </a:r>
            <a:r>
              <a:rPr lang="en-US" sz="2400">
                <a:latin typeface="Calibri"/>
                <a:ea typeface="+mn-lt"/>
                <a:cs typeface="+mn-lt"/>
              </a:rPr>
              <a:t>.</a:t>
            </a:r>
            <a:endParaRPr lang="en-US" sz="2400"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AAEA7-F440-4819-B721-40D65BB8731A}"/>
              </a:ext>
            </a:extLst>
          </p:cNvPr>
          <p:cNvSpPr txBox="1"/>
          <p:nvPr/>
        </p:nvSpPr>
        <p:spPr>
          <a:xfrm>
            <a:off x="6853825" y="2238890"/>
            <a:ext cx="603128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chemeClr val="bg1">
                    <a:lumMod val="10000"/>
                  </a:schemeClr>
                </a:solidFill>
                <a:latin typeface="Calibri"/>
                <a:cs typeface="Calibri"/>
              </a:rPr>
              <a:t>Why were they dropped?</a:t>
            </a:r>
            <a:endParaRPr lang="en-US" sz="3200" u="sng">
              <a:solidFill>
                <a:schemeClr val="bg1">
                  <a:lumMod val="10000"/>
                </a:schemeClr>
              </a:solidFill>
              <a:ea typeface="+mn-lt"/>
              <a:cs typeface="+mn-lt"/>
            </a:endParaRPr>
          </a:p>
          <a:p>
            <a:endParaRPr lang="en-US" sz="3200" u="sng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15F2C-086A-4943-9039-D921864D37DE}"/>
              </a:ext>
            </a:extLst>
          </p:cNvPr>
          <p:cNvSpPr txBox="1"/>
          <p:nvPr/>
        </p:nvSpPr>
        <p:spPr>
          <a:xfrm>
            <a:off x="6654667" y="2911937"/>
            <a:ext cx="62087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Unable to estimate viability and feasibility of the idea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l"/>
            <a:endParaRPr lang="en-US" sz="2400">
              <a:cs typeface="Arial"/>
            </a:endParaRP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52E13468-D76B-418C-BE05-75F76753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3309258" y="4422236"/>
            <a:ext cx="2743200" cy="14412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AD67FA-A48E-4E4F-A1A6-325CB4E3F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686" y="4095909"/>
            <a:ext cx="2743200" cy="15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3"/>
          <p:cNvSpPr/>
          <p:nvPr/>
        </p:nvSpPr>
        <p:spPr>
          <a:xfrm>
            <a:off x="2482900" y="1837433"/>
            <a:ext cx="7320819" cy="4501096"/>
          </a:xfrm>
          <a:prstGeom prst="rect">
            <a:avLst/>
          </a:prstGeom>
          <a:solidFill>
            <a:schemeClr val="tx1"/>
          </a:solidFill>
          <a:ln w="2857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513" name="Google Shape;1513;p53"/>
          <p:cNvSpPr txBox="1">
            <a:spLocks noGrp="1"/>
          </p:cNvSpPr>
          <p:nvPr>
            <p:ph type="title"/>
          </p:nvPr>
        </p:nvSpPr>
        <p:spPr>
          <a:xfrm>
            <a:off x="798000" y="672040"/>
            <a:ext cx="10596000" cy="76360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3600"/>
              <a:t>Genesis of the Idea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7C7FF3-8904-49A1-A38F-82983EAA6C01}"/>
              </a:ext>
            </a:extLst>
          </p:cNvPr>
          <p:cNvSpPr txBox="1"/>
          <p:nvPr/>
        </p:nvSpPr>
        <p:spPr>
          <a:xfrm>
            <a:off x="4070264" y="1937360"/>
            <a:ext cx="65010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chemeClr val="bg1">
                    <a:lumMod val="10000"/>
                  </a:schemeClr>
                </a:solidFill>
                <a:latin typeface="Calibri"/>
                <a:ea typeface="+mn-lt"/>
                <a:cs typeface="Calibri"/>
              </a:rPr>
              <a:t>What special about it?</a:t>
            </a:r>
            <a:endParaRPr lang="en-US" u="sng">
              <a:solidFill>
                <a:schemeClr val="bg1">
                  <a:lumMod val="10000"/>
                </a:schemeClr>
              </a:solidFill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E7B7D-B3BD-45F6-807F-632B157F95A6}"/>
              </a:ext>
            </a:extLst>
          </p:cNvPr>
          <p:cNvSpPr txBox="1"/>
          <p:nvPr/>
        </p:nvSpPr>
        <p:spPr>
          <a:xfrm>
            <a:off x="2657607" y="2918563"/>
            <a:ext cx="6648301" cy="2932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By not discarding the old clothes, we are moving towards a sustainable future.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Providing employment opportunities to artisans. 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To provide value to the customers who constantly seek something new and unique</a:t>
            </a:r>
            <a:endParaRPr lang="en-US" sz="2400">
              <a:solidFill>
                <a:srgbClr val="000000"/>
              </a:solidFill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3880395-A643-43A0-A3B1-B6E4D46F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4577376"/>
            <a:ext cx="2743200" cy="15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7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3"/>
          <p:cNvSpPr txBox="1">
            <a:spLocks noGrp="1"/>
          </p:cNvSpPr>
          <p:nvPr>
            <p:ph type="title"/>
          </p:nvPr>
        </p:nvSpPr>
        <p:spPr>
          <a:xfrm>
            <a:off x="483524" y="551088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u="sng"/>
              <a:t>PROBLEM STATEMENT</a:t>
            </a:r>
          </a:p>
        </p:txBody>
      </p:sp>
      <p:sp>
        <p:nvSpPr>
          <p:cNvPr id="1141" name="Google Shape;1141;p43"/>
          <p:cNvSpPr txBox="1">
            <a:spLocks noGrp="1"/>
          </p:cNvSpPr>
          <p:nvPr>
            <p:ph type="title" idx="2"/>
          </p:nvPr>
        </p:nvSpPr>
        <p:spPr>
          <a:xfrm>
            <a:off x="110887" y="3337059"/>
            <a:ext cx="4366569" cy="8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WHAT IS THE PROBLEM?</a:t>
            </a:r>
            <a:endParaRPr/>
          </a:p>
        </p:txBody>
      </p:sp>
      <p:sp>
        <p:nvSpPr>
          <p:cNvPr id="1142" name="Google Shape;1142;p43"/>
          <p:cNvSpPr txBox="1">
            <a:spLocks noGrp="1"/>
          </p:cNvSpPr>
          <p:nvPr>
            <p:ph type="subTitle" idx="1"/>
          </p:nvPr>
        </p:nvSpPr>
        <p:spPr>
          <a:xfrm>
            <a:off x="601687" y="4487711"/>
            <a:ext cx="2905200" cy="125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/>
              <a:t>Frequently change in designs</a:t>
            </a:r>
            <a:endParaRPr lang="en-US"/>
          </a:p>
          <a:p>
            <a:pPr marL="342900" algn="l">
              <a:buFont typeface="Arial"/>
              <a:buChar char="•"/>
            </a:pPr>
            <a:r>
              <a:rPr lang="en"/>
              <a:t>What to do with old but still useable clothes?</a:t>
            </a:r>
            <a:endParaRPr lang="en-US"/>
          </a:p>
        </p:txBody>
      </p:sp>
      <p:sp>
        <p:nvSpPr>
          <p:cNvPr id="1143" name="Google Shape;1143;p43"/>
          <p:cNvSpPr txBox="1">
            <a:spLocks noGrp="1"/>
          </p:cNvSpPr>
          <p:nvPr>
            <p:ph type="title" idx="3"/>
          </p:nvPr>
        </p:nvSpPr>
        <p:spPr>
          <a:xfrm>
            <a:off x="4643400" y="3311850"/>
            <a:ext cx="2905200" cy="8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WHO HAS IT?</a:t>
            </a:r>
            <a:endParaRPr/>
          </a:p>
        </p:txBody>
      </p:sp>
      <p:sp>
        <p:nvSpPr>
          <p:cNvPr id="1144" name="Google Shape;1144;p43"/>
          <p:cNvSpPr txBox="1">
            <a:spLocks noGrp="1"/>
          </p:cNvSpPr>
          <p:nvPr>
            <p:ph type="subTitle" idx="4"/>
          </p:nvPr>
        </p:nvSpPr>
        <p:spPr>
          <a:xfrm>
            <a:off x="4571513" y="4444579"/>
            <a:ext cx="2905200" cy="125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/>
              <a:t>Fashion enthusiasts</a:t>
            </a:r>
            <a:endParaRPr lang="en-US"/>
          </a:p>
          <a:p>
            <a:pPr marL="342900" algn="l">
              <a:buFont typeface="Arial"/>
              <a:buChar char="•"/>
            </a:pPr>
            <a:r>
              <a:rPr lang="en"/>
              <a:t>People who finds difficult to give away their expensive clothes.</a:t>
            </a:r>
            <a:endParaRPr lang="en-US"/>
          </a:p>
        </p:txBody>
      </p:sp>
      <p:sp>
        <p:nvSpPr>
          <p:cNvPr id="1145" name="Google Shape;1145;p43"/>
          <p:cNvSpPr txBox="1">
            <a:spLocks noGrp="1"/>
          </p:cNvSpPr>
          <p:nvPr>
            <p:ph type="title" idx="5"/>
          </p:nvPr>
        </p:nvSpPr>
        <p:spPr>
          <a:xfrm>
            <a:off x="8348133" y="3316183"/>
            <a:ext cx="3249665" cy="89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WHY SOLVING IT?</a:t>
            </a:r>
            <a:endParaRPr lang="en-US"/>
          </a:p>
        </p:txBody>
      </p:sp>
      <p:sp>
        <p:nvSpPr>
          <p:cNvPr id="1146" name="Google Shape;1146;p43"/>
          <p:cNvSpPr txBox="1">
            <a:spLocks noGrp="1"/>
          </p:cNvSpPr>
          <p:nvPr>
            <p:ph type="subTitle" idx="6"/>
          </p:nvPr>
        </p:nvSpPr>
        <p:spPr>
          <a:xfrm>
            <a:off x="8483831" y="4444579"/>
            <a:ext cx="3106483" cy="12851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algn="l">
              <a:buFont typeface="Arial"/>
              <a:buChar char="•"/>
            </a:pPr>
            <a:r>
              <a:rPr lang="en"/>
              <a:t>To create unique value for our customers.</a:t>
            </a:r>
          </a:p>
          <a:p>
            <a:pPr marL="342900" algn="l">
              <a:buFont typeface="Arial"/>
              <a:buChar char="•"/>
            </a:pPr>
            <a:r>
              <a:rPr lang="en"/>
              <a:t>To provide customer with unique services at affordable price.</a:t>
            </a:r>
            <a:endParaRPr lang="en-US"/>
          </a:p>
        </p:txBody>
      </p:sp>
      <p:sp>
        <p:nvSpPr>
          <p:cNvPr id="1147" name="Google Shape;1147;p43"/>
          <p:cNvSpPr/>
          <p:nvPr/>
        </p:nvSpPr>
        <p:spPr>
          <a:xfrm>
            <a:off x="1189056" y="1844849"/>
            <a:ext cx="1500400" cy="1500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148" name="Google Shape;1148;p43"/>
          <p:cNvSpPr/>
          <p:nvPr/>
        </p:nvSpPr>
        <p:spPr>
          <a:xfrm>
            <a:off x="5345800" y="1844849"/>
            <a:ext cx="1500400" cy="15004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149" name="Google Shape;1149;p43"/>
          <p:cNvSpPr/>
          <p:nvPr/>
        </p:nvSpPr>
        <p:spPr>
          <a:xfrm>
            <a:off x="9157488" y="1844849"/>
            <a:ext cx="1500400" cy="1500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pic>
        <p:nvPicPr>
          <p:cNvPr id="2" name="Graphic 2" descr="Brain in head with solid fill">
            <a:extLst>
              <a:ext uri="{FF2B5EF4-FFF2-40B4-BE49-F238E27FC236}">
                <a16:creationId xmlns:a16="http://schemas.microsoft.com/office/drawing/2014/main" id="{809B633F-63EF-468C-9674-106807A8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31344" y="1956759"/>
            <a:ext cx="1219200" cy="1219200"/>
          </a:xfrm>
          <a:prstGeom prst="rect">
            <a:avLst/>
          </a:prstGeom>
        </p:spPr>
      </p:pic>
      <p:pic>
        <p:nvPicPr>
          <p:cNvPr id="3" name="Graphic 3" descr="Confused person with solid fill">
            <a:extLst>
              <a:ext uri="{FF2B5EF4-FFF2-40B4-BE49-F238E27FC236}">
                <a16:creationId xmlns:a16="http://schemas.microsoft.com/office/drawing/2014/main" id="{DF1CCE62-16EA-41CE-AB43-9D331EB77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25155" y="1985515"/>
            <a:ext cx="1219200" cy="1219200"/>
          </a:xfrm>
          <a:prstGeom prst="rect">
            <a:avLst/>
          </a:prstGeom>
        </p:spPr>
      </p:pic>
      <p:pic>
        <p:nvPicPr>
          <p:cNvPr id="4" name="Graphic 4" descr="Group with solid fill">
            <a:extLst>
              <a:ext uri="{FF2B5EF4-FFF2-40B4-BE49-F238E27FC236}">
                <a16:creationId xmlns:a16="http://schemas.microsoft.com/office/drawing/2014/main" id="{029F4B3E-3EEF-457F-9FE4-269833EE0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86400" y="1985513"/>
            <a:ext cx="1219200" cy="1219200"/>
          </a:xfrm>
          <a:prstGeom prst="rect">
            <a:avLst/>
          </a:prstGeom>
        </p:spPr>
      </p:pic>
      <p:pic>
        <p:nvPicPr>
          <p:cNvPr id="5" name="Picture 16" descr="Text&#10;&#10;Description automatically generated">
            <a:extLst>
              <a:ext uri="{FF2B5EF4-FFF2-40B4-BE49-F238E27FC236}">
                <a16:creationId xmlns:a16="http://schemas.microsoft.com/office/drawing/2014/main" id="{22E3A3F6-0084-4C6E-91A6-29F860B68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741" y="342370"/>
            <a:ext cx="1250043" cy="16375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0EC63-B64D-4682-BF58-C89718484536}"/>
              </a:ext>
            </a:extLst>
          </p:cNvPr>
          <p:cNvCxnSpPr/>
          <p:nvPr/>
        </p:nvCxnSpPr>
        <p:spPr>
          <a:xfrm flipH="1">
            <a:off x="4187868" y="4391413"/>
            <a:ext cx="20876" cy="128391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5DF0B5-53AB-4535-8779-EF55C3BCC1DE}"/>
              </a:ext>
            </a:extLst>
          </p:cNvPr>
          <p:cNvCxnSpPr>
            <a:cxnSpLocks/>
          </p:cNvCxnSpPr>
          <p:nvPr/>
        </p:nvCxnSpPr>
        <p:spPr>
          <a:xfrm flipH="1">
            <a:off x="7789100" y="4380973"/>
            <a:ext cx="20876" cy="128391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23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48"/>
          <p:cNvSpPr txBox="1">
            <a:spLocks noGrp="1"/>
          </p:cNvSpPr>
          <p:nvPr>
            <p:ph type="title"/>
          </p:nvPr>
        </p:nvSpPr>
        <p:spPr>
          <a:xfrm>
            <a:off x="-60762" y="575278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u="sng"/>
              <a:t>PRODUCT/ SERVICE/ SOLUTION</a:t>
            </a:r>
            <a:endParaRPr lang="en-US" sz="3200" u="sng"/>
          </a:p>
        </p:txBody>
      </p:sp>
      <p:sp>
        <p:nvSpPr>
          <p:cNvPr id="1340" name="Google Shape;1340;p48"/>
          <p:cNvSpPr txBox="1">
            <a:spLocks noGrp="1"/>
          </p:cNvSpPr>
          <p:nvPr>
            <p:ph type="title" idx="2"/>
          </p:nvPr>
        </p:nvSpPr>
        <p:spPr>
          <a:xfrm>
            <a:off x="4141460" y="1750276"/>
            <a:ext cx="3910279" cy="55797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SERVICE DESCRIPTION</a:t>
            </a:r>
            <a:endParaRPr/>
          </a:p>
        </p:txBody>
      </p:sp>
      <p:sp>
        <p:nvSpPr>
          <p:cNvPr id="1341" name="Google Shape;1341;p48"/>
          <p:cNvSpPr txBox="1">
            <a:spLocks noGrp="1"/>
          </p:cNvSpPr>
          <p:nvPr>
            <p:ph type="subTitle" idx="1"/>
          </p:nvPr>
        </p:nvSpPr>
        <p:spPr>
          <a:xfrm>
            <a:off x="4038138" y="2315020"/>
            <a:ext cx="5937486" cy="11207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To provide a platform to re-design used clothes.</a:t>
            </a:r>
            <a:endParaRPr lang="en-US" sz="2000"/>
          </a:p>
          <a:p>
            <a:pPr marL="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Suggestions through a mobile app for possible design (Ex. – Myntra, Lenskart).</a:t>
            </a:r>
          </a:p>
          <a:p>
            <a:pPr marL="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At later stage- Can move to offline channels for better connectivity.</a:t>
            </a:r>
          </a:p>
          <a:p>
            <a:pPr marL="0" indent="0"/>
            <a:endParaRPr lang="en-US" sz="2000">
              <a:latin typeface="Calibri"/>
              <a:cs typeface="Calibri"/>
            </a:endParaRPr>
          </a:p>
        </p:txBody>
      </p:sp>
      <p:sp>
        <p:nvSpPr>
          <p:cNvPr id="1342" name="Google Shape;1342;p48"/>
          <p:cNvSpPr txBox="1">
            <a:spLocks noGrp="1"/>
          </p:cNvSpPr>
          <p:nvPr>
            <p:ph type="title" idx="3"/>
          </p:nvPr>
        </p:nvSpPr>
        <p:spPr>
          <a:xfrm>
            <a:off x="4142113" y="4074989"/>
            <a:ext cx="3579600" cy="54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BENEFITS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CC6FD-F2E0-4BC2-B781-A4E653D00E7A}"/>
              </a:ext>
            </a:extLst>
          </p:cNvPr>
          <p:cNvSpPr txBox="1"/>
          <p:nvPr/>
        </p:nvSpPr>
        <p:spPr>
          <a:xfrm>
            <a:off x="4140994" y="4617243"/>
            <a:ext cx="64698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Providing new design to customer at nominal cost.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To provide emerging artisans with new working opportunities (CSR).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Efficient utilization of resources.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>
              <a:cs typeface="Arial"/>
            </a:endParaRPr>
          </a:p>
        </p:txBody>
      </p:sp>
      <p:pic>
        <p:nvPicPr>
          <p:cNvPr id="2" name="Picture 2" descr="A picture containing text, clock, vector graphics&#10;&#10;Description automatically generated">
            <a:extLst>
              <a:ext uri="{FF2B5EF4-FFF2-40B4-BE49-F238E27FC236}">
                <a16:creationId xmlns:a16="http://schemas.microsoft.com/office/drawing/2014/main" id="{8FB8FE43-130E-4A15-B0EB-3C7F1844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48" y="1499709"/>
            <a:ext cx="3529390" cy="2516009"/>
          </a:xfrm>
          <a:prstGeom prst="rect">
            <a:avLst/>
          </a:prstGeom>
        </p:spPr>
      </p:pic>
      <p:pic>
        <p:nvPicPr>
          <p:cNvPr id="3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04FCC67-447A-4DDD-9B15-2DC716E84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7" y="3545605"/>
            <a:ext cx="4484914" cy="2512408"/>
          </a:xfrm>
          <a:prstGeom prst="rect">
            <a:avLst/>
          </a:prstGeom>
        </p:spPr>
      </p:pic>
      <p:pic>
        <p:nvPicPr>
          <p:cNvPr id="5" name="Picture 16" descr="Text&#10;&#10;Description automatically generated">
            <a:extLst>
              <a:ext uri="{FF2B5EF4-FFF2-40B4-BE49-F238E27FC236}">
                <a16:creationId xmlns:a16="http://schemas.microsoft.com/office/drawing/2014/main" id="{2792B77E-5FF8-4BDC-851D-271D66CF0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645" y="378656"/>
            <a:ext cx="1250043" cy="1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6"/>
          <p:cNvSpPr txBox="1">
            <a:spLocks noGrp="1"/>
          </p:cNvSpPr>
          <p:nvPr>
            <p:ph type="title"/>
          </p:nvPr>
        </p:nvSpPr>
        <p:spPr>
          <a:xfrm>
            <a:off x="334148" y="861179"/>
            <a:ext cx="10596000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600" u="sng">
                <a:solidFill>
                  <a:schemeClr val="bg2"/>
                </a:solidFill>
              </a:rPr>
              <a:t>Business Concept</a:t>
            </a:r>
          </a:p>
          <a:p>
            <a:endParaRPr lang="en" sz="3200" u="sng"/>
          </a:p>
        </p:txBody>
      </p:sp>
      <p:sp>
        <p:nvSpPr>
          <p:cNvPr id="1252" name="Google Shape;1252;p46"/>
          <p:cNvSpPr/>
          <p:nvPr/>
        </p:nvSpPr>
        <p:spPr>
          <a:xfrm>
            <a:off x="2639300" y="3557500"/>
            <a:ext cx="253600" cy="25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1253" name="Google Shape;1253;p46"/>
          <p:cNvSpPr/>
          <p:nvPr/>
        </p:nvSpPr>
        <p:spPr>
          <a:xfrm>
            <a:off x="5969200" y="5000833"/>
            <a:ext cx="253600" cy="25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cxnSp>
        <p:nvCxnSpPr>
          <p:cNvPr id="1254" name="Google Shape;1254;p46"/>
          <p:cNvCxnSpPr>
            <a:cxnSpLocks/>
          </p:cNvCxnSpPr>
          <p:nvPr/>
        </p:nvCxnSpPr>
        <p:spPr>
          <a:xfrm rot="16200000" flipH="1">
            <a:off x="2270167" y="2214558"/>
            <a:ext cx="1443200" cy="3330000"/>
          </a:xfrm>
          <a:prstGeom prst="curvedConnector3">
            <a:avLst>
              <a:gd name="adj1" fmla="val 122009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5" name="Google Shape;1255;p46"/>
          <p:cNvSpPr/>
          <p:nvPr/>
        </p:nvSpPr>
        <p:spPr>
          <a:xfrm>
            <a:off x="6656000" y="3033767"/>
            <a:ext cx="253600" cy="25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cxnSp>
        <p:nvCxnSpPr>
          <p:cNvPr id="1257" name="Google Shape;1257;p46"/>
          <p:cNvCxnSpPr>
            <a:cxnSpLocks/>
          </p:cNvCxnSpPr>
          <p:nvPr/>
        </p:nvCxnSpPr>
        <p:spPr>
          <a:xfrm rot="16200000" flipH="1">
            <a:off x="8940193" y="1245827"/>
            <a:ext cx="1443200" cy="3187200"/>
          </a:xfrm>
          <a:prstGeom prst="curvedConnector3">
            <a:avLst>
              <a:gd name="adj1" fmla="val -2200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Picture 4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6283D562-F454-49CA-81A6-6E33DEDC3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562" y="3654727"/>
            <a:ext cx="2788848" cy="15874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4874CBF-9E1A-41CB-A53F-8DBB3224E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293" y="5239445"/>
            <a:ext cx="2803225" cy="144438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3EA457E-59D3-4F94-8452-90C71A354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" y="1084014"/>
            <a:ext cx="4146248" cy="178711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C5948F1-DC3E-45D0-AC6C-CEC019386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448" y="2176502"/>
            <a:ext cx="4351866" cy="3913541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409CBB8-FF38-4CE4-90F8-E640B3799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0000">
            <a:off x="6689938" y="2050272"/>
            <a:ext cx="1854200" cy="964793"/>
          </a:xfrm>
          <a:prstGeom prst="rect">
            <a:avLst/>
          </a:prstGeom>
        </p:spPr>
      </p:pic>
      <p:pic>
        <p:nvPicPr>
          <p:cNvPr id="11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B23E33EB-A323-4856-9828-2024C6C42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60000">
            <a:off x="4211372" y="2047539"/>
            <a:ext cx="1623292" cy="897544"/>
          </a:xfrm>
          <a:prstGeom prst="rect">
            <a:avLst/>
          </a:prstGeom>
        </p:spPr>
      </p:pic>
      <p:pic>
        <p:nvPicPr>
          <p:cNvPr id="2" name="Picture 16" descr="Text&#10;&#10;Description automatically generated">
            <a:extLst>
              <a:ext uri="{FF2B5EF4-FFF2-40B4-BE49-F238E27FC236}">
                <a16:creationId xmlns:a16="http://schemas.microsoft.com/office/drawing/2014/main" id="{C68E22F5-F0E2-4B1C-BFBA-288D41099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9502" y="281894"/>
            <a:ext cx="1250043" cy="1637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FF55CA-6618-44B5-8BFC-256C4A5CC751}"/>
              </a:ext>
            </a:extLst>
          </p:cNvPr>
          <p:cNvSpPr txBox="1"/>
          <p:nvPr/>
        </p:nvSpPr>
        <p:spPr>
          <a:xfrm rot="-1860000">
            <a:off x="6358593" y="4008513"/>
            <a:ext cx="186574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7510C"/>
                </a:solidFill>
                <a:cs typeface="Arial"/>
              </a:rPr>
              <a:t>Our Business</a:t>
            </a:r>
          </a:p>
        </p:txBody>
      </p:sp>
    </p:spTree>
    <p:extLst>
      <p:ext uri="{BB962C8B-B14F-4D97-AF65-F5344CB8AC3E}">
        <p14:creationId xmlns:p14="http://schemas.microsoft.com/office/powerpoint/2010/main" val="2437337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Retail Branding Guidelines by Slidesgo">
  <a:themeElements>
    <a:clrScheme name="Simple Light">
      <a:dk1>
        <a:srgbClr val="79C8BB"/>
      </a:dk1>
      <a:lt1>
        <a:srgbClr val="FBEFD7"/>
      </a:lt1>
      <a:dk2>
        <a:srgbClr val="447B72"/>
      </a:dk2>
      <a:lt2>
        <a:srgbClr val="FA8E61"/>
      </a:lt2>
      <a:accent1>
        <a:srgbClr val="447B72"/>
      </a:accent1>
      <a:accent2>
        <a:srgbClr val="FA8E61"/>
      </a:accent2>
      <a:accent3>
        <a:srgbClr val="F2CA4F"/>
      </a:accent3>
      <a:accent4>
        <a:srgbClr val="FBEFD7"/>
      </a:accent4>
      <a:accent5>
        <a:srgbClr val="234943"/>
      </a:accent5>
      <a:accent6>
        <a:srgbClr val="F6DB85"/>
      </a:accent6>
      <a:hlink>
        <a:srgbClr val="447B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894</Words>
  <Application>Microsoft Office PowerPoint</Application>
  <PresentationFormat>Widescreen</PresentationFormat>
  <Paragraphs>291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French Script MT</vt:lpstr>
      <vt:lpstr>Josefin Sans</vt:lpstr>
      <vt:lpstr>Noto Sans</vt:lpstr>
      <vt:lpstr>Segoe UI</vt:lpstr>
      <vt:lpstr>Times New Roman</vt:lpstr>
      <vt:lpstr>office theme</vt:lpstr>
      <vt:lpstr>Online Retail Branding Guidelines by Slidesgo</vt:lpstr>
      <vt:lpstr>Office Theme</vt:lpstr>
      <vt:lpstr>Office Theme</vt:lpstr>
      <vt:lpstr>Office Theme</vt:lpstr>
      <vt:lpstr>PowerPoint Presentation</vt:lpstr>
      <vt:lpstr>Team Members </vt:lpstr>
      <vt:lpstr>PowerPoint Presentation</vt:lpstr>
      <vt:lpstr>Genesis of the idea</vt:lpstr>
      <vt:lpstr>Genesis of the Idea</vt:lpstr>
      <vt:lpstr>Genesis of the Idea</vt:lpstr>
      <vt:lpstr>PROBLEM STATEMENT</vt:lpstr>
      <vt:lpstr>PRODUCT/ SERVICE/ SOLUTION</vt:lpstr>
      <vt:lpstr>Business Concept </vt:lpstr>
      <vt:lpstr>PowerPoint Presentation</vt:lpstr>
      <vt:lpstr>MARKET &amp; PRODUCT POSITIONING</vt:lpstr>
      <vt:lpstr>PowerPoint Presentation</vt:lpstr>
      <vt:lpstr>WHO ARE THE MAJOR PLAYERS?  </vt:lpstr>
      <vt:lpstr>PowerPoint Presentation</vt:lpstr>
      <vt:lpstr>COMPETITION ANALYSIS</vt:lpstr>
      <vt:lpstr>PESTE ANALYSIS</vt:lpstr>
      <vt:lpstr>PowerPoint Presentation</vt:lpstr>
      <vt:lpstr>OPERATIONAL PLAN </vt:lpstr>
      <vt:lpstr>IMPLEMENTATION PLANS/ MILESTONES </vt:lpstr>
      <vt:lpstr>LEGAL IDENTITY </vt:lpstr>
      <vt:lpstr>RISK ANALYSIS</vt:lpstr>
      <vt:lpstr>How much do you ask from the investor?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Yaman Mittal</dc:creator>
  <cp:lastModifiedBy>admin</cp:lastModifiedBy>
  <cp:revision>2</cp:revision>
  <dcterms:created xsi:type="dcterms:W3CDTF">2021-04-03T06:29:08Z</dcterms:created>
  <dcterms:modified xsi:type="dcterms:W3CDTF">2021-10-19T06:09:43Z</dcterms:modified>
</cp:coreProperties>
</file>