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1" r:id="rId4"/>
    <p:sldId id="284" r:id="rId5"/>
    <p:sldId id="262" r:id="rId6"/>
    <p:sldId id="263" r:id="rId7"/>
    <p:sldId id="264" r:id="rId8"/>
    <p:sldId id="265" r:id="rId9"/>
    <p:sldId id="285" r:id="rId10"/>
    <p:sldId id="286" r:id="rId11"/>
    <p:sldId id="287" r:id="rId12"/>
    <p:sldId id="289" r:id="rId13"/>
    <p:sldId id="288" r:id="rId14"/>
    <p:sldId id="290" r:id="rId15"/>
    <p:sldId id="291" r:id="rId16"/>
    <p:sldId id="292" r:id="rId17"/>
    <p:sldId id="293" r:id="rId18"/>
  </p:sldIdLst>
  <p:sldSz cx="9144000" cy="5143500" type="screen16x9"/>
  <p:notesSz cx="6858000" cy="9144000"/>
  <p:embeddedFontLst>
    <p:embeddedFont>
      <p:font typeface="Barlow Light" pitchFamily="2" charset="77"/>
      <p:regular r:id="rId20"/>
      <p:bold r:id="rId21"/>
      <p:italic r:id="rId22"/>
      <p:boldItalic r:id="rId23"/>
    </p:embeddedFont>
    <p:embeddedFont>
      <p:font typeface="Barlow SemiBold" pitchFamily="2" charset="77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ic Sans MS" panose="030F0902030302020204" pitchFamily="66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5DB79C-CFCF-4F72-B0E8-CE602325FA65}">
  <a:tblStyle styleId="{885DB79C-CFCF-4F72-B0E8-CE602325FA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1"/>
  </p:normalViewPr>
  <p:slideViewPr>
    <p:cSldViewPr snapToGrid="0" snapToObjects="1">
      <p:cViewPr varScale="1">
        <p:scale>
          <a:sx n="145" d="100"/>
          <a:sy n="145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49F6A-71A2-F64E-8943-F2F26F6B03D4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77C13A-9092-B34D-8A58-DB142F474A47}">
      <dgm:prSet phldrT="[Text]" custT="1"/>
      <dgm:spPr/>
      <dgm:t>
        <a:bodyPr/>
        <a:lstStyle/>
        <a:p>
          <a:r>
            <a:rPr lang="en-GB" sz="1800" dirty="0"/>
            <a:t>2600</a:t>
          </a:r>
        </a:p>
        <a:p>
          <a:r>
            <a:rPr lang="en-GB" sz="1800" dirty="0"/>
            <a:t>BC</a:t>
          </a:r>
        </a:p>
      </dgm:t>
    </dgm:pt>
    <dgm:pt modelId="{31964A83-EC78-B64C-B905-0CC39A6C5282}" type="parTrans" cxnId="{5EB46DBE-3E98-0C4E-A833-DE9454512950}">
      <dgm:prSet/>
      <dgm:spPr/>
      <dgm:t>
        <a:bodyPr/>
        <a:lstStyle/>
        <a:p>
          <a:endParaRPr lang="en-GB"/>
        </a:p>
      </dgm:t>
    </dgm:pt>
    <dgm:pt modelId="{89B0D658-541E-314C-A077-AFAFCAE934C2}" type="sibTrans" cxnId="{5EB46DBE-3E98-0C4E-A833-DE9454512950}">
      <dgm:prSet/>
      <dgm:spPr/>
      <dgm:t>
        <a:bodyPr/>
        <a:lstStyle/>
        <a:p>
          <a:endParaRPr lang="en-GB"/>
        </a:p>
      </dgm:t>
    </dgm:pt>
    <dgm:pt modelId="{DBB3080C-06BA-DE40-8CE6-83E4AD18E4A3}">
      <dgm:prSet phldrT="[Text]" custT="1"/>
      <dgm:spPr/>
      <dgm:t>
        <a:bodyPr/>
        <a:lstStyle/>
        <a:p>
          <a:r>
            <a:rPr lang="en-GB" sz="2400" dirty="0"/>
            <a:t>First Library in Sumerian civilization.</a:t>
          </a:r>
        </a:p>
      </dgm:t>
    </dgm:pt>
    <dgm:pt modelId="{77D0AB08-CA5B-2A48-A62F-A56CF843F39E}" type="parTrans" cxnId="{4F237B54-5C1A-3A4D-8A77-9FDB851F6838}">
      <dgm:prSet/>
      <dgm:spPr/>
      <dgm:t>
        <a:bodyPr/>
        <a:lstStyle/>
        <a:p>
          <a:endParaRPr lang="en-GB"/>
        </a:p>
      </dgm:t>
    </dgm:pt>
    <dgm:pt modelId="{67FF51B2-88F7-A146-81C6-399A9BF66FC6}" type="sibTrans" cxnId="{4F237B54-5C1A-3A4D-8A77-9FDB851F6838}">
      <dgm:prSet/>
      <dgm:spPr/>
      <dgm:t>
        <a:bodyPr/>
        <a:lstStyle/>
        <a:p>
          <a:endParaRPr lang="en-GB"/>
        </a:p>
      </dgm:t>
    </dgm:pt>
    <dgm:pt modelId="{EC962BEA-8600-B143-A8C6-23982E4BC08C}">
      <dgm:prSet phldrT="[Text]" custT="1"/>
      <dgm:spPr/>
      <dgm:t>
        <a:bodyPr/>
        <a:lstStyle/>
        <a:p>
          <a:r>
            <a:rPr lang="en-GB" sz="2000" dirty="0"/>
            <a:t>1600</a:t>
          </a:r>
        </a:p>
        <a:p>
          <a:r>
            <a:rPr lang="en-GB" sz="2000" dirty="0"/>
            <a:t>AD</a:t>
          </a:r>
        </a:p>
      </dgm:t>
    </dgm:pt>
    <dgm:pt modelId="{793FDA75-241E-6C4B-AD29-897BE7FD29DB}" type="parTrans" cxnId="{D9A1C1C6-D6B6-DF47-8F9B-68B30B1A0337}">
      <dgm:prSet/>
      <dgm:spPr/>
      <dgm:t>
        <a:bodyPr/>
        <a:lstStyle/>
        <a:p>
          <a:endParaRPr lang="en-GB"/>
        </a:p>
      </dgm:t>
    </dgm:pt>
    <dgm:pt modelId="{511FCB4C-89F7-C542-94BD-E5F49DD29FBB}" type="sibTrans" cxnId="{D9A1C1C6-D6B6-DF47-8F9B-68B30B1A0337}">
      <dgm:prSet/>
      <dgm:spPr/>
      <dgm:t>
        <a:bodyPr/>
        <a:lstStyle/>
        <a:p>
          <a:endParaRPr lang="en-GB"/>
        </a:p>
      </dgm:t>
    </dgm:pt>
    <dgm:pt modelId="{A441EDB9-4572-8B4C-828C-13C2C327FF16}">
      <dgm:prSet phldrT="[Text]" custT="1"/>
      <dgm:spPr/>
      <dgm:t>
        <a:bodyPr/>
        <a:lstStyle/>
        <a:p>
          <a:r>
            <a:rPr lang="en-GB" sz="2400" dirty="0"/>
            <a:t>Kashi-hon book renting company in Japan.</a:t>
          </a:r>
        </a:p>
      </dgm:t>
    </dgm:pt>
    <dgm:pt modelId="{B4526947-63A6-1E4C-AD3D-EB92D9E9DF8B}" type="parTrans" cxnId="{0CA37891-2F00-FF45-8548-DD5ABCAB8A44}">
      <dgm:prSet/>
      <dgm:spPr/>
      <dgm:t>
        <a:bodyPr/>
        <a:lstStyle/>
        <a:p>
          <a:endParaRPr lang="en-GB"/>
        </a:p>
      </dgm:t>
    </dgm:pt>
    <dgm:pt modelId="{ACCD0377-3E90-7A48-883D-4FC9C62BD580}" type="sibTrans" cxnId="{0CA37891-2F00-FF45-8548-DD5ABCAB8A44}">
      <dgm:prSet/>
      <dgm:spPr/>
      <dgm:t>
        <a:bodyPr/>
        <a:lstStyle/>
        <a:p>
          <a:endParaRPr lang="en-GB"/>
        </a:p>
      </dgm:t>
    </dgm:pt>
    <dgm:pt modelId="{86B9BF0C-2AC5-4C43-8F9D-34235C209BC4}">
      <dgm:prSet phldrT="[Text]" custT="1"/>
      <dgm:spPr/>
      <dgm:t>
        <a:bodyPr/>
        <a:lstStyle/>
        <a:p>
          <a:r>
            <a:rPr lang="en-GB" sz="2000" dirty="0"/>
            <a:t>2000</a:t>
          </a:r>
        </a:p>
        <a:p>
          <a:r>
            <a:rPr lang="en-GB" sz="2000" dirty="0"/>
            <a:t>AD</a:t>
          </a:r>
        </a:p>
      </dgm:t>
    </dgm:pt>
    <dgm:pt modelId="{7020DF43-1EB6-8F40-AEBD-961D1C0197F5}" type="parTrans" cxnId="{A10D3AC0-755A-3442-ADB3-3CED6215325F}">
      <dgm:prSet/>
      <dgm:spPr/>
      <dgm:t>
        <a:bodyPr/>
        <a:lstStyle/>
        <a:p>
          <a:endParaRPr lang="en-GB"/>
        </a:p>
      </dgm:t>
    </dgm:pt>
    <dgm:pt modelId="{165DD129-C096-D843-AD9D-1E363FBF215F}" type="sibTrans" cxnId="{A10D3AC0-755A-3442-ADB3-3CED6215325F}">
      <dgm:prSet/>
      <dgm:spPr/>
      <dgm:t>
        <a:bodyPr/>
        <a:lstStyle/>
        <a:p>
          <a:endParaRPr lang="en-GB"/>
        </a:p>
      </dgm:t>
    </dgm:pt>
    <dgm:pt modelId="{7851FE5B-AB2D-F04E-AD70-272A80E00FFC}">
      <dgm:prSet phldrT="[Text]" custT="1"/>
      <dgm:spPr/>
      <dgm:t>
        <a:bodyPr/>
        <a:lstStyle/>
        <a:p>
          <a:r>
            <a:rPr lang="en-GB" sz="2400" dirty="0"/>
            <a:t>Online renting through various mediums.</a:t>
          </a:r>
        </a:p>
      </dgm:t>
    </dgm:pt>
    <dgm:pt modelId="{D67A81B6-6CE0-7E4C-994A-5E83B659EA95}" type="parTrans" cxnId="{6B002E01-A8DA-B94A-AD27-2201B25C2724}">
      <dgm:prSet/>
      <dgm:spPr/>
      <dgm:t>
        <a:bodyPr/>
        <a:lstStyle/>
        <a:p>
          <a:endParaRPr lang="en-GB"/>
        </a:p>
      </dgm:t>
    </dgm:pt>
    <dgm:pt modelId="{032E0611-E798-FB44-8C29-0EF6FF266299}" type="sibTrans" cxnId="{6B002E01-A8DA-B94A-AD27-2201B25C2724}">
      <dgm:prSet/>
      <dgm:spPr/>
      <dgm:t>
        <a:bodyPr/>
        <a:lstStyle/>
        <a:p>
          <a:endParaRPr lang="en-GB"/>
        </a:p>
      </dgm:t>
    </dgm:pt>
    <dgm:pt modelId="{1263A447-C50F-E740-9749-987A5D26F5EB}" type="pres">
      <dgm:prSet presAssocID="{FE349F6A-71A2-F64E-8943-F2F26F6B03D4}" presName="linearFlow" presStyleCnt="0">
        <dgm:presLayoutVars>
          <dgm:dir/>
          <dgm:animLvl val="lvl"/>
          <dgm:resizeHandles val="exact"/>
        </dgm:presLayoutVars>
      </dgm:prSet>
      <dgm:spPr/>
    </dgm:pt>
    <dgm:pt modelId="{C58DEE87-9082-D14D-A7DE-59E2A613F2ED}" type="pres">
      <dgm:prSet presAssocID="{7677C13A-9092-B34D-8A58-DB142F474A47}" presName="composite" presStyleCnt="0"/>
      <dgm:spPr/>
    </dgm:pt>
    <dgm:pt modelId="{C64FADF7-1B51-C14B-AB26-4B6455964BA6}" type="pres">
      <dgm:prSet presAssocID="{7677C13A-9092-B34D-8A58-DB142F474A4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0BDB6CC-EEC9-F94D-A564-383D84A3BF8D}" type="pres">
      <dgm:prSet presAssocID="{7677C13A-9092-B34D-8A58-DB142F474A47}" presName="descendantText" presStyleLbl="alignAcc1" presStyleIdx="0" presStyleCnt="3" custLinFactNeighborX="-134" custLinFactNeighborY="2294">
        <dgm:presLayoutVars>
          <dgm:bulletEnabled val="1"/>
        </dgm:presLayoutVars>
      </dgm:prSet>
      <dgm:spPr/>
    </dgm:pt>
    <dgm:pt modelId="{D39B823E-FCDD-8B46-A46D-5809154EBE25}" type="pres">
      <dgm:prSet presAssocID="{89B0D658-541E-314C-A077-AFAFCAE934C2}" presName="sp" presStyleCnt="0"/>
      <dgm:spPr/>
    </dgm:pt>
    <dgm:pt modelId="{93111D58-5FC6-0A47-83BE-57C00B5B2D15}" type="pres">
      <dgm:prSet presAssocID="{EC962BEA-8600-B143-A8C6-23982E4BC08C}" presName="composite" presStyleCnt="0"/>
      <dgm:spPr/>
    </dgm:pt>
    <dgm:pt modelId="{E2A63658-52A8-4541-BC33-5A5A305786D2}" type="pres">
      <dgm:prSet presAssocID="{EC962BEA-8600-B143-A8C6-23982E4BC08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5A0E57-8A83-8A4C-8566-CE85D5FB4D2B}" type="pres">
      <dgm:prSet presAssocID="{EC962BEA-8600-B143-A8C6-23982E4BC08C}" presName="descendantText" presStyleLbl="alignAcc1" presStyleIdx="1" presStyleCnt="3">
        <dgm:presLayoutVars>
          <dgm:bulletEnabled val="1"/>
        </dgm:presLayoutVars>
      </dgm:prSet>
      <dgm:spPr/>
    </dgm:pt>
    <dgm:pt modelId="{F9354539-E020-4B44-9335-A427ACC178F4}" type="pres">
      <dgm:prSet presAssocID="{511FCB4C-89F7-C542-94BD-E5F49DD29FBB}" presName="sp" presStyleCnt="0"/>
      <dgm:spPr/>
    </dgm:pt>
    <dgm:pt modelId="{6A260E4E-B03D-304D-8379-252E3827FF39}" type="pres">
      <dgm:prSet presAssocID="{86B9BF0C-2AC5-4C43-8F9D-34235C209BC4}" presName="composite" presStyleCnt="0"/>
      <dgm:spPr/>
    </dgm:pt>
    <dgm:pt modelId="{9681177C-40A5-1D44-A4F3-00806AB14980}" type="pres">
      <dgm:prSet presAssocID="{86B9BF0C-2AC5-4C43-8F9D-34235C209BC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8802908-C088-314A-B899-D6105ACF3F57}" type="pres">
      <dgm:prSet presAssocID="{86B9BF0C-2AC5-4C43-8F9D-34235C209BC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9E1FC00-AF25-5648-9527-F4659B7B55EB}" type="presOf" srcId="{7851FE5B-AB2D-F04E-AD70-272A80E00FFC}" destId="{28802908-C088-314A-B899-D6105ACF3F57}" srcOrd="0" destOrd="0" presId="urn:microsoft.com/office/officeart/2005/8/layout/chevron2"/>
    <dgm:cxn modelId="{6B002E01-A8DA-B94A-AD27-2201B25C2724}" srcId="{86B9BF0C-2AC5-4C43-8F9D-34235C209BC4}" destId="{7851FE5B-AB2D-F04E-AD70-272A80E00FFC}" srcOrd="0" destOrd="0" parTransId="{D67A81B6-6CE0-7E4C-994A-5E83B659EA95}" sibTransId="{032E0611-E798-FB44-8C29-0EF6FF266299}"/>
    <dgm:cxn modelId="{8384F311-6A70-474A-A2DC-D4856A878FAE}" type="presOf" srcId="{7677C13A-9092-B34D-8A58-DB142F474A47}" destId="{C64FADF7-1B51-C14B-AB26-4B6455964BA6}" srcOrd="0" destOrd="0" presId="urn:microsoft.com/office/officeart/2005/8/layout/chevron2"/>
    <dgm:cxn modelId="{8BC9EC2C-79A6-CF49-B3DF-41F4AC387335}" type="presOf" srcId="{EC962BEA-8600-B143-A8C6-23982E4BC08C}" destId="{E2A63658-52A8-4541-BC33-5A5A305786D2}" srcOrd="0" destOrd="0" presId="urn:microsoft.com/office/officeart/2005/8/layout/chevron2"/>
    <dgm:cxn modelId="{4F237B54-5C1A-3A4D-8A77-9FDB851F6838}" srcId="{7677C13A-9092-B34D-8A58-DB142F474A47}" destId="{DBB3080C-06BA-DE40-8CE6-83E4AD18E4A3}" srcOrd="0" destOrd="0" parTransId="{77D0AB08-CA5B-2A48-A62F-A56CF843F39E}" sibTransId="{67FF51B2-88F7-A146-81C6-399A9BF66FC6}"/>
    <dgm:cxn modelId="{44D7878D-1460-AC42-BD87-0537FF1D239C}" type="presOf" srcId="{FE349F6A-71A2-F64E-8943-F2F26F6B03D4}" destId="{1263A447-C50F-E740-9749-987A5D26F5EB}" srcOrd="0" destOrd="0" presId="urn:microsoft.com/office/officeart/2005/8/layout/chevron2"/>
    <dgm:cxn modelId="{0CA37891-2F00-FF45-8548-DD5ABCAB8A44}" srcId="{EC962BEA-8600-B143-A8C6-23982E4BC08C}" destId="{A441EDB9-4572-8B4C-828C-13C2C327FF16}" srcOrd="0" destOrd="0" parTransId="{B4526947-63A6-1E4C-AD3D-EB92D9E9DF8B}" sibTransId="{ACCD0377-3E90-7A48-883D-4FC9C62BD580}"/>
    <dgm:cxn modelId="{6F92BE9F-BC38-DC47-8013-2E55F138CF49}" type="presOf" srcId="{A441EDB9-4572-8B4C-828C-13C2C327FF16}" destId="{385A0E57-8A83-8A4C-8566-CE85D5FB4D2B}" srcOrd="0" destOrd="0" presId="urn:microsoft.com/office/officeart/2005/8/layout/chevron2"/>
    <dgm:cxn modelId="{CF60F8A6-1412-294C-B67C-39627A750D72}" type="presOf" srcId="{86B9BF0C-2AC5-4C43-8F9D-34235C209BC4}" destId="{9681177C-40A5-1D44-A4F3-00806AB14980}" srcOrd="0" destOrd="0" presId="urn:microsoft.com/office/officeart/2005/8/layout/chevron2"/>
    <dgm:cxn modelId="{5EB46DBE-3E98-0C4E-A833-DE9454512950}" srcId="{FE349F6A-71A2-F64E-8943-F2F26F6B03D4}" destId="{7677C13A-9092-B34D-8A58-DB142F474A47}" srcOrd="0" destOrd="0" parTransId="{31964A83-EC78-B64C-B905-0CC39A6C5282}" sibTransId="{89B0D658-541E-314C-A077-AFAFCAE934C2}"/>
    <dgm:cxn modelId="{A10D3AC0-755A-3442-ADB3-3CED6215325F}" srcId="{FE349F6A-71A2-F64E-8943-F2F26F6B03D4}" destId="{86B9BF0C-2AC5-4C43-8F9D-34235C209BC4}" srcOrd="2" destOrd="0" parTransId="{7020DF43-1EB6-8F40-AEBD-961D1C0197F5}" sibTransId="{165DD129-C096-D843-AD9D-1E363FBF215F}"/>
    <dgm:cxn modelId="{1B5E50C0-356F-3C4A-803F-C8B6DD13E7B4}" type="presOf" srcId="{DBB3080C-06BA-DE40-8CE6-83E4AD18E4A3}" destId="{20BDB6CC-EEC9-F94D-A564-383D84A3BF8D}" srcOrd="0" destOrd="0" presId="urn:microsoft.com/office/officeart/2005/8/layout/chevron2"/>
    <dgm:cxn modelId="{D9A1C1C6-D6B6-DF47-8F9B-68B30B1A0337}" srcId="{FE349F6A-71A2-F64E-8943-F2F26F6B03D4}" destId="{EC962BEA-8600-B143-A8C6-23982E4BC08C}" srcOrd="1" destOrd="0" parTransId="{793FDA75-241E-6C4B-AD29-897BE7FD29DB}" sibTransId="{511FCB4C-89F7-C542-94BD-E5F49DD29FBB}"/>
    <dgm:cxn modelId="{9FF19956-7595-2649-A17F-4A97C1342B6A}" type="presParOf" srcId="{1263A447-C50F-E740-9749-987A5D26F5EB}" destId="{C58DEE87-9082-D14D-A7DE-59E2A613F2ED}" srcOrd="0" destOrd="0" presId="urn:microsoft.com/office/officeart/2005/8/layout/chevron2"/>
    <dgm:cxn modelId="{EB988F7E-0872-7B43-869F-33397FEAC03C}" type="presParOf" srcId="{C58DEE87-9082-D14D-A7DE-59E2A613F2ED}" destId="{C64FADF7-1B51-C14B-AB26-4B6455964BA6}" srcOrd="0" destOrd="0" presId="urn:microsoft.com/office/officeart/2005/8/layout/chevron2"/>
    <dgm:cxn modelId="{E5077603-3A3D-5D4C-B4EE-7AF81D82B84A}" type="presParOf" srcId="{C58DEE87-9082-D14D-A7DE-59E2A613F2ED}" destId="{20BDB6CC-EEC9-F94D-A564-383D84A3BF8D}" srcOrd="1" destOrd="0" presId="urn:microsoft.com/office/officeart/2005/8/layout/chevron2"/>
    <dgm:cxn modelId="{25418D22-ACE7-294F-8278-43F2E57136D1}" type="presParOf" srcId="{1263A447-C50F-E740-9749-987A5D26F5EB}" destId="{D39B823E-FCDD-8B46-A46D-5809154EBE25}" srcOrd="1" destOrd="0" presId="urn:microsoft.com/office/officeart/2005/8/layout/chevron2"/>
    <dgm:cxn modelId="{EA88C87A-ECFF-EA4B-913A-59B972926D33}" type="presParOf" srcId="{1263A447-C50F-E740-9749-987A5D26F5EB}" destId="{93111D58-5FC6-0A47-83BE-57C00B5B2D15}" srcOrd="2" destOrd="0" presId="urn:microsoft.com/office/officeart/2005/8/layout/chevron2"/>
    <dgm:cxn modelId="{07F198C4-16F7-F943-BADA-0BB95455FDBE}" type="presParOf" srcId="{93111D58-5FC6-0A47-83BE-57C00B5B2D15}" destId="{E2A63658-52A8-4541-BC33-5A5A305786D2}" srcOrd="0" destOrd="0" presId="urn:microsoft.com/office/officeart/2005/8/layout/chevron2"/>
    <dgm:cxn modelId="{E2B14B02-6435-7C48-B5F9-70AFD373B821}" type="presParOf" srcId="{93111D58-5FC6-0A47-83BE-57C00B5B2D15}" destId="{385A0E57-8A83-8A4C-8566-CE85D5FB4D2B}" srcOrd="1" destOrd="0" presId="urn:microsoft.com/office/officeart/2005/8/layout/chevron2"/>
    <dgm:cxn modelId="{6DC920F8-35CB-DD45-B4A1-00CE229CF4BF}" type="presParOf" srcId="{1263A447-C50F-E740-9749-987A5D26F5EB}" destId="{F9354539-E020-4B44-9335-A427ACC178F4}" srcOrd="3" destOrd="0" presId="urn:microsoft.com/office/officeart/2005/8/layout/chevron2"/>
    <dgm:cxn modelId="{4483AA79-CE77-0346-A475-A980D7706F9A}" type="presParOf" srcId="{1263A447-C50F-E740-9749-987A5D26F5EB}" destId="{6A260E4E-B03D-304D-8379-252E3827FF39}" srcOrd="4" destOrd="0" presId="urn:microsoft.com/office/officeart/2005/8/layout/chevron2"/>
    <dgm:cxn modelId="{7B5B0709-F8A0-564B-BD79-8E43F5E5281C}" type="presParOf" srcId="{6A260E4E-B03D-304D-8379-252E3827FF39}" destId="{9681177C-40A5-1D44-A4F3-00806AB14980}" srcOrd="0" destOrd="0" presId="urn:microsoft.com/office/officeart/2005/8/layout/chevron2"/>
    <dgm:cxn modelId="{FFE8E824-F352-964F-81E7-EFD10650F72D}" type="presParOf" srcId="{6A260E4E-B03D-304D-8379-252E3827FF39}" destId="{28802908-C088-314A-B899-D6105ACF3F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8BBEB-3D8E-4840-A2D2-B37FF82D96AC}" type="doc">
      <dgm:prSet loTypeId="urn:microsoft.com/office/officeart/2005/8/layout/targe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4B31AB-03C4-8243-8D30-72C38214C291}">
      <dgm:prSet phldrT="[Text]"/>
      <dgm:spPr/>
      <dgm:t>
        <a:bodyPr/>
        <a:lstStyle/>
        <a:p>
          <a:r>
            <a:rPr lang="en-GB" dirty="0"/>
            <a:t>TAM</a:t>
          </a:r>
        </a:p>
      </dgm:t>
    </dgm:pt>
    <dgm:pt modelId="{90113A67-F702-824F-A3F1-0FC47ACEBC14}" type="parTrans" cxnId="{81FA9E34-ACEF-CD4B-9F46-D6E57BF9D18A}">
      <dgm:prSet/>
      <dgm:spPr/>
      <dgm:t>
        <a:bodyPr/>
        <a:lstStyle/>
        <a:p>
          <a:endParaRPr lang="en-GB"/>
        </a:p>
      </dgm:t>
    </dgm:pt>
    <dgm:pt modelId="{4998F601-6F68-BE4B-BACE-2D7D4084A214}" type="sibTrans" cxnId="{81FA9E34-ACEF-CD4B-9F46-D6E57BF9D18A}">
      <dgm:prSet/>
      <dgm:spPr/>
      <dgm:t>
        <a:bodyPr/>
        <a:lstStyle/>
        <a:p>
          <a:endParaRPr lang="en-GB"/>
        </a:p>
      </dgm:t>
    </dgm:pt>
    <dgm:pt modelId="{69C7D2CF-F495-8642-8C56-5AC8E60BD7C2}">
      <dgm:prSet phldrT="[Text]"/>
      <dgm:spPr/>
      <dgm:t>
        <a:bodyPr/>
        <a:lstStyle/>
        <a:p>
          <a:r>
            <a:rPr lang="en-GB" dirty="0"/>
            <a:t>People residing in Delhi/NCR.</a:t>
          </a:r>
        </a:p>
      </dgm:t>
    </dgm:pt>
    <dgm:pt modelId="{EA4FE66C-F4B9-2D4C-BA73-19F9A326A2D3}" type="parTrans" cxnId="{D0D9596B-2C11-8646-827D-B8FCFBEAB90E}">
      <dgm:prSet/>
      <dgm:spPr/>
      <dgm:t>
        <a:bodyPr/>
        <a:lstStyle/>
        <a:p>
          <a:endParaRPr lang="en-GB"/>
        </a:p>
      </dgm:t>
    </dgm:pt>
    <dgm:pt modelId="{BA6CD65A-B042-5A45-AEA7-0B58981E40BB}" type="sibTrans" cxnId="{D0D9596B-2C11-8646-827D-B8FCFBEAB90E}">
      <dgm:prSet/>
      <dgm:spPr/>
      <dgm:t>
        <a:bodyPr/>
        <a:lstStyle/>
        <a:p>
          <a:endParaRPr lang="en-GB"/>
        </a:p>
      </dgm:t>
    </dgm:pt>
    <dgm:pt modelId="{DCCDF740-3876-0242-B3E5-FBA0EF9C8D0B}">
      <dgm:prSet phldrT="[Text]"/>
      <dgm:spPr/>
      <dgm:t>
        <a:bodyPr/>
        <a:lstStyle/>
        <a:p>
          <a:r>
            <a:rPr lang="en-GB" dirty="0"/>
            <a:t>SAM</a:t>
          </a:r>
        </a:p>
      </dgm:t>
    </dgm:pt>
    <dgm:pt modelId="{7439306D-B2E3-A540-AF7C-96FCD5E47AB6}" type="parTrans" cxnId="{0034AFA5-94E9-9E40-8BA2-3E72E173CCAC}">
      <dgm:prSet/>
      <dgm:spPr/>
      <dgm:t>
        <a:bodyPr/>
        <a:lstStyle/>
        <a:p>
          <a:endParaRPr lang="en-GB"/>
        </a:p>
      </dgm:t>
    </dgm:pt>
    <dgm:pt modelId="{64D18D9D-356C-D147-A3CF-46D9293C28FC}" type="sibTrans" cxnId="{0034AFA5-94E9-9E40-8BA2-3E72E173CCAC}">
      <dgm:prSet/>
      <dgm:spPr/>
      <dgm:t>
        <a:bodyPr/>
        <a:lstStyle/>
        <a:p>
          <a:endParaRPr lang="en-GB"/>
        </a:p>
      </dgm:t>
    </dgm:pt>
    <dgm:pt modelId="{79A20C97-E804-B948-B934-CAF427794D8B}">
      <dgm:prSet phldrT="[Text]"/>
      <dgm:spPr/>
      <dgm:t>
        <a:bodyPr/>
        <a:lstStyle/>
        <a:p>
          <a:r>
            <a:rPr lang="en-GB" dirty="0"/>
            <a:t>People above 18 years</a:t>
          </a:r>
        </a:p>
      </dgm:t>
    </dgm:pt>
    <dgm:pt modelId="{BFABDF9C-577F-6743-9CCA-F1FFA1A2C976}" type="parTrans" cxnId="{C9F56774-6456-E04A-94F9-CDAD75D5EBF5}">
      <dgm:prSet/>
      <dgm:spPr/>
      <dgm:t>
        <a:bodyPr/>
        <a:lstStyle/>
        <a:p>
          <a:endParaRPr lang="en-GB"/>
        </a:p>
      </dgm:t>
    </dgm:pt>
    <dgm:pt modelId="{B3DC2AD8-3DB1-9F4B-9742-877EB529B379}" type="sibTrans" cxnId="{C9F56774-6456-E04A-94F9-CDAD75D5EBF5}">
      <dgm:prSet/>
      <dgm:spPr/>
      <dgm:t>
        <a:bodyPr/>
        <a:lstStyle/>
        <a:p>
          <a:endParaRPr lang="en-GB"/>
        </a:p>
      </dgm:t>
    </dgm:pt>
    <dgm:pt modelId="{A99DF09D-F6CF-8944-A899-3B3116E6922D}">
      <dgm:prSet phldrT="[Text]"/>
      <dgm:spPr/>
      <dgm:t>
        <a:bodyPr/>
        <a:lstStyle/>
        <a:p>
          <a:r>
            <a:rPr lang="en-GB" dirty="0"/>
            <a:t>ITM</a:t>
          </a:r>
        </a:p>
      </dgm:t>
    </dgm:pt>
    <dgm:pt modelId="{407DE827-50A2-824B-9888-25BBB1540530}" type="parTrans" cxnId="{23FE4D99-995E-B245-85BE-F62E297AEB9A}">
      <dgm:prSet/>
      <dgm:spPr/>
      <dgm:t>
        <a:bodyPr/>
        <a:lstStyle/>
        <a:p>
          <a:endParaRPr lang="en-GB"/>
        </a:p>
      </dgm:t>
    </dgm:pt>
    <dgm:pt modelId="{5D01E334-F5B7-B94B-A443-1E54BE0CF14F}" type="sibTrans" cxnId="{23FE4D99-995E-B245-85BE-F62E297AEB9A}">
      <dgm:prSet/>
      <dgm:spPr/>
      <dgm:t>
        <a:bodyPr/>
        <a:lstStyle/>
        <a:p>
          <a:endParaRPr lang="en-GB"/>
        </a:p>
      </dgm:t>
    </dgm:pt>
    <dgm:pt modelId="{63DFAF27-AD2E-E940-8D76-DF7341915BCE}">
      <dgm:prSet phldrT="[Text]"/>
      <dgm:spPr/>
      <dgm:t>
        <a:bodyPr/>
        <a:lstStyle/>
        <a:p>
          <a:r>
            <a:rPr lang="en-GB" dirty="0"/>
            <a:t>People between 18-35 years</a:t>
          </a:r>
        </a:p>
      </dgm:t>
    </dgm:pt>
    <dgm:pt modelId="{CA9E3700-38B1-FD4D-8ED4-0E254DACA9DA}" type="parTrans" cxnId="{6556D84B-4EFB-9645-8611-200419ABE0BC}">
      <dgm:prSet/>
      <dgm:spPr/>
      <dgm:t>
        <a:bodyPr/>
        <a:lstStyle/>
        <a:p>
          <a:endParaRPr lang="en-GB"/>
        </a:p>
      </dgm:t>
    </dgm:pt>
    <dgm:pt modelId="{E6014739-507A-A34B-98F3-992D7B088AF2}" type="sibTrans" cxnId="{6556D84B-4EFB-9645-8611-200419ABE0BC}">
      <dgm:prSet/>
      <dgm:spPr/>
      <dgm:t>
        <a:bodyPr/>
        <a:lstStyle/>
        <a:p>
          <a:endParaRPr lang="en-GB"/>
        </a:p>
      </dgm:t>
    </dgm:pt>
    <dgm:pt modelId="{C6C0870D-888E-F449-ABE2-3BC07A85268E}" type="pres">
      <dgm:prSet presAssocID="{47A8BBEB-3D8E-4840-A2D2-B37FF82D96A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AE01DF2-0BCB-4D4C-BF5E-2E1C1EB62FE3}" type="pres">
      <dgm:prSet presAssocID="{5F4B31AB-03C4-8243-8D30-72C38214C291}" presName="circle1" presStyleLbl="node1" presStyleIdx="0" presStyleCnt="3"/>
      <dgm:spPr/>
    </dgm:pt>
    <dgm:pt modelId="{B9F99C56-C70B-B64D-9E50-D5395065567C}" type="pres">
      <dgm:prSet presAssocID="{5F4B31AB-03C4-8243-8D30-72C38214C291}" presName="space" presStyleCnt="0"/>
      <dgm:spPr/>
    </dgm:pt>
    <dgm:pt modelId="{9DB104D1-57DC-F843-8C4F-760463F26ED0}" type="pres">
      <dgm:prSet presAssocID="{5F4B31AB-03C4-8243-8D30-72C38214C291}" presName="rect1" presStyleLbl="alignAcc1" presStyleIdx="0" presStyleCnt="3"/>
      <dgm:spPr/>
    </dgm:pt>
    <dgm:pt modelId="{5178364C-E216-F64D-B05E-AE166EBD89B8}" type="pres">
      <dgm:prSet presAssocID="{DCCDF740-3876-0242-B3E5-FBA0EF9C8D0B}" presName="vertSpace2" presStyleLbl="node1" presStyleIdx="0" presStyleCnt="3"/>
      <dgm:spPr/>
    </dgm:pt>
    <dgm:pt modelId="{540E7B6C-CF68-ED45-B2AD-519BA241AE66}" type="pres">
      <dgm:prSet presAssocID="{DCCDF740-3876-0242-B3E5-FBA0EF9C8D0B}" presName="circle2" presStyleLbl="node1" presStyleIdx="1" presStyleCnt="3"/>
      <dgm:spPr/>
    </dgm:pt>
    <dgm:pt modelId="{2118915B-AED8-B249-BAE6-E9ECD339A8E4}" type="pres">
      <dgm:prSet presAssocID="{DCCDF740-3876-0242-B3E5-FBA0EF9C8D0B}" presName="rect2" presStyleLbl="alignAcc1" presStyleIdx="1" presStyleCnt="3"/>
      <dgm:spPr/>
    </dgm:pt>
    <dgm:pt modelId="{6E42CF40-CE25-A242-BD84-0D2CD785DEAC}" type="pres">
      <dgm:prSet presAssocID="{A99DF09D-F6CF-8944-A899-3B3116E6922D}" presName="vertSpace3" presStyleLbl="node1" presStyleIdx="1" presStyleCnt="3"/>
      <dgm:spPr/>
    </dgm:pt>
    <dgm:pt modelId="{299A59E5-522E-5E49-9D31-3D5F7048AAD0}" type="pres">
      <dgm:prSet presAssocID="{A99DF09D-F6CF-8944-A899-3B3116E6922D}" presName="circle3" presStyleLbl="node1" presStyleIdx="2" presStyleCnt="3"/>
      <dgm:spPr/>
    </dgm:pt>
    <dgm:pt modelId="{95B26537-7C7F-B04D-8EE3-5DB7C443886E}" type="pres">
      <dgm:prSet presAssocID="{A99DF09D-F6CF-8944-A899-3B3116E6922D}" presName="rect3" presStyleLbl="alignAcc1" presStyleIdx="2" presStyleCnt="3"/>
      <dgm:spPr/>
    </dgm:pt>
    <dgm:pt modelId="{457187B7-7C12-E441-9FC1-7E15359DD256}" type="pres">
      <dgm:prSet presAssocID="{5F4B31AB-03C4-8243-8D30-72C38214C29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A2191BC-FB75-5141-82C2-173152E21FA7}" type="pres">
      <dgm:prSet presAssocID="{5F4B31AB-03C4-8243-8D30-72C38214C291}" presName="rect1ChTx" presStyleLbl="alignAcc1" presStyleIdx="2" presStyleCnt="3">
        <dgm:presLayoutVars>
          <dgm:bulletEnabled val="1"/>
        </dgm:presLayoutVars>
      </dgm:prSet>
      <dgm:spPr/>
    </dgm:pt>
    <dgm:pt modelId="{93CAE27F-89C1-D845-B2A5-891F5D372C5C}" type="pres">
      <dgm:prSet presAssocID="{DCCDF740-3876-0242-B3E5-FBA0EF9C8D0B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90A8BBD8-EB67-E543-AEAE-28118B20EC1E}" type="pres">
      <dgm:prSet presAssocID="{DCCDF740-3876-0242-B3E5-FBA0EF9C8D0B}" presName="rect2ChTx" presStyleLbl="alignAcc1" presStyleIdx="2" presStyleCnt="3">
        <dgm:presLayoutVars>
          <dgm:bulletEnabled val="1"/>
        </dgm:presLayoutVars>
      </dgm:prSet>
      <dgm:spPr/>
    </dgm:pt>
    <dgm:pt modelId="{BCAA12C7-DB90-484F-A1B0-410C7051A582}" type="pres">
      <dgm:prSet presAssocID="{A99DF09D-F6CF-8944-A899-3B3116E6922D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7EE71300-0514-7144-81BE-58B82E6BAFB1}" type="pres">
      <dgm:prSet presAssocID="{A99DF09D-F6CF-8944-A899-3B3116E6922D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5106F0B-D671-534F-9869-3933FE735DFF}" type="presOf" srcId="{69C7D2CF-F495-8642-8C56-5AC8E60BD7C2}" destId="{0A2191BC-FB75-5141-82C2-173152E21FA7}" srcOrd="0" destOrd="0" presId="urn:microsoft.com/office/officeart/2005/8/layout/target3"/>
    <dgm:cxn modelId="{CBE0B723-D46C-1A4B-ADCE-4DBF1A986E74}" type="presOf" srcId="{63DFAF27-AD2E-E940-8D76-DF7341915BCE}" destId="{7EE71300-0514-7144-81BE-58B82E6BAFB1}" srcOrd="0" destOrd="0" presId="urn:microsoft.com/office/officeart/2005/8/layout/target3"/>
    <dgm:cxn modelId="{81FA9E34-ACEF-CD4B-9F46-D6E57BF9D18A}" srcId="{47A8BBEB-3D8E-4840-A2D2-B37FF82D96AC}" destId="{5F4B31AB-03C4-8243-8D30-72C38214C291}" srcOrd="0" destOrd="0" parTransId="{90113A67-F702-824F-A3F1-0FC47ACEBC14}" sibTransId="{4998F601-6F68-BE4B-BACE-2D7D4084A214}"/>
    <dgm:cxn modelId="{1C7AA63B-8058-F742-A649-F67221CCDD5F}" type="presOf" srcId="{A99DF09D-F6CF-8944-A899-3B3116E6922D}" destId="{BCAA12C7-DB90-484F-A1B0-410C7051A582}" srcOrd="1" destOrd="0" presId="urn:microsoft.com/office/officeart/2005/8/layout/target3"/>
    <dgm:cxn modelId="{6556D84B-4EFB-9645-8611-200419ABE0BC}" srcId="{A99DF09D-F6CF-8944-A899-3B3116E6922D}" destId="{63DFAF27-AD2E-E940-8D76-DF7341915BCE}" srcOrd="0" destOrd="0" parTransId="{CA9E3700-38B1-FD4D-8ED4-0E254DACA9DA}" sibTransId="{E6014739-507A-A34B-98F3-992D7B088AF2}"/>
    <dgm:cxn modelId="{7D06AD63-F19A-F643-A3EA-60D22607D72D}" type="presOf" srcId="{5F4B31AB-03C4-8243-8D30-72C38214C291}" destId="{9DB104D1-57DC-F843-8C4F-760463F26ED0}" srcOrd="0" destOrd="0" presId="urn:microsoft.com/office/officeart/2005/8/layout/target3"/>
    <dgm:cxn modelId="{D0D9596B-2C11-8646-827D-B8FCFBEAB90E}" srcId="{5F4B31AB-03C4-8243-8D30-72C38214C291}" destId="{69C7D2CF-F495-8642-8C56-5AC8E60BD7C2}" srcOrd="0" destOrd="0" parTransId="{EA4FE66C-F4B9-2D4C-BA73-19F9A326A2D3}" sibTransId="{BA6CD65A-B042-5A45-AEA7-0B58981E40BB}"/>
    <dgm:cxn modelId="{C9F56774-6456-E04A-94F9-CDAD75D5EBF5}" srcId="{DCCDF740-3876-0242-B3E5-FBA0EF9C8D0B}" destId="{79A20C97-E804-B948-B934-CAF427794D8B}" srcOrd="0" destOrd="0" parTransId="{BFABDF9C-577F-6743-9CCA-F1FFA1A2C976}" sibTransId="{B3DC2AD8-3DB1-9F4B-9742-877EB529B379}"/>
    <dgm:cxn modelId="{45E63478-70C4-4647-91FC-5BE2827B3084}" type="presOf" srcId="{A99DF09D-F6CF-8944-A899-3B3116E6922D}" destId="{95B26537-7C7F-B04D-8EE3-5DB7C443886E}" srcOrd="0" destOrd="0" presId="urn:microsoft.com/office/officeart/2005/8/layout/target3"/>
    <dgm:cxn modelId="{62B53E8E-82D2-E445-BC2B-EA899762D28C}" type="presOf" srcId="{DCCDF740-3876-0242-B3E5-FBA0EF9C8D0B}" destId="{93CAE27F-89C1-D845-B2A5-891F5D372C5C}" srcOrd="1" destOrd="0" presId="urn:microsoft.com/office/officeart/2005/8/layout/target3"/>
    <dgm:cxn modelId="{23FE4D99-995E-B245-85BE-F62E297AEB9A}" srcId="{47A8BBEB-3D8E-4840-A2D2-B37FF82D96AC}" destId="{A99DF09D-F6CF-8944-A899-3B3116E6922D}" srcOrd="2" destOrd="0" parTransId="{407DE827-50A2-824B-9888-25BBB1540530}" sibTransId="{5D01E334-F5B7-B94B-A443-1E54BE0CF14F}"/>
    <dgm:cxn modelId="{85EBD5A1-5D9C-CA4A-84AA-697462D0EC7E}" type="presOf" srcId="{47A8BBEB-3D8E-4840-A2D2-B37FF82D96AC}" destId="{C6C0870D-888E-F449-ABE2-3BC07A85268E}" srcOrd="0" destOrd="0" presId="urn:microsoft.com/office/officeart/2005/8/layout/target3"/>
    <dgm:cxn modelId="{0034AFA5-94E9-9E40-8BA2-3E72E173CCAC}" srcId="{47A8BBEB-3D8E-4840-A2D2-B37FF82D96AC}" destId="{DCCDF740-3876-0242-B3E5-FBA0EF9C8D0B}" srcOrd="1" destOrd="0" parTransId="{7439306D-B2E3-A540-AF7C-96FCD5E47AB6}" sibTransId="{64D18D9D-356C-D147-A3CF-46D9293C28FC}"/>
    <dgm:cxn modelId="{1686B0A5-A957-CC44-B419-A26BD624B409}" type="presOf" srcId="{5F4B31AB-03C4-8243-8D30-72C38214C291}" destId="{457187B7-7C12-E441-9FC1-7E15359DD256}" srcOrd="1" destOrd="0" presId="urn:microsoft.com/office/officeart/2005/8/layout/target3"/>
    <dgm:cxn modelId="{689774AD-5365-DA45-8F7F-356C1C1ACC8B}" type="presOf" srcId="{79A20C97-E804-B948-B934-CAF427794D8B}" destId="{90A8BBD8-EB67-E543-AEAE-28118B20EC1E}" srcOrd="0" destOrd="0" presId="urn:microsoft.com/office/officeart/2005/8/layout/target3"/>
    <dgm:cxn modelId="{480D3DBE-8E84-A04E-AF90-67F86C78B76D}" type="presOf" srcId="{DCCDF740-3876-0242-B3E5-FBA0EF9C8D0B}" destId="{2118915B-AED8-B249-BAE6-E9ECD339A8E4}" srcOrd="0" destOrd="0" presId="urn:microsoft.com/office/officeart/2005/8/layout/target3"/>
    <dgm:cxn modelId="{2D54CD5F-26B2-F24F-9962-352D4EDC35AA}" type="presParOf" srcId="{C6C0870D-888E-F449-ABE2-3BC07A85268E}" destId="{DAE01DF2-0BCB-4D4C-BF5E-2E1C1EB62FE3}" srcOrd="0" destOrd="0" presId="urn:microsoft.com/office/officeart/2005/8/layout/target3"/>
    <dgm:cxn modelId="{6D923ACA-18E2-A244-ACC0-5D2B9402559C}" type="presParOf" srcId="{C6C0870D-888E-F449-ABE2-3BC07A85268E}" destId="{B9F99C56-C70B-B64D-9E50-D5395065567C}" srcOrd="1" destOrd="0" presId="urn:microsoft.com/office/officeart/2005/8/layout/target3"/>
    <dgm:cxn modelId="{F5D958D4-C889-B449-B207-57EAC9F63748}" type="presParOf" srcId="{C6C0870D-888E-F449-ABE2-3BC07A85268E}" destId="{9DB104D1-57DC-F843-8C4F-760463F26ED0}" srcOrd="2" destOrd="0" presId="urn:microsoft.com/office/officeart/2005/8/layout/target3"/>
    <dgm:cxn modelId="{CE5914FF-D670-0C44-90B5-D87049CF0714}" type="presParOf" srcId="{C6C0870D-888E-F449-ABE2-3BC07A85268E}" destId="{5178364C-E216-F64D-B05E-AE166EBD89B8}" srcOrd="3" destOrd="0" presId="urn:microsoft.com/office/officeart/2005/8/layout/target3"/>
    <dgm:cxn modelId="{4DD462DE-322F-7942-B890-3EE40827749B}" type="presParOf" srcId="{C6C0870D-888E-F449-ABE2-3BC07A85268E}" destId="{540E7B6C-CF68-ED45-B2AD-519BA241AE66}" srcOrd="4" destOrd="0" presId="urn:microsoft.com/office/officeart/2005/8/layout/target3"/>
    <dgm:cxn modelId="{022537AB-BC20-064B-BF51-A03CE4C32715}" type="presParOf" srcId="{C6C0870D-888E-F449-ABE2-3BC07A85268E}" destId="{2118915B-AED8-B249-BAE6-E9ECD339A8E4}" srcOrd="5" destOrd="0" presId="urn:microsoft.com/office/officeart/2005/8/layout/target3"/>
    <dgm:cxn modelId="{CBC372F8-5375-9D40-8AA6-0D9B91DAA98D}" type="presParOf" srcId="{C6C0870D-888E-F449-ABE2-3BC07A85268E}" destId="{6E42CF40-CE25-A242-BD84-0D2CD785DEAC}" srcOrd="6" destOrd="0" presId="urn:microsoft.com/office/officeart/2005/8/layout/target3"/>
    <dgm:cxn modelId="{19ABA17B-9692-4C47-93C8-7D6A7AC3333F}" type="presParOf" srcId="{C6C0870D-888E-F449-ABE2-3BC07A85268E}" destId="{299A59E5-522E-5E49-9D31-3D5F7048AAD0}" srcOrd="7" destOrd="0" presId="urn:microsoft.com/office/officeart/2005/8/layout/target3"/>
    <dgm:cxn modelId="{C686EC58-2B95-9E45-BEDC-B1CEE64DE855}" type="presParOf" srcId="{C6C0870D-888E-F449-ABE2-3BC07A85268E}" destId="{95B26537-7C7F-B04D-8EE3-5DB7C443886E}" srcOrd="8" destOrd="0" presId="urn:microsoft.com/office/officeart/2005/8/layout/target3"/>
    <dgm:cxn modelId="{EF8B4900-4185-5842-8F97-29363CE23316}" type="presParOf" srcId="{C6C0870D-888E-F449-ABE2-3BC07A85268E}" destId="{457187B7-7C12-E441-9FC1-7E15359DD256}" srcOrd="9" destOrd="0" presId="urn:microsoft.com/office/officeart/2005/8/layout/target3"/>
    <dgm:cxn modelId="{31595BBC-4E6A-C041-B13E-5329E00C53BF}" type="presParOf" srcId="{C6C0870D-888E-F449-ABE2-3BC07A85268E}" destId="{0A2191BC-FB75-5141-82C2-173152E21FA7}" srcOrd="10" destOrd="0" presId="urn:microsoft.com/office/officeart/2005/8/layout/target3"/>
    <dgm:cxn modelId="{E971441B-B067-7B4E-8F3C-EE51120AC36B}" type="presParOf" srcId="{C6C0870D-888E-F449-ABE2-3BC07A85268E}" destId="{93CAE27F-89C1-D845-B2A5-891F5D372C5C}" srcOrd="11" destOrd="0" presId="urn:microsoft.com/office/officeart/2005/8/layout/target3"/>
    <dgm:cxn modelId="{AB31F144-5182-544B-A222-6648156C22CA}" type="presParOf" srcId="{C6C0870D-888E-F449-ABE2-3BC07A85268E}" destId="{90A8BBD8-EB67-E543-AEAE-28118B20EC1E}" srcOrd="12" destOrd="0" presId="urn:microsoft.com/office/officeart/2005/8/layout/target3"/>
    <dgm:cxn modelId="{64157693-3F9F-7642-8827-CF2AE6237CD7}" type="presParOf" srcId="{C6C0870D-888E-F449-ABE2-3BC07A85268E}" destId="{BCAA12C7-DB90-484F-A1B0-410C7051A582}" srcOrd="13" destOrd="0" presId="urn:microsoft.com/office/officeart/2005/8/layout/target3"/>
    <dgm:cxn modelId="{25EB1A75-1C15-A44D-BEEA-8B5DBA5C2CA4}" type="presParOf" srcId="{C6C0870D-888E-F449-ABE2-3BC07A85268E}" destId="{7EE71300-0514-7144-81BE-58B82E6BAFB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42731F-A9AE-FB47-ACD3-8D67E2768038}" type="doc">
      <dgm:prSet loTypeId="urn:microsoft.com/office/officeart/2005/8/layout/pList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A512EA1-2EAC-974B-90B4-CA22F6BDBBB4}">
      <dgm:prSet phldrT="[Text]"/>
      <dgm:spPr/>
      <dgm:t>
        <a:bodyPr/>
        <a:lstStyle/>
        <a:p>
          <a:r>
            <a:rPr lang="en-GB" dirty="0"/>
            <a:t>Milestone</a:t>
          </a:r>
        </a:p>
      </dgm:t>
    </dgm:pt>
    <dgm:pt modelId="{79101170-8509-6844-AD28-C6D8373AB7CB}" type="parTrans" cxnId="{3EF27110-D8CF-9844-9787-1421D095EA63}">
      <dgm:prSet/>
      <dgm:spPr/>
      <dgm:t>
        <a:bodyPr/>
        <a:lstStyle/>
        <a:p>
          <a:endParaRPr lang="en-GB"/>
        </a:p>
      </dgm:t>
    </dgm:pt>
    <dgm:pt modelId="{B1647A9B-3949-724C-9A4C-14F72E75C4AE}" type="sibTrans" cxnId="{3EF27110-D8CF-9844-9787-1421D095EA63}">
      <dgm:prSet/>
      <dgm:spPr/>
      <dgm:t>
        <a:bodyPr/>
        <a:lstStyle/>
        <a:p>
          <a:endParaRPr lang="en-GB"/>
        </a:p>
      </dgm:t>
    </dgm:pt>
    <dgm:pt modelId="{6266709E-2AFB-4845-8647-B6D256B69084}">
      <dgm:prSet phldrT="[Text]"/>
      <dgm:spPr/>
      <dgm:t>
        <a:bodyPr/>
        <a:lstStyle/>
        <a:p>
          <a:r>
            <a:rPr lang="en-GB" dirty="0"/>
            <a:t>Key Metrices</a:t>
          </a:r>
        </a:p>
      </dgm:t>
    </dgm:pt>
    <dgm:pt modelId="{60250699-E5E8-EE40-AD1C-7126EB6E5217}" type="parTrans" cxnId="{2D126C17-93D2-4543-873C-77D8F33326EF}">
      <dgm:prSet/>
      <dgm:spPr/>
      <dgm:t>
        <a:bodyPr/>
        <a:lstStyle/>
        <a:p>
          <a:endParaRPr lang="en-GB"/>
        </a:p>
      </dgm:t>
    </dgm:pt>
    <dgm:pt modelId="{49798AEB-8289-094D-BE8D-5E051C1D4B50}" type="sibTrans" cxnId="{2D126C17-93D2-4543-873C-77D8F33326EF}">
      <dgm:prSet/>
      <dgm:spPr/>
      <dgm:t>
        <a:bodyPr/>
        <a:lstStyle/>
        <a:p>
          <a:endParaRPr lang="en-GB"/>
        </a:p>
      </dgm:t>
    </dgm:pt>
    <dgm:pt modelId="{61B2015B-3329-4C48-8125-505A70BE22AD}" type="pres">
      <dgm:prSet presAssocID="{0D42731F-A9AE-FB47-ACD3-8D67E2768038}" presName="Name0" presStyleCnt="0">
        <dgm:presLayoutVars>
          <dgm:dir/>
          <dgm:resizeHandles val="exact"/>
        </dgm:presLayoutVars>
      </dgm:prSet>
      <dgm:spPr/>
    </dgm:pt>
    <dgm:pt modelId="{55A545F7-6625-494A-B0C6-068F7CCA5101}" type="pres">
      <dgm:prSet presAssocID="{2A512EA1-2EAC-974B-90B4-CA22F6BDBBB4}" presName="compNode" presStyleCnt="0"/>
      <dgm:spPr/>
    </dgm:pt>
    <dgm:pt modelId="{97FCFE89-AE6D-B84A-ABC0-9CCFEA59767E}" type="pres">
      <dgm:prSet presAssocID="{2A512EA1-2EAC-974B-90B4-CA22F6BDBBB4}" presName="pictRect" presStyleLbl="node1" presStyleIdx="0" presStyleCnt="2"/>
      <dgm:spPr>
        <a:solidFill>
          <a:schemeClr val="accent2"/>
        </a:solidFill>
      </dgm:spPr>
    </dgm:pt>
    <dgm:pt modelId="{9374B81B-015C-794C-AF7C-EB9DEBF87702}" type="pres">
      <dgm:prSet presAssocID="{2A512EA1-2EAC-974B-90B4-CA22F6BDBBB4}" presName="textRect" presStyleLbl="revTx" presStyleIdx="0" presStyleCnt="2">
        <dgm:presLayoutVars>
          <dgm:bulletEnabled val="1"/>
        </dgm:presLayoutVars>
      </dgm:prSet>
      <dgm:spPr/>
    </dgm:pt>
    <dgm:pt modelId="{0EC77445-B441-6944-A6CB-940309F65A97}" type="pres">
      <dgm:prSet presAssocID="{B1647A9B-3949-724C-9A4C-14F72E75C4AE}" presName="sibTrans" presStyleLbl="sibTrans2D1" presStyleIdx="0" presStyleCnt="0"/>
      <dgm:spPr/>
    </dgm:pt>
    <dgm:pt modelId="{C4BDA97A-B3AE-E84F-9551-23BF3E2576F4}" type="pres">
      <dgm:prSet presAssocID="{6266709E-2AFB-4845-8647-B6D256B69084}" presName="compNode" presStyleCnt="0"/>
      <dgm:spPr/>
    </dgm:pt>
    <dgm:pt modelId="{8518094B-4ADC-F94F-8B8E-77E4EE337CFD}" type="pres">
      <dgm:prSet presAssocID="{6266709E-2AFB-4845-8647-B6D256B69084}" presName="pictRect" presStyleLbl="node1" presStyleIdx="1" presStyleCnt="2"/>
      <dgm:spPr>
        <a:solidFill>
          <a:schemeClr val="accent2"/>
        </a:solidFill>
      </dgm:spPr>
    </dgm:pt>
    <dgm:pt modelId="{DAA91446-5DE6-544F-9C36-53FCAE2E1773}" type="pres">
      <dgm:prSet presAssocID="{6266709E-2AFB-4845-8647-B6D256B69084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3EF27110-D8CF-9844-9787-1421D095EA63}" srcId="{0D42731F-A9AE-FB47-ACD3-8D67E2768038}" destId="{2A512EA1-2EAC-974B-90B4-CA22F6BDBBB4}" srcOrd="0" destOrd="0" parTransId="{79101170-8509-6844-AD28-C6D8373AB7CB}" sibTransId="{B1647A9B-3949-724C-9A4C-14F72E75C4AE}"/>
    <dgm:cxn modelId="{2D126C17-93D2-4543-873C-77D8F33326EF}" srcId="{0D42731F-A9AE-FB47-ACD3-8D67E2768038}" destId="{6266709E-2AFB-4845-8647-B6D256B69084}" srcOrd="1" destOrd="0" parTransId="{60250699-E5E8-EE40-AD1C-7126EB6E5217}" sibTransId="{49798AEB-8289-094D-BE8D-5E051C1D4B50}"/>
    <dgm:cxn modelId="{104D8942-EFF8-574D-A446-D5AD6DADFC63}" type="presOf" srcId="{B1647A9B-3949-724C-9A4C-14F72E75C4AE}" destId="{0EC77445-B441-6944-A6CB-940309F65A97}" srcOrd="0" destOrd="0" presId="urn:microsoft.com/office/officeart/2005/8/layout/pList1"/>
    <dgm:cxn modelId="{D6BE148E-C39C-6B48-82A8-14525094BF67}" type="presOf" srcId="{6266709E-2AFB-4845-8647-B6D256B69084}" destId="{DAA91446-5DE6-544F-9C36-53FCAE2E1773}" srcOrd="0" destOrd="0" presId="urn:microsoft.com/office/officeart/2005/8/layout/pList1"/>
    <dgm:cxn modelId="{1C8BD4E5-9687-884F-B6A1-43B3D7969744}" type="presOf" srcId="{2A512EA1-2EAC-974B-90B4-CA22F6BDBBB4}" destId="{9374B81B-015C-794C-AF7C-EB9DEBF87702}" srcOrd="0" destOrd="0" presId="urn:microsoft.com/office/officeart/2005/8/layout/pList1"/>
    <dgm:cxn modelId="{4C1ECFEA-7659-8E4D-8329-917F7DD52D61}" type="presOf" srcId="{0D42731F-A9AE-FB47-ACD3-8D67E2768038}" destId="{61B2015B-3329-4C48-8125-505A70BE22AD}" srcOrd="0" destOrd="0" presId="urn:microsoft.com/office/officeart/2005/8/layout/pList1"/>
    <dgm:cxn modelId="{E264F3A8-A66E-254F-8C62-58EDF5EBEC0B}" type="presParOf" srcId="{61B2015B-3329-4C48-8125-505A70BE22AD}" destId="{55A545F7-6625-494A-B0C6-068F7CCA5101}" srcOrd="0" destOrd="0" presId="urn:microsoft.com/office/officeart/2005/8/layout/pList1"/>
    <dgm:cxn modelId="{AC3BB3DE-A20F-2D49-86A9-1FC2FE19F948}" type="presParOf" srcId="{55A545F7-6625-494A-B0C6-068F7CCA5101}" destId="{97FCFE89-AE6D-B84A-ABC0-9CCFEA59767E}" srcOrd="0" destOrd="0" presId="urn:microsoft.com/office/officeart/2005/8/layout/pList1"/>
    <dgm:cxn modelId="{7BC322B4-0875-8A4D-B869-78D402D4D1E4}" type="presParOf" srcId="{55A545F7-6625-494A-B0C6-068F7CCA5101}" destId="{9374B81B-015C-794C-AF7C-EB9DEBF87702}" srcOrd="1" destOrd="0" presId="urn:microsoft.com/office/officeart/2005/8/layout/pList1"/>
    <dgm:cxn modelId="{12D34424-E0B6-6B41-8FBF-F161BD0541D2}" type="presParOf" srcId="{61B2015B-3329-4C48-8125-505A70BE22AD}" destId="{0EC77445-B441-6944-A6CB-940309F65A97}" srcOrd="1" destOrd="0" presId="urn:microsoft.com/office/officeart/2005/8/layout/pList1"/>
    <dgm:cxn modelId="{8048099A-6F67-AF4A-8064-109A4D603D7A}" type="presParOf" srcId="{61B2015B-3329-4C48-8125-505A70BE22AD}" destId="{C4BDA97A-B3AE-E84F-9551-23BF3E2576F4}" srcOrd="2" destOrd="0" presId="urn:microsoft.com/office/officeart/2005/8/layout/pList1"/>
    <dgm:cxn modelId="{13845966-F15F-3543-80B3-22CAA5475CC6}" type="presParOf" srcId="{C4BDA97A-B3AE-E84F-9551-23BF3E2576F4}" destId="{8518094B-4ADC-F94F-8B8E-77E4EE337CFD}" srcOrd="0" destOrd="0" presId="urn:microsoft.com/office/officeart/2005/8/layout/pList1"/>
    <dgm:cxn modelId="{B94AD867-AF7E-5D4E-A82C-0BE7B536E075}" type="presParOf" srcId="{C4BDA97A-B3AE-E84F-9551-23BF3E2576F4}" destId="{DAA91446-5DE6-544F-9C36-53FCAE2E177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050B1-3F95-CB44-AD5B-794C018EF777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D72D6E-C1CA-5140-8B88-CC1B70C33357}">
      <dgm:prSet phldrT="[Text]"/>
      <dgm:spPr/>
      <dgm:t>
        <a:bodyPr/>
        <a:lstStyle/>
        <a:p>
          <a:r>
            <a:rPr lang="en-GB" dirty="0"/>
            <a:t>Technical risk</a:t>
          </a:r>
        </a:p>
      </dgm:t>
    </dgm:pt>
    <dgm:pt modelId="{DD2238CC-85F1-DF43-B9ED-28769C7836BC}" type="parTrans" cxnId="{97513B4A-F37A-6A47-83B7-F25003F4B901}">
      <dgm:prSet/>
      <dgm:spPr/>
      <dgm:t>
        <a:bodyPr/>
        <a:lstStyle/>
        <a:p>
          <a:endParaRPr lang="en-GB"/>
        </a:p>
      </dgm:t>
    </dgm:pt>
    <dgm:pt modelId="{FDE3AC62-1CC5-1A48-ABCE-35086F18029F}" type="sibTrans" cxnId="{97513B4A-F37A-6A47-83B7-F25003F4B901}">
      <dgm:prSet/>
      <dgm:spPr/>
      <dgm:t>
        <a:bodyPr/>
        <a:lstStyle/>
        <a:p>
          <a:endParaRPr lang="en-GB"/>
        </a:p>
      </dgm:t>
    </dgm:pt>
    <dgm:pt modelId="{8AF0A814-7ED1-6548-9ED9-3F4B1CAD178E}">
      <dgm:prSet phldrT="[Text]"/>
      <dgm:spPr/>
      <dgm:t>
        <a:bodyPr/>
        <a:lstStyle/>
        <a:p>
          <a:r>
            <a:rPr lang="en-GB" dirty="0"/>
            <a:t>Cloud storage</a:t>
          </a:r>
        </a:p>
      </dgm:t>
    </dgm:pt>
    <dgm:pt modelId="{323ECB40-6F98-0747-A580-89FF725AEC67}" type="parTrans" cxnId="{9CAABFAC-885A-E747-8DFA-C8F920ACCF69}">
      <dgm:prSet/>
      <dgm:spPr/>
      <dgm:t>
        <a:bodyPr/>
        <a:lstStyle/>
        <a:p>
          <a:endParaRPr lang="en-GB"/>
        </a:p>
      </dgm:t>
    </dgm:pt>
    <dgm:pt modelId="{2414C0BB-1BA9-474C-A730-F0C973CDC3BE}" type="sibTrans" cxnId="{9CAABFAC-885A-E747-8DFA-C8F920ACCF69}">
      <dgm:prSet/>
      <dgm:spPr/>
      <dgm:t>
        <a:bodyPr/>
        <a:lstStyle/>
        <a:p>
          <a:endParaRPr lang="en-GB"/>
        </a:p>
      </dgm:t>
    </dgm:pt>
    <dgm:pt modelId="{D6A80AA6-7B10-F147-BDBE-78F5C6EDB6CC}">
      <dgm:prSet phldrT="[Text]"/>
      <dgm:spPr/>
      <dgm:t>
        <a:bodyPr/>
        <a:lstStyle/>
        <a:p>
          <a:r>
            <a:rPr lang="en-GB" dirty="0"/>
            <a:t>App crashing</a:t>
          </a:r>
        </a:p>
      </dgm:t>
    </dgm:pt>
    <dgm:pt modelId="{D7455B10-FF44-A840-A8F0-6E60757B98C2}" type="parTrans" cxnId="{3CA8565E-FBDC-9442-852B-1C6F23310619}">
      <dgm:prSet/>
      <dgm:spPr/>
      <dgm:t>
        <a:bodyPr/>
        <a:lstStyle/>
        <a:p>
          <a:endParaRPr lang="en-GB"/>
        </a:p>
      </dgm:t>
    </dgm:pt>
    <dgm:pt modelId="{D0D9B009-944F-6D45-8802-01C68CB05926}" type="sibTrans" cxnId="{3CA8565E-FBDC-9442-852B-1C6F23310619}">
      <dgm:prSet/>
      <dgm:spPr/>
      <dgm:t>
        <a:bodyPr/>
        <a:lstStyle/>
        <a:p>
          <a:endParaRPr lang="en-GB"/>
        </a:p>
      </dgm:t>
    </dgm:pt>
    <dgm:pt modelId="{9096F7EA-EFB6-D544-B043-A1FB216BA37D}">
      <dgm:prSet phldrT="[Text]"/>
      <dgm:spPr/>
      <dgm:t>
        <a:bodyPr/>
        <a:lstStyle/>
        <a:p>
          <a:r>
            <a:rPr lang="en-GB" dirty="0"/>
            <a:t>Operational Risk</a:t>
          </a:r>
        </a:p>
      </dgm:t>
    </dgm:pt>
    <dgm:pt modelId="{A9A69805-1693-0A4D-AFD5-D4B4A3E68A45}" type="parTrans" cxnId="{09BFB7DA-9852-4F4B-9613-FAADFAD4AB80}">
      <dgm:prSet/>
      <dgm:spPr/>
      <dgm:t>
        <a:bodyPr/>
        <a:lstStyle/>
        <a:p>
          <a:endParaRPr lang="en-GB"/>
        </a:p>
      </dgm:t>
    </dgm:pt>
    <dgm:pt modelId="{E4597C48-1D75-E448-8934-DC70E7651957}" type="sibTrans" cxnId="{09BFB7DA-9852-4F4B-9613-FAADFAD4AB80}">
      <dgm:prSet/>
      <dgm:spPr/>
      <dgm:t>
        <a:bodyPr/>
        <a:lstStyle/>
        <a:p>
          <a:endParaRPr lang="en-GB"/>
        </a:p>
      </dgm:t>
    </dgm:pt>
    <dgm:pt modelId="{89B87BFA-9C57-E04D-AB1C-19F4691F0C6F}">
      <dgm:prSet phldrT="[Text]"/>
      <dgm:spPr/>
      <dgm:t>
        <a:bodyPr/>
        <a:lstStyle/>
        <a:p>
          <a:r>
            <a:rPr lang="en-GB" dirty="0"/>
            <a:t>Tax regulations</a:t>
          </a:r>
        </a:p>
      </dgm:t>
    </dgm:pt>
    <dgm:pt modelId="{80B0FD06-BD28-924A-9DBB-FE4C62C19CF0}" type="parTrans" cxnId="{E3CE7E3E-8F1F-034E-89A0-D1BC718F25BF}">
      <dgm:prSet/>
      <dgm:spPr/>
      <dgm:t>
        <a:bodyPr/>
        <a:lstStyle/>
        <a:p>
          <a:endParaRPr lang="en-GB"/>
        </a:p>
      </dgm:t>
    </dgm:pt>
    <dgm:pt modelId="{F9D32FBE-4374-F54B-A5E2-F5B5395E809D}" type="sibTrans" cxnId="{E3CE7E3E-8F1F-034E-89A0-D1BC718F25BF}">
      <dgm:prSet/>
      <dgm:spPr/>
      <dgm:t>
        <a:bodyPr/>
        <a:lstStyle/>
        <a:p>
          <a:endParaRPr lang="en-GB"/>
        </a:p>
      </dgm:t>
    </dgm:pt>
    <dgm:pt modelId="{F94E6E49-92A0-FC4A-A274-100CCD53AFFB}">
      <dgm:prSet phldrT="[Text]"/>
      <dgm:spPr/>
      <dgm:t>
        <a:bodyPr/>
        <a:lstStyle/>
        <a:p>
          <a:r>
            <a:rPr lang="en-GB" dirty="0"/>
            <a:t>Change in state or central government rules.</a:t>
          </a:r>
        </a:p>
      </dgm:t>
    </dgm:pt>
    <dgm:pt modelId="{A494F5EA-766E-9A48-846D-8D0D17B87B94}" type="parTrans" cxnId="{9083096F-76A6-334D-A1C9-1B742F9169E4}">
      <dgm:prSet/>
      <dgm:spPr/>
      <dgm:t>
        <a:bodyPr/>
        <a:lstStyle/>
        <a:p>
          <a:endParaRPr lang="en-GB"/>
        </a:p>
      </dgm:t>
    </dgm:pt>
    <dgm:pt modelId="{5921011E-4699-004E-AF19-74C85B5E5DEC}" type="sibTrans" cxnId="{9083096F-76A6-334D-A1C9-1B742F9169E4}">
      <dgm:prSet/>
      <dgm:spPr/>
      <dgm:t>
        <a:bodyPr/>
        <a:lstStyle/>
        <a:p>
          <a:endParaRPr lang="en-GB"/>
        </a:p>
      </dgm:t>
    </dgm:pt>
    <dgm:pt modelId="{C8985B6F-5504-8449-B441-E0C279497F19}">
      <dgm:prSet phldrT="[Text]"/>
      <dgm:spPr/>
      <dgm:t>
        <a:bodyPr/>
        <a:lstStyle/>
        <a:p>
          <a:r>
            <a:rPr lang="en-GB" dirty="0"/>
            <a:t>Other risk</a:t>
          </a:r>
        </a:p>
      </dgm:t>
    </dgm:pt>
    <dgm:pt modelId="{D3BB8C74-EAD3-D74B-9732-788A08CD6A22}" type="parTrans" cxnId="{B7AD09D8-6D5E-C84D-B06F-E6C8DAA9F7E2}">
      <dgm:prSet/>
      <dgm:spPr/>
      <dgm:t>
        <a:bodyPr/>
        <a:lstStyle/>
        <a:p>
          <a:endParaRPr lang="en-GB"/>
        </a:p>
      </dgm:t>
    </dgm:pt>
    <dgm:pt modelId="{54F10DB3-B60E-7747-A5C7-A45BE5454CAC}" type="sibTrans" cxnId="{B7AD09D8-6D5E-C84D-B06F-E6C8DAA9F7E2}">
      <dgm:prSet/>
      <dgm:spPr/>
      <dgm:t>
        <a:bodyPr/>
        <a:lstStyle/>
        <a:p>
          <a:endParaRPr lang="en-GB"/>
        </a:p>
      </dgm:t>
    </dgm:pt>
    <dgm:pt modelId="{A7DE32E7-713B-014A-BDF1-BA8C34797940}">
      <dgm:prSet phldrT="[Text]"/>
      <dgm:spPr/>
      <dgm:t>
        <a:bodyPr/>
        <a:lstStyle/>
        <a:p>
          <a:r>
            <a:rPr lang="en-GB" dirty="0"/>
            <a:t>New technological advancements.</a:t>
          </a:r>
        </a:p>
      </dgm:t>
    </dgm:pt>
    <dgm:pt modelId="{641B45D5-5622-5949-B670-673328B8F61E}" type="parTrans" cxnId="{B9565A55-187E-D246-B3EB-BEF255678975}">
      <dgm:prSet/>
      <dgm:spPr/>
      <dgm:t>
        <a:bodyPr/>
        <a:lstStyle/>
        <a:p>
          <a:endParaRPr lang="en-GB"/>
        </a:p>
      </dgm:t>
    </dgm:pt>
    <dgm:pt modelId="{614E74DA-6448-944A-A9A9-89F7FA59652F}" type="sibTrans" cxnId="{B9565A55-187E-D246-B3EB-BEF255678975}">
      <dgm:prSet/>
      <dgm:spPr/>
      <dgm:t>
        <a:bodyPr/>
        <a:lstStyle/>
        <a:p>
          <a:endParaRPr lang="en-GB"/>
        </a:p>
      </dgm:t>
    </dgm:pt>
    <dgm:pt modelId="{6A43328E-AC85-AB4B-A1D1-F2E025EABA91}">
      <dgm:prSet phldrT="[Text]"/>
      <dgm:spPr/>
      <dgm:t>
        <a:bodyPr/>
        <a:lstStyle/>
        <a:p>
          <a:r>
            <a:rPr lang="en-GB" dirty="0"/>
            <a:t>Geopolitical factors.</a:t>
          </a:r>
        </a:p>
      </dgm:t>
    </dgm:pt>
    <dgm:pt modelId="{D5615AA5-B0BE-9B48-96B0-92BC9547339A}" type="parTrans" cxnId="{45A51A23-2FFD-9A46-97F5-12630C4A64B5}">
      <dgm:prSet/>
      <dgm:spPr/>
      <dgm:t>
        <a:bodyPr/>
        <a:lstStyle/>
        <a:p>
          <a:endParaRPr lang="en-GB"/>
        </a:p>
      </dgm:t>
    </dgm:pt>
    <dgm:pt modelId="{15A2A926-EC39-9E45-AD8F-584560A0BB83}" type="sibTrans" cxnId="{45A51A23-2FFD-9A46-97F5-12630C4A64B5}">
      <dgm:prSet/>
      <dgm:spPr/>
      <dgm:t>
        <a:bodyPr/>
        <a:lstStyle/>
        <a:p>
          <a:endParaRPr lang="en-GB"/>
        </a:p>
      </dgm:t>
    </dgm:pt>
    <dgm:pt modelId="{9E2230DF-8527-AB47-BEF7-D98901F25100}">
      <dgm:prSet/>
      <dgm:spPr/>
      <dgm:t>
        <a:bodyPr/>
        <a:lstStyle/>
        <a:p>
          <a:r>
            <a:rPr lang="en-GB" dirty="0"/>
            <a:t>Market risk</a:t>
          </a:r>
        </a:p>
      </dgm:t>
    </dgm:pt>
    <dgm:pt modelId="{7EC6160C-8A7E-F246-A43A-63051FDCB33C}" type="parTrans" cxnId="{F0ED506B-C7AF-144A-A3E5-B6F890061BD5}">
      <dgm:prSet/>
      <dgm:spPr/>
      <dgm:t>
        <a:bodyPr/>
        <a:lstStyle/>
        <a:p>
          <a:endParaRPr lang="en-GB"/>
        </a:p>
      </dgm:t>
    </dgm:pt>
    <dgm:pt modelId="{E9858748-1A12-C946-9A40-097CCA48FCC2}" type="sibTrans" cxnId="{F0ED506B-C7AF-144A-A3E5-B6F890061BD5}">
      <dgm:prSet/>
      <dgm:spPr/>
      <dgm:t>
        <a:bodyPr/>
        <a:lstStyle/>
        <a:p>
          <a:endParaRPr lang="en-GB"/>
        </a:p>
      </dgm:t>
    </dgm:pt>
    <dgm:pt modelId="{2E40D64B-06BF-EF4B-91F7-5AAAA0D6BB5E}">
      <dgm:prSet phldrT="[Text]"/>
      <dgm:spPr/>
      <dgm:t>
        <a:bodyPr/>
        <a:lstStyle/>
        <a:p>
          <a:r>
            <a:rPr lang="en-GB" dirty="0"/>
            <a:t>Network issue</a:t>
          </a:r>
        </a:p>
      </dgm:t>
    </dgm:pt>
    <dgm:pt modelId="{A8558822-CF8B-7043-B27F-ED1F4E69C6CF}" type="parTrans" cxnId="{E80FAAB4-D106-C242-977C-BE2D5C08063F}">
      <dgm:prSet/>
      <dgm:spPr/>
      <dgm:t>
        <a:bodyPr/>
        <a:lstStyle/>
        <a:p>
          <a:endParaRPr lang="en-GB"/>
        </a:p>
      </dgm:t>
    </dgm:pt>
    <dgm:pt modelId="{50713713-FE24-6842-82CC-08A0A99FC736}" type="sibTrans" cxnId="{E80FAAB4-D106-C242-977C-BE2D5C08063F}">
      <dgm:prSet/>
      <dgm:spPr/>
      <dgm:t>
        <a:bodyPr/>
        <a:lstStyle/>
        <a:p>
          <a:endParaRPr lang="en-GB"/>
        </a:p>
      </dgm:t>
    </dgm:pt>
    <dgm:pt modelId="{2FA509B8-F272-F246-B939-D342F6F98FAB}">
      <dgm:prSet/>
      <dgm:spPr/>
      <dgm:t>
        <a:bodyPr/>
        <a:lstStyle/>
        <a:p>
          <a:r>
            <a:rPr lang="en-GB" dirty="0"/>
            <a:t>Price competition</a:t>
          </a:r>
        </a:p>
      </dgm:t>
    </dgm:pt>
    <dgm:pt modelId="{DDF09A71-4387-8D45-9EAE-420B8F1B9004}" type="parTrans" cxnId="{67D71783-DF34-AF41-96F7-64F3584F551F}">
      <dgm:prSet/>
      <dgm:spPr/>
      <dgm:t>
        <a:bodyPr/>
        <a:lstStyle/>
        <a:p>
          <a:endParaRPr lang="en-GB"/>
        </a:p>
      </dgm:t>
    </dgm:pt>
    <dgm:pt modelId="{73BA6A15-64FE-8242-8044-F8CD5D1623D5}" type="sibTrans" cxnId="{67D71783-DF34-AF41-96F7-64F3584F551F}">
      <dgm:prSet/>
      <dgm:spPr/>
      <dgm:t>
        <a:bodyPr/>
        <a:lstStyle/>
        <a:p>
          <a:endParaRPr lang="en-GB"/>
        </a:p>
      </dgm:t>
    </dgm:pt>
    <dgm:pt modelId="{3175512D-555D-DE4A-B575-77C7D11FA615}">
      <dgm:prSet/>
      <dgm:spPr/>
      <dgm:t>
        <a:bodyPr/>
        <a:lstStyle/>
        <a:p>
          <a:endParaRPr lang="en-GB" dirty="0"/>
        </a:p>
      </dgm:t>
    </dgm:pt>
    <dgm:pt modelId="{1983AC56-BB26-5846-80B7-74A1BB10A6E5}" type="parTrans" cxnId="{F8B747F6-978B-8247-93FB-9643FC1FE3BC}">
      <dgm:prSet/>
      <dgm:spPr/>
      <dgm:t>
        <a:bodyPr/>
        <a:lstStyle/>
        <a:p>
          <a:endParaRPr lang="en-GB"/>
        </a:p>
      </dgm:t>
    </dgm:pt>
    <dgm:pt modelId="{01848253-0994-144E-8D06-32CB0B62EEE5}" type="sibTrans" cxnId="{F8B747F6-978B-8247-93FB-9643FC1FE3BC}">
      <dgm:prSet/>
      <dgm:spPr/>
      <dgm:t>
        <a:bodyPr/>
        <a:lstStyle/>
        <a:p>
          <a:endParaRPr lang="en-GB"/>
        </a:p>
      </dgm:t>
    </dgm:pt>
    <dgm:pt modelId="{2BAC1A8E-5A0E-1544-9221-52A61DB59B2E}">
      <dgm:prSet/>
      <dgm:spPr/>
      <dgm:t>
        <a:bodyPr/>
        <a:lstStyle/>
        <a:p>
          <a:r>
            <a:rPr lang="en-GB" dirty="0"/>
            <a:t>Low consumer confidence</a:t>
          </a:r>
        </a:p>
      </dgm:t>
    </dgm:pt>
    <dgm:pt modelId="{8ADE618B-E39E-674D-A3BA-FBF8851816A6}" type="parTrans" cxnId="{122A3D55-F524-B749-89A0-1E243E6E385C}">
      <dgm:prSet/>
      <dgm:spPr/>
      <dgm:t>
        <a:bodyPr/>
        <a:lstStyle/>
        <a:p>
          <a:endParaRPr lang="en-GB"/>
        </a:p>
      </dgm:t>
    </dgm:pt>
    <dgm:pt modelId="{8C9F0E45-D198-BD4F-9082-7831E32D3A37}" type="sibTrans" cxnId="{122A3D55-F524-B749-89A0-1E243E6E385C}">
      <dgm:prSet/>
      <dgm:spPr/>
      <dgm:t>
        <a:bodyPr/>
        <a:lstStyle/>
        <a:p>
          <a:endParaRPr lang="en-GB"/>
        </a:p>
      </dgm:t>
    </dgm:pt>
    <dgm:pt modelId="{24A08521-F609-1344-B24C-4541F7E07765}">
      <dgm:prSet/>
      <dgm:spPr/>
      <dgm:t>
        <a:bodyPr/>
        <a:lstStyle/>
        <a:p>
          <a:r>
            <a:rPr lang="en-GB" dirty="0"/>
            <a:t>Monopoly by rival</a:t>
          </a:r>
        </a:p>
      </dgm:t>
    </dgm:pt>
    <dgm:pt modelId="{0A06F949-C6A5-B841-9076-7D6C639957C8}" type="parTrans" cxnId="{04BA4D1A-2EEE-934C-A7D8-0C756132E075}">
      <dgm:prSet/>
      <dgm:spPr/>
      <dgm:t>
        <a:bodyPr/>
        <a:lstStyle/>
        <a:p>
          <a:endParaRPr lang="en-GB"/>
        </a:p>
      </dgm:t>
    </dgm:pt>
    <dgm:pt modelId="{D9DBE55E-D6C7-3A44-BB52-16135D1486AF}" type="sibTrans" cxnId="{04BA4D1A-2EEE-934C-A7D8-0C756132E075}">
      <dgm:prSet/>
      <dgm:spPr/>
      <dgm:t>
        <a:bodyPr/>
        <a:lstStyle/>
        <a:p>
          <a:endParaRPr lang="en-GB"/>
        </a:p>
      </dgm:t>
    </dgm:pt>
    <dgm:pt modelId="{C5B76D63-70F2-7949-AF1E-F7F65F11DB58}" type="pres">
      <dgm:prSet presAssocID="{1C7050B1-3F95-CB44-AD5B-794C018EF777}" presName="Name0" presStyleCnt="0">
        <dgm:presLayoutVars>
          <dgm:dir/>
          <dgm:animLvl val="lvl"/>
          <dgm:resizeHandles val="exact"/>
        </dgm:presLayoutVars>
      </dgm:prSet>
      <dgm:spPr/>
    </dgm:pt>
    <dgm:pt modelId="{01190B6A-9F86-1E42-B8C9-7FFC822E20EC}" type="pres">
      <dgm:prSet presAssocID="{E5D72D6E-C1CA-5140-8B88-CC1B70C33357}" presName="composite" presStyleCnt="0"/>
      <dgm:spPr/>
    </dgm:pt>
    <dgm:pt modelId="{7068EBE7-1662-4246-8F26-845E3F44223E}" type="pres">
      <dgm:prSet presAssocID="{E5D72D6E-C1CA-5140-8B88-CC1B70C3335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D168044-9681-C64A-A378-02550FF74891}" type="pres">
      <dgm:prSet presAssocID="{E5D72D6E-C1CA-5140-8B88-CC1B70C33357}" presName="desTx" presStyleLbl="alignAccFollowNode1" presStyleIdx="0" presStyleCnt="4">
        <dgm:presLayoutVars>
          <dgm:bulletEnabled val="1"/>
        </dgm:presLayoutVars>
      </dgm:prSet>
      <dgm:spPr/>
    </dgm:pt>
    <dgm:pt modelId="{71557DC1-6708-BD40-9C2E-B6E793313E10}" type="pres">
      <dgm:prSet presAssocID="{FDE3AC62-1CC5-1A48-ABCE-35086F18029F}" presName="space" presStyleCnt="0"/>
      <dgm:spPr/>
    </dgm:pt>
    <dgm:pt modelId="{5D3F1BD8-8857-6C41-99DE-1E56203A0077}" type="pres">
      <dgm:prSet presAssocID="{9E2230DF-8527-AB47-BEF7-D98901F25100}" presName="composite" presStyleCnt="0"/>
      <dgm:spPr/>
    </dgm:pt>
    <dgm:pt modelId="{2E74A82C-2B63-A541-8B03-165B5098DE24}" type="pres">
      <dgm:prSet presAssocID="{9E2230DF-8527-AB47-BEF7-D98901F2510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FC94AF0-A53A-B241-8B98-0171EDDD22C6}" type="pres">
      <dgm:prSet presAssocID="{9E2230DF-8527-AB47-BEF7-D98901F25100}" presName="desTx" presStyleLbl="alignAccFollowNode1" presStyleIdx="1" presStyleCnt="4">
        <dgm:presLayoutVars>
          <dgm:bulletEnabled val="1"/>
        </dgm:presLayoutVars>
      </dgm:prSet>
      <dgm:spPr/>
    </dgm:pt>
    <dgm:pt modelId="{114ABA24-087E-6B4E-986E-2E90BEF418D3}" type="pres">
      <dgm:prSet presAssocID="{E9858748-1A12-C946-9A40-097CCA48FCC2}" presName="space" presStyleCnt="0"/>
      <dgm:spPr/>
    </dgm:pt>
    <dgm:pt modelId="{ED2C9FCB-5796-F74F-849B-03F1FD595A6E}" type="pres">
      <dgm:prSet presAssocID="{9096F7EA-EFB6-D544-B043-A1FB216BA37D}" presName="composite" presStyleCnt="0"/>
      <dgm:spPr/>
    </dgm:pt>
    <dgm:pt modelId="{9065A2B0-0D91-5845-86C5-11B21E884752}" type="pres">
      <dgm:prSet presAssocID="{9096F7EA-EFB6-D544-B043-A1FB216BA37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A4DB3F9-CDF0-F74E-B7C6-DE1A79754C83}" type="pres">
      <dgm:prSet presAssocID="{9096F7EA-EFB6-D544-B043-A1FB216BA37D}" presName="desTx" presStyleLbl="alignAccFollowNode1" presStyleIdx="2" presStyleCnt="4">
        <dgm:presLayoutVars>
          <dgm:bulletEnabled val="1"/>
        </dgm:presLayoutVars>
      </dgm:prSet>
      <dgm:spPr/>
    </dgm:pt>
    <dgm:pt modelId="{343F79B6-BD51-5F47-88E1-B712B620C43B}" type="pres">
      <dgm:prSet presAssocID="{E4597C48-1D75-E448-8934-DC70E7651957}" presName="space" presStyleCnt="0"/>
      <dgm:spPr/>
    </dgm:pt>
    <dgm:pt modelId="{D52D5413-3FF5-7144-97F8-FCF511DC9C7B}" type="pres">
      <dgm:prSet presAssocID="{C8985B6F-5504-8449-B441-E0C279497F19}" presName="composite" presStyleCnt="0"/>
      <dgm:spPr/>
    </dgm:pt>
    <dgm:pt modelId="{25575E9B-FE0A-0042-8BF2-4F3B2221678E}" type="pres">
      <dgm:prSet presAssocID="{C8985B6F-5504-8449-B441-E0C279497F1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314E949-0387-2C4F-94C3-DEF6DDB4ABDF}" type="pres">
      <dgm:prSet presAssocID="{C8985B6F-5504-8449-B441-E0C279497F1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83435216-0161-A84B-A81C-D83A5D8D3C07}" type="presOf" srcId="{2FA509B8-F272-F246-B939-D342F6F98FAB}" destId="{7FC94AF0-A53A-B241-8B98-0171EDDD22C6}" srcOrd="0" destOrd="0" presId="urn:microsoft.com/office/officeart/2005/8/layout/hList1"/>
    <dgm:cxn modelId="{04BA4D1A-2EEE-934C-A7D8-0C756132E075}" srcId="{9E2230DF-8527-AB47-BEF7-D98901F25100}" destId="{24A08521-F609-1344-B24C-4541F7E07765}" srcOrd="2" destOrd="0" parTransId="{0A06F949-C6A5-B841-9076-7D6C639957C8}" sibTransId="{D9DBE55E-D6C7-3A44-BB52-16135D1486AF}"/>
    <dgm:cxn modelId="{45A51A23-2FFD-9A46-97F5-12630C4A64B5}" srcId="{C8985B6F-5504-8449-B441-E0C279497F19}" destId="{6A43328E-AC85-AB4B-A1D1-F2E025EABA91}" srcOrd="1" destOrd="0" parTransId="{D5615AA5-B0BE-9B48-96B0-92BC9547339A}" sibTransId="{15A2A926-EC39-9E45-AD8F-584560A0BB83}"/>
    <dgm:cxn modelId="{F168C625-7D24-104A-A73D-A473120D76B0}" type="presOf" srcId="{3175512D-555D-DE4A-B575-77C7D11FA615}" destId="{7FC94AF0-A53A-B241-8B98-0171EDDD22C6}" srcOrd="0" destOrd="3" presId="urn:microsoft.com/office/officeart/2005/8/layout/hList1"/>
    <dgm:cxn modelId="{F0B52428-52F1-254A-BC92-8CF47E6599B1}" type="presOf" srcId="{6A43328E-AC85-AB4B-A1D1-F2E025EABA91}" destId="{6314E949-0387-2C4F-94C3-DEF6DDB4ABDF}" srcOrd="0" destOrd="1" presId="urn:microsoft.com/office/officeart/2005/8/layout/hList1"/>
    <dgm:cxn modelId="{E3CE7E3E-8F1F-034E-89A0-D1BC718F25BF}" srcId="{9096F7EA-EFB6-D544-B043-A1FB216BA37D}" destId="{89B87BFA-9C57-E04D-AB1C-19F4691F0C6F}" srcOrd="0" destOrd="0" parTransId="{80B0FD06-BD28-924A-9DBB-FE4C62C19CF0}" sibTransId="{F9D32FBE-4374-F54B-A5E2-F5B5395E809D}"/>
    <dgm:cxn modelId="{97513B4A-F37A-6A47-83B7-F25003F4B901}" srcId="{1C7050B1-3F95-CB44-AD5B-794C018EF777}" destId="{E5D72D6E-C1CA-5140-8B88-CC1B70C33357}" srcOrd="0" destOrd="0" parTransId="{DD2238CC-85F1-DF43-B9ED-28769C7836BC}" sibTransId="{FDE3AC62-1CC5-1A48-ABCE-35086F18029F}"/>
    <dgm:cxn modelId="{23559D4E-4EA0-3841-9E83-C0DFDD823E49}" type="presOf" srcId="{F94E6E49-92A0-FC4A-A274-100CCD53AFFB}" destId="{6A4DB3F9-CDF0-F74E-B7C6-DE1A79754C83}" srcOrd="0" destOrd="1" presId="urn:microsoft.com/office/officeart/2005/8/layout/hList1"/>
    <dgm:cxn modelId="{122A3D55-F524-B749-89A0-1E243E6E385C}" srcId="{9E2230DF-8527-AB47-BEF7-D98901F25100}" destId="{2BAC1A8E-5A0E-1544-9221-52A61DB59B2E}" srcOrd="1" destOrd="0" parTransId="{8ADE618B-E39E-674D-A3BA-FBF8851816A6}" sibTransId="{8C9F0E45-D198-BD4F-9082-7831E32D3A37}"/>
    <dgm:cxn modelId="{B9565A55-187E-D246-B3EB-BEF255678975}" srcId="{C8985B6F-5504-8449-B441-E0C279497F19}" destId="{A7DE32E7-713B-014A-BDF1-BA8C34797940}" srcOrd="0" destOrd="0" parTransId="{641B45D5-5622-5949-B670-673328B8F61E}" sibTransId="{614E74DA-6448-944A-A9A9-89F7FA59652F}"/>
    <dgm:cxn modelId="{3CA8565E-FBDC-9442-852B-1C6F23310619}" srcId="{E5D72D6E-C1CA-5140-8B88-CC1B70C33357}" destId="{D6A80AA6-7B10-F147-BDBE-78F5C6EDB6CC}" srcOrd="1" destOrd="0" parTransId="{D7455B10-FF44-A840-A8F0-6E60757B98C2}" sibTransId="{D0D9B009-944F-6D45-8802-01C68CB05926}"/>
    <dgm:cxn modelId="{5EB0DA61-BD4F-4545-AB09-959CC1129BE2}" type="presOf" srcId="{2E40D64B-06BF-EF4B-91F7-5AAAA0D6BB5E}" destId="{6D168044-9681-C64A-A378-02550FF74891}" srcOrd="0" destOrd="2" presId="urn:microsoft.com/office/officeart/2005/8/layout/hList1"/>
    <dgm:cxn modelId="{81C7EE63-396E-5C4D-8580-B13F7373F229}" type="presOf" srcId="{24A08521-F609-1344-B24C-4541F7E07765}" destId="{7FC94AF0-A53A-B241-8B98-0171EDDD22C6}" srcOrd="0" destOrd="2" presId="urn:microsoft.com/office/officeart/2005/8/layout/hList1"/>
    <dgm:cxn modelId="{2DFC6E64-BBA3-0E4B-B165-56BBCF6A93DF}" type="presOf" srcId="{9E2230DF-8527-AB47-BEF7-D98901F25100}" destId="{2E74A82C-2B63-A541-8B03-165B5098DE24}" srcOrd="0" destOrd="0" presId="urn:microsoft.com/office/officeart/2005/8/layout/hList1"/>
    <dgm:cxn modelId="{B20F5265-7560-8C42-9EEF-F6A6D32DA65A}" type="presOf" srcId="{9096F7EA-EFB6-D544-B043-A1FB216BA37D}" destId="{9065A2B0-0D91-5845-86C5-11B21E884752}" srcOrd="0" destOrd="0" presId="urn:microsoft.com/office/officeart/2005/8/layout/hList1"/>
    <dgm:cxn modelId="{F0ED506B-C7AF-144A-A3E5-B6F890061BD5}" srcId="{1C7050B1-3F95-CB44-AD5B-794C018EF777}" destId="{9E2230DF-8527-AB47-BEF7-D98901F25100}" srcOrd="1" destOrd="0" parTransId="{7EC6160C-8A7E-F246-A43A-63051FDCB33C}" sibTransId="{E9858748-1A12-C946-9A40-097CCA48FCC2}"/>
    <dgm:cxn modelId="{9083096F-76A6-334D-A1C9-1B742F9169E4}" srcId="{9096F7EA-EFB6-D544-B043-A1FB216BA37D}" destId="{F94E6E49-92A0-FC4A-A274-100CCD53AFFB}" srcOrd="1" destOrd="0" parTransId="{A494F5EA-766E-9A48-846D-8D0D17B87B94}" sibTransId="{5921011E-4699-004E-AF19-74C85B5E5DEC}"/>
    <dgm:cxn modelId="{086C1D77-63C3-B340-977F-CE0ABEDEBBE4}" type="presOf" srcId="{E5D72D6E-C1CA-5140-8B88-CC1B70C33357}" destId="{7068EBE7-1662-4246-8F26-845E3F44223E}" srcOrd="0" destOrd="0" presId="urn:microsoft.com/office/officeart/2005/8/layout/hList1"/>
    <dgm:cxn modelId="{67D71783-DF34-AF41-96F7-64F3584F551F}" srcId="{9E2230DF-8527-AB47-BEF7-D98901F25100}" destId="{2FA509B8-F272-F246-B939-D342F6F98FAB}" srcOrd="0" destOrd="0" parTransId="{DDF09A71-4387-8D45-9EAE-420B8F1B9004}" sibTransId="{73BA6A15-64FE-8242-8044-F8CD5D1623D5}"/>
    <dgm:cxn modelId="{AC710298-7FF5-D546-8DC1-EAF3598210EA}" type="presOf" srcId="{C8985B6F-5504-8449-B441-E0C279497F19}" destId="{25575E9B-FE0A-0042-8BF2-4F3B2221678E}" srcOrd="0" destOrd="0" presId="urn:microsoft.com/office/officeart/2005/8/layout/hList1"/>
    <dgm:cxn modelId="{CD9E029C-E3C7-CC45-AD25-A6AAA57BE014}" type="presOf" srcId="{2BAC1A8E-5A0E-1544-9221-52A61DB59B2E}" destId="{7FC94AF0-A53A-B241-8B98-0171EDDD22C6}" srcOrd="0" destOrd="1" presId="urn:microsoft.com/office/officeart/2005/8/layout/hList1"/>
    <dgm:cxn modelId="{9CAABFAC-885A-E747-8DFA-C8F920ACCF69}" srcId="{E5D72D6E-C1CA-5140-8B88-CC1B70C33357}" destId="{8AF0A814-7ED1-6548-9ED9-3F4B1CAD178E}" srcOrd="0" destOrd="0" parTransId="{323ECB40-6F98-0747-A580-89FF725AEC67}" sibTransId="{2414C0BB-1BA9-474C-A730-F0C973CDC3BE}"/>
    <dgm:cxn modelId="{E80FAAB4-D106-C242-977C-BE2D5C08063F}" srcId="{E5D72D6E-C1CA-5140-8B88-CC1B70C33357}" destId="{2E40D64B-06BF-EF4B-91F7-5AAAA0D6BB5E}" srcOrd="2" destOrd="0" parTransId="{A8558822-CF8B-7043-B27F-ED1F4E69C6CF}" sibTransId="{50713713-FE24-6842-82CC-08A0A99FC736}"/>
    <dgm:cxn modelId="{7C64A6C2-6E4C-8E4A-9E5B-B0A8E495A5B1}" type="presOf" srcId="{A7DE32E7-713B-014A-BDF1-BA8C34797940}" destId="{6314E949-0387-2C4F-94C3-DEF6DDB4ABDF}" srcOrd="0" destOrd="0" presId="urn:microsoft.com/office/officeart/2005/8/layout/hList1"/>
    <dgm:cxn modelId="{EBCA2FD5-2C66-7145-8177-41B3EF3B65BF}" type="presOf" srcId="{89B87BFA-9C57-E04D-AB1C-19F4691F0C6F}" destId="{6A4DB3F9-CDF0-F74E-B7C6-DE1A79754C83}" srcOrd="0" destOrd="0" presId="urn:microsoft.com/office/officeart/2005/8/layout/hList1"/>
    <dgm:cxn modelId="{B7AD09D8-6D5E-C84D-B06F-E6C8DAA9F7E2}" srcId="{1C7050B1-3F95-CB44-AD5B-794C018EF777}" destId="{C8985B6F-5504-8449-B441-E0C279497F19}" srcOrd="3" destOrd="0" parTransId="{D3BB8C74-EAD3-D74B-9732-788A08CD6A22}" sibTransId="{54F10DB3-B60E-7747-A5C7-A45BE5454CAC}"/>
    <dgm:cxn modelId="{09BFB7DA-9852-4F4B-9613-FAADFAD4AB80}" srcId="{1C7050B1-3F95-CB44-AD5B-794C018EF777}" destId="{9096F7EA-EFB6-D544-B043-A1FB216BA37D}" srcOrd="2" destOrd="0" parTransId="{A9A69805-1693-0A4D-AFD5-D4B4A3E68A45}" sibTransId="{E4597C48-1D75-E448-8934-DC70E7651957}"/>
    <dgm:cxn modelId="{ADA068DD-9B4D-5E45-9D15-DB278DC467EA}" type="presOf" srcId="{1C7050B1-3F95-CB44-AD5B-794C018EF777}" destId="{C5B76D63-70F2-7949-AF1E-F7F65F11DB58}" srcOrd="0" destOrd="0" presId="urn:microsoft.com/office/officeart/2005/8/layout/hList1"/>
    <dgm:cxn modelId="{0FCC81E2-3B4B-E648-8D2D-F8702F5B45ED}" type="presOf" srcId="{D6A80AA6-7B10-F147-BDBE-78F5C6EDB6CC}" destId="{6D168044-9681-C64A-A378-02550FF74891}" srcOrd="0" destOrd="1" presId="urn:microsoft.com/office/officeart/2005/8/layout/hList1"/>
    <dgm:cxn modelId="{0E737CEA-3BA0-9B4A-AA90-F877D80AE868}" type="presOf" srcId="{8AF0A814-7ED1-6548-9ED9-3F4B1CAD178E}" destId="{6D168044-9681-C64A-A378-02550FF74891}" srcOrd="0" destOrd="0" presId="urn:microsoft.com/office/officeart/2005/8/layout/hList1"/>
    <dgm:cxn modelId="{F8B747F6-978B-8247-93FB-9643FC1FE3BC}" srcId="{9E2230DF-8527-AB47-BEF7-D98901F25100}" destId="{3175512D-555D-DE4A-B575-77C7D11FA615}" srcOrd="3" destOrd="0" parTransId="{1983AC56-BB26-5846-80B7-74A1BB10A6E5}" sibTransId="{01848253-0994-144E-8D06-32CB0B62EEE5}"/>
    <dgm:cxn modelId="{ED7E3A10-BB61-D746-8643-0A97CF2861F0}" type="presParOf" srcId="{C5B76D63-70F2-7949-AF1E-F7F65F11DB58}" destId="{01190B6A-9F86-1E42-B8C9-7FFC822E20EC}" srcOrd="0" destOrd="0" presId="urn:microsoft.com/office/officeart/2005/8/layout/hList1"/>
    <dgm:cxn modelId="{3DD1BEC4-5F4A-634D-A288-4FA81A598DC1}" type="presParOf" srcId="{01190B6A-9F86-1E42-B8C9-7FFC822E20EC}" destId="{7068EBE7-1662-4246-8F26-845E3F44223E}" srcOrd="0" destOrd="0" presId="urn:microsoft.com/office/officeart/2005/8/layout/hList1"/>
    <dgm:cxn modelId="{8CFE6563-5DDA-6544-A997-8B2CD873C1D2}" type="presParOf" srcId="{01190B6A-9F86-1E42-B8C9-7FFC822E20EC}" destId="{6D168044-9681-C64A-A378-02550FF74891}" srcOrd="1" destOrd="0" presId="urn:microsoft.com/office/officeart/2005/8/layout/hList1"/>
    <dgm:cxn modelId="{65CC0D27-83ED-C54F-BBB2-8CEAC5333E2D}" type="presParOf" srcId="{C5B76D63-70F2-7949-AF1E-F7F65F11DB58}" destId="{71557DC1-6708-BD40-9C2E-B6E793313E10}" srcOrd="1" destOrd="0" presId="urn:microsoft.com/office/officeart/2005/8/layout/hList1"/>
    <dgm:cxn modelId="{0AEDDC4C-1780-234C-A758-2D6371AC287C}" type="presParOf" srcId="{C5B76D63-70F2-7949-AF1E-F7F65F11DB58}" destId="{5D3F1BD8-8857-6C41-99DE-1E56203A0077}" srcOrd="2" destOrd="0" presId="urn:microsoft.com/office/officeart/2005/8/layout/hList1"/>
    <dgm:cxn modelId="{4CC3CC06-136B-B44F-86C7-3EE608730531}" type="presParOf" srcId="{5D3F1BD8-8857-6C41-99DE-1E56203A0077}" destId="{2E74A82C-2B63-A541-8B03-165B5098DE24}" srcOrd="0" destOrd="0" presId="urn:microsoft.com/office/officeart/2005/8/layout/hList1"/>
    <dgm:cxn modelId="{785260E1-599A-5344-BA52-04C3A803CF09}" type="presParOf" srcId="{5D3F1BD8-8857-6C41-99DE-1E56203A0077}" destId="{7FC94AF0-A53A-B241-8B98-0171EDDD22C6}" srcOrd="1" destOrd="0" presId="urn:microsoft.com/office/officeart/2005/8/layout/hList1"/>
    <dgm:cxn modelId="{A55FBC15-82C8-DF42-8D83-3F9B9BF9A2C2}" type="presParOf" srcId="{C5B76D63-70F2-7949-AF1E-F7F65F11DB58}" destId="{114ABA24-087E-6B4E-986E-2E90BEF418D3}" srcOrd="3" destOrd="0" presId="urn:microsoft.com/office/officeart/2005/8/layout/hList1"/>
    <dgm:cxn modelId="{A14B62FE-EB37-2744-B96B-402F2ECD8EE2}" type="presParOf" srcId="{C5B76D63-70F2-7949-AF1E-F7F65F11DB58}" destId="{ED2C9FCB-5796-F74F-849B-03F1FD595A6E}" srcOrd="4" destOrd="0" presId="urn:microsoft.com/office/officeart/2005/8/layout/hList1"/>
    <dgm:cxn modelId="{88F83597-CB6B-4742-8119-F6F2DB454051}" type="presParOf" srcId="{ED2C9FCB-5796-F74F-849B-03F1FD595A6E}" destId="{9065A2B0-0D91-5845-86C5-11B21E884752}" srcOrd="0" destOrd="0" presId="urn:microsoft.com/office/officeart/2005/8/layout/hList1"/>
    <dgm:cxn modelId="{20A1DDF2-6599-5146-BB14-0BA8AC1FECF5}" type="presParOf" srcId="{ED2C9FCB-5796-F74F-849B-03F1FD595A6E}" destId="{6A4DB3F9-CDF0-F74E-B7C6-DE1A79754C83}" srcOrd="1" destOrd="0" presId="urn:microsoft.com/office/officeart/2005/8/layout/hList1"/>
    <dgm:cxn modelId="{2969190F-F047-5F43-8BB6-87087D78AE7D}" type="presParOf" srcId="{C5B76D63-70F2-7949-AF1E-F7F65F11DB58}" destId="{343F79B6-BD51-5F47-88E1-B712B620C43B}" srcOrd="5" destOrd="0" presId="urn:microsoft.com/office/officeart/2005/8/layout/hList1"/>
    <dgm:cxn modelId="{AFA6F77F-C660-0044-A181-2A60A93EAA5F}" type="presParOf" srcId="{C5B76D63-70F2-7949-AF1E-F7F65F11DB58}" destId="{D52D5413-3FF5-7144-97F8-FCF511DC9C7B}" srcOrd="6" destOrd="0" presId="urn:microsoft.com/office/officeart/2005/8/layout/hList1"/>
    <dgm:cxn modelId="{ED5A551C-8E62-0449-BD5F-5E22F363A1FD}" type="presParOf" srcId="{D52D5413-3FF5-7144-97F8-FCF511DC9C7B}" destId="{25575E9B-FE0A-0042-8BF2-4F3B2221678E}" srcOrd="0" destOrd="0" presId="urn:microsoft.com/office/officeart/2005/8/layout/hList1"/>
    <dgm:cxn modelId="{39ED96BE-0B8B-DF4A-A937-8BDFD1CDDD5E}" type="presParOf" srcId="{D52D5413-3FF5-7144-97F8-FCF511DC9C7B}" destId="{6314E949-0387-2C4F-94C3-DEF6DDB4AB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FADF7-1B51-C14B-AB26-4B6455964BA6}">
      <dsp:nvSpPr>
        <dsp:cNvPr id="0" name=""/>
        <dsp:cNvSpPr/>
      </dsp:nvSpPr>
      <dsp:spPr>
        <a:xfrm rot="5400000">
          <a:off x="-189997" y="192967"/>
          <a:ext cx="1266648" cy="886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2600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BC</a:t>
          </a:r>
        </a:p>
      </dsp:txBody>
      <dsp:txXfrm rot="-5400000">
        <a:off x="1" y="446297"/>
        <a:ext cx="886653" cy="379995"/>
      </dsp:txXfrm>
    </dsp:sp>
    <dsp:sp modelId="{20BDB6CC-EEC9-F94D-A564-383D84A3BF8D}">
      <dsp:nvSpPr>
        <dsp:cNvPr id="0" name=""/>
        <dsp:cNvSpPr/>
      </dsp:nvSpPr>
      <dsp:spPr>
        <a:xfrm rot="5400000">
          <a:off x="3402563" y="-2501910"/>
          <a:ext cx="823754" cy="5871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First Library in Sumerian civilization.</a:t>
          </a:r>
        </a:p>
      </dsp:txBody>
      <dsp:txXfrm rot="-5400000">
        <a:off x="878786" y="62079"/>
        <a:ext cx="5831096" cy="743330"/>
      </dsp:txXfrm>
    </dsp:sp>
    <dsp:sp modelId="{E2A63658-52A8-4541-BC33-5A5A305786D2}">
      <dsp:nvSpPr>
        <dsp:cNvPr id="0" name=""/>
        <dsp:cNvSpPr/>
      </dsp:nvSpPr>
      <dsp:spPr>
        <a:xfrm rot="5400000">
          <a:off x="-189997" y="1260499"/>
          <a:ext cx="1266648" cy="886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1600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</a:t>
          </a:r>
        </a:p>
      </dsp:txBody>
      <dsp:txXfrm rot="-5400000">
        <a:off x="1" y="1513829"/>
        <a:ext cx="886653" cy="379995"/>
      </dsp:txXfrm>
    </dsp:sp>
    <dsp:sp modelId="{385A0E57-8A83-8A4C-8566-CE85D5FB4D2B}">
      <dsp:nvSpPr>
        <dsp:cNvPr id="0" name=""/>
        <dsp:cNvSpPr/>
      </dsp:nvSpPr>
      <dsp:spPr>
        <a:xfrm rot="5400000">
          <a:off x="3410647" y="-1453491"/>
          <a:ext cx="823321" cy="5871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Kashi-hon book renting company in Japan.</a:t>
          </a:r>
        </a:p>
      </dsp:txBody>
      <dsp:txXfrm rot="-5400000">
        <a:off x="886654" y="1110693"/>
        <a:ext cx="5831117" cy="742939"/>
      </dsp:txXfrm>
    </dsp:sp>
    <dsp:sp modelId="{9681177C-40A5-1D44-A4F3-00806AB14980}">
      <dsp:nvSpPr>
        <dsp:cNvPr id="0" name=""/>
        <dsp:cNvSpPr/>
      </dsp:nvSpPr>
      <dsp:spPr>
        <a:xfrm rot="5400000">
          <a:off x="-189997" y="2328031"/>
          <a:ext cx="1266648" cy="886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2000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AD</a:t>
          </a:r>
        </a:p>
      </dsp:txBody>
      <dsp:txXfrm rot="-5400000">
        <a:off x="1" y="2581361"/>
        <a:ext cx="886653" cy="379995"/>
      </dsp:txXfrm>
    </dsp:sp>
    <dsp:sp modelId="{28802908-C088-314A-B899-D6105ACF3F57}">
      <dsp:nvSpPr>
        <dsp:cNvPr id="0" name=""/>
        <dsp:cNvSpPr/>
      </dsp:nvSpPr>
      <dsp:spPr>
        <a:xfrm rot="5400000">
          <a:off x="3410647" y="-385958"/>
          <a:ext cx="823321" cy="5871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Online renting through various mediums.</a:t>
          </a:r>
        </a:p>
      </dsp:txBody>
      <dsp:txXfrm rot="-5400000">
        <a:off x="886654" y="2178226"/>
        <a:ext cx="5831117" cy="742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01DF2-0BCB-4D4C-BF5E-2E1C1EB62FE3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104D1-57DC-F843-8C4F-760463F26ED0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TAM</a:t>
          </a:r>
        </a:p>
      </dsp:txBody>
      <dsp:txXfrm>
        <a:off x="1828800" y="203199"/>
        <a:ext cx="2133600" cy="1097282"/>
      </dsp:txXfrm>
    </dsp:sp>
    <dsp:sp modelId="{540E7B6C-CF68-ED45-B2AD-519BA241AE66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8915B-AED8-B249-BAE6-E9ECD339A8E4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SAM</a:t>
          </a:r>
        </a:p>
      </dsp:txBody>
      <dsp:txXfrm>
        <a:off x="1828800" y="1300482"/>
        <a:ext cx="2133600" cy="1097278"/>
      </dsp:txXfrm>
    </dsp:sp>
    <dsp:sp modelId="{299A59E5-522E-5E49-9D31-3D5F7048AAD0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26537-7C7F-B04D-8EE3-5DB7C443886E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ITM</a:t>
          </a:r>
        </a:p>
      </dsp:txBody>
      <dsp:txXfrm>
        <a:off x="1828800" y="2397761"/>
        <a:ext cx="2133600" cy="1097278"/>
      </dsp:txXfrm>
    </dsp:sp>
    <dsp:sp modelId="{0A2191BC-FB75-5141-82C2-173152E21FA7}">
      <dsp:nvSpPr>
        <dsp:cNvPr id="0" name=""/>
        <dsp:cNvSpPr/>
      </dsp:nvSpPr>
      <dsp:spPr>
        <a:xfrm>
          <a:off x="3962400" y="203199"/>
          <a:ext cx="2133600" cy="10972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People residing in Delhi/NCR.</a:t>
          </a:r>
        </a:p>
      </dsp:txBody>
      <dsp:txXfrm>
        <a:off x="3962400" y="203199"/>
        <a:ext cx="2133600" cy="1097282"/>
      </dsp:txXfrm>
    </dsp:sp>
    <dsp:sp modelId="{90A8BBD8-EB67-E543-AEAE-28118B20EC1E}">
      <dsp:nvSpPr>
        <dsp:cNvPr id="0" name=""/>
        <dsp:cNvSpPr/>
      </dsp:nvSpPr>
      <dsp:spPr>
        <a:xfrm>
          <a:off x="3962400" y="1300482"/>
          <a:ext cx="2133600" cy="10972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People above 18 years</a:t>
          </a:r>
        </a:p>
      </dsp:txBody>
      <dsp:txXfrm>
        <a:off x="3962400" y="1300482"/>
        <a:ext cx="2133600" cy="1097278"/>
      </dsp:txXfrm>
    </dsp:sp>
    <dsp:sp modelId="{7EE71300-0514-7144-81BE-58B82E6BAFB1}">
      <dsp:nvSpPr>
        <dsp:cNvPr id="0" name=""/>
        <dsp:cNvSpPr/>
      </dsp:nvSpPr>
      <dsp:spPr>
        <a:xfrm>
          <a:off x="3962400" y="2397761"/>
          <a:ext cx="2133600" cy="10972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300" kern="1200" dirty="0"/>
            <a:t>People between 18-35 years</a:t>
          </a:r>
        </a:p>
      </dsp:txBody>
      <dsp:txXfrm>
        <a:off x="3962400" y="2397761"/>
        <a:ext cx="2133600" cy="10972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CFE89-AE6D-B84A-ABC0-9CCFEA59767E}">
      <dsp:nvSpPr>
        <dsp:cNvPr id="0" name=""/>
        <dsp:cNvSpPr/>
      </dsp:nvSpPr>
      <dsp:spPr>
        <a:xfrm>
          <a:off x="1963" y="494507"/>
          <a:ext cx="2900929" cy="19987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4B81B-015C-794C-AF7C-EB9DEBF87702}">
      <dsp:nvSpPr>
        <dsp:cNvPr id="0" name=""/>
        <dsp:cNvSpPr/>
      </dsp:nvSpPr>
      <dsp:spPr>
        <a:xfrm>
          <a:off x="1963" y="2493247"/>
          <a:ext cx="2900929" cy="1076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Milestone</a:t>
          </a:r>
        </a:p>
      </dsp:txBody>
      <dsp:txXfrm>
        <a:off x="1963" y="2493247"/>
        <a:ext cx="2900929" cy="1076244"/>
      </dsp:txXfrm>
    </dsp:sp>
    <dsp:sp modelId="{8518094B-4ADC-F94F-8B8E-77E4EE337CFD}">
      <dsp:nvSpPr>
        <dsp:cNvPr id="0" name=""/>
        <dsp:cNvSpPr/>
      </dsp:nvSpPr>
      <dsp:spPr>
        <a:xfrm>
          <a:off x="3193107" y="494507"/>
          <a:ext cx="2900929" cy="19987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91446-5DE6-544F-9C36-53FCAE2E1773}">
      <dsp:nvSpPr>
        <dsp:cNvPr id="0" name=""/>
        <dsp:cNvSpPr/>
      </dsp:nvSpPr>
      <dsp:spPr>
        <a:xfrm>
          <a:off x="3193107" y="2493247"/>
          <a:ext cx="2900929" cy="1076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Key Metrices</a:t>
          </a:r>
        </a:p>
      </dsp:txBody>
      <dsp:txXfrm>
        <a:off x="3193107" y="2493247"/>
        <a:ext cx="2900929" cy="1076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8EBE7-1662-4246-8F26-845E3F44223E}">
      <dsp:nvSpPr>
        <dsp:cNvPr id="0" name=""/>
        <dsp:cNvSpPr/>
      </dsp:nvSpPr>
      <dsp:spPr>
        <a:xfrm>
          <a:off x="2291" y="1178268"/>
          <a:ext cx="1378148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Technical risk</a:t>
          </a:r>
        </a:p>
      </dsp:txBody>
      <dsp:txXfrm>
        <a:off x="2291" y="1178268"/>
        <a:ext cx="1378148" cy="345600"/>
      </dsp:txXfrm>
    </dsp:sp>
    <dsp:sp modelId="{6D168044-9681-C64A-A378-02550FF74891}">
      <dsp:nvSpPr>
        <dsp:cNvPr id="0" name=""/>
        <dsp:cNvSpPr/>
      </dsp:nvSpPr>
      <dsp:spPr>
        <a:xfrm>
          <a:off x="2291" y="1523868"/>
          <a:ext cx="1378148" cy="1361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Cloud storage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App crashing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Network issue</a:t>
          </a:r>
        </a:p>
      </dsp:txBody>
      <dsp:txXfrm>
        <a:off x="2291" y="1523868"/>
        <a:ext cx="1378148" cy="1361863"/>
      </dsp:txXfrm>
    </dsp:sp>
    <dsp:sp modelId="{2E74A82C-2B63-A541-8B03-165B5098DE24}">
      <dsp:nvSpPr>
        <dsp:cNvPr id="0" name=""/>
        <dsp:cNvSpPr/>
      </dsp:nvSpPr>
      <dsp:spPr>
        <a:xfrm>
          <a:off x="1573381" y="1178268"/>
          <a:ext cx="1378148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Market risk</a:t>
          </a:r>
        </a:p>
      </dsp:txBody>
      <dsp:txXfrm>
        <a:off x="1573381" y="1178268"/>
        <a:ext cx="1378148" cy="345600"/>
      </dsp:txXfrm>
    </dsp:sp>
    <dsp:sp modelId="{7FC94AF0-A53A-B241-8B98-0171EDDD22C6}">
      <dsp:nvSpPr>
        <dsp:cNvPr id="0" name=""/>
        <dsp:cNvSpPr/>
      </dsp:nvSpPr>
      <dsp:spPr>
        <a:xfrm>
          <a:off x="1573381" y="1523868"/>
          <a:ext cx="1378148" cy="1361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Price competition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Low consumer confidence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Monopoly by rival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1573381" y="1523868"/>
        <a:ext cx="1378148" cy="1361863"/>
      </dsp:txXfrm>
    </dsp:sp>
    <dsp:sp modelId="{9065A2B0-0D91-5845-86C5-11B21E884752}">
      <dsp:nvSpPr>
        <dsp:cNvPr id="0" name=""/>
        <dsp:cNvSpPr/>
      </dsp:nvSpPr>
      <dsp:spPr>
        <a:xfrm>
          <a:off x="3144470" y="1178268"/>
          <a:ext cx="1378148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Operational Risk</a:t>
          </a:r>
        </a:p>
      </dsp:txBody>
      <dsp:txXfrm>
        <a:off x="3144470" y="1178268"/>
        <a:ext cx="1378148" cy="345600"/>
      </dsp:txXfrm>
    </dsp:sp>
    <dsp:sp modelId="{6A4DB3F9-CDF0-F74E-B7C6-DE1A79754C83}">
      <dsp:nvSpPr>
        <dsp:cNvPr id="0" name=""/>
        <dsp:cNvSpPr/>
      </dsp:nvSpPr>
      <dsp:spPr>
        <a:xfrm>
          <a:off x="3144470" y="1523868"/>
          <a:ext cx="1378148" cy="1361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Tax regulations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Change in state or central government rules.</a:t>
          </a:r>
        </a:p>
      </dsp:txBody>
      <dsp:txXfrm>
        <a:off x="3144470" y="1523868"/>
        <a:ext cx="1378148" cy="1361863"/>
      </dsp:txXfrm>
    </dsp:sp>
    <dsp:sp modelId="{25575E9B-FE0A-0042-8BF2-4F3B2221678E}">
      <dsp:nvSpPr>
        <dsp:cNvPr id="0" name=""/>
        <dsp:cNvSpPr/>
      </dsp:nvSpPr>
      <dsp:spPr>
        <a:xfrm>
          <a:off x="4715559" y="1178268"/>
          <a:ext cx="1378148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Other risk</a:t>
          </a:r>
        </a:p>
      </dsp:txBody>
      <dsp:txXfrm>
        <a:off x="4715559" y="1178268"/>
        <a:ext cx="1378148" cy="345600"/>
      </dsp:txXfrm>
    </dsp:sp>
    <dsp:sp modelId="{6314E949-0387-2C4F-94C3-DEF6DDB4ABDF}">
      <dsp:nvSpPr>
        <dsp:cNvPr id="0" name=""/>
        <dsp:cNvSpPr/>
      </dsp:nvSpPr>
      <dsp:spPr>
        <a:xfrm>
          <a:off x="4715559" y="1523868"/>
          <a:ext cx="1378148" cy="1361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New technological advancements.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Geopolitical factors.</a:t>
          </a:r>
        </a:p>
      </dsp:txBody>
      <dsp:txXfrm>
        <a:off x="4715559" y="1523868"/>
        <a:ext cx="1378148" cy="136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10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"/>
          <p:cNvSpPr/>
          <p:nvPr/>
        </p:nvSpPr>
        <p:spPr>
          <a:xfrm>
            <a:off x="322375" y="646500"/>
            <a:ext cx="44706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6"/>
          <p:cNvGrpSpPr/>
          <p:nvPr/>
        </p:nvGrpSpPr>
        <p:grpSpPr>
          <a:xfrm>
            <a:off x="-207" y="646493"/>
            <a:ext cx="155867" cy="653721"/>
            <a:chOff x="5385375" y="498300"/>
            <a:chExt cx="802200" cy="556500"/>
          </a:xfrm>
        </p:grpSpPr>
        <p:sp>
          <p:nvSpPr>
            <p:cNvPr id="294" name="Google Shape;294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>
            <a:off x="5434002" y="4483463"/>
            <a:ext cx="666347" cy="666373"/>
            <a:chOff x="7134700" y="414375"/>
            <a:chExt cx="501919" cy="501900"/>
          </a:xfrm>
        </p:grpSpPr>
        <p:sp>
          <p:nvSpPr>
            <p:cNvPr id="298" name="Google Shape;298;p6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 rot="-5400000">
            <a:off x="8018100" y="-167410"/>
            <a:ext cx="318554" cy="653721"/>
            <a:chOff x="5385375" y="498300"/>
            <a:chExt cx="802200" cy="556500"/>
          </a:xfrm>
        </p:grpSpPr>
        <p:sp>
          <p:nvSpPr>
            <p:cNvPr id="315" name="Google Shape;315;p6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6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6"/>
          <p:cNvSpPr txBox="1">
            <a:spLocks noGrp="1"/>
          </p:cNvSpPr>
          <p:nvPr>
            <p:ph type="body" idx="1"/>
          </p:nvPr>
        </p:nvSpPr>
        <p:spPr>
          <a:xfrm>
            <a:off x="508700" y="1599700"/>
            <a:ext cx="42843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0" name="Google Shape;320;p6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8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57" name="Google Shape;357;p8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8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61" name="Google Shape;361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8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65" name="Google Shape;365;p8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body" idx="1"/>
          </p:nvPr>
        </p:nvSpPr>
        <p:spPr>
          <a:xfrm>
            <a:off x="1165875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2"/>
          </p:nvPr>
        </p:nvSpPr>
        <p:spPr>
          <a:xfrm>
            <a:off x="3706438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8" name="Google Shape;388;p8"/>
          <p:cNvSpPr txBox="1">
            <a:spLocks noGrp="1"/>
          </p:cNvSpPr>
          <p:nvPr>
            <p:ph type="body" idx="3"/>
          </p:nvPr>
        </p:nvSpPr>
        <p:spPr>
          <a:xfrm>
            <a:off x="6247001" y="1599700"/>
            <a:ext cx="22572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>
            <a:endParaRPr/>
          </a:p>
        </p:txBody>
      </p:sp>
      <p:sp>
        <p:nvSpPr>
          <p:cNvPr id="389" name="Google Shape;389;p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BOOK-O-EASE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C06FA-3F4A-6B4B-8313-DE25DA1DB10E}"/>
              </a:ext>
            </a:extLst>
          </p:cNvPr>
          <p:cNvSpPr txBox="1"/>
          <p:nvPr/>
        </p:nvSpPr>
        <p:spPr>
          <a:xfrm>
            <a:off x="6426000" y="4658369"/>
            <a:ext cx="232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omic Sans MS" panose="030F0902030302020204" pitchFamily="66" charset="0"/>
              </a:rPr>
              <a:t>GROUP 10C</a:t>
            </a:r>
          </a:p>
        </p:txBody>
      </p:sp>
      <p:sp>
        <p:nvSpPr>
          <p:cNvPr id="4" name="Google Shape;717;p32">
            <a:extLst>
              <a:ext uri="{FF2B5EF4-FFF2-40B4-BE49-F238E27FC236}">
                <a16:creationId xmlns:a16="http://schemas.microsoft.com/office/drawing/2014/main" id="{B3C1B1F7-EE24-7945-98DC-59A6EF21D214}"/>
              </a:ext>
            </a:extLst>
          </p:cNvPr>
          <p:cNvSpPr/>
          <p:nvPr/>
        </p:nvSpPr>
        <p:spPr>
          <a:xfrm>
            <a:off x="6485125" y="557220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chemeClr val="dk2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5" name="Google Shape;719;p32">
            <a:extLst>
              <a:ext uri="{FF2B5EF4-FFF2-40B4-BE49-F238E27FC236}">
                <a16:creationId xmlns:a16="http://schemas.microsoft.com/office/drawing/2014/main" id="{FB50725F-C45A-B045-A432-B374E85AEEC6}"/>
              </a:ext>
            </a:extLst>
          </p:cNvPr>
          <p:cNvGrpSpPr/>
          <p:nvPr/>
        </p:nvGrpSpPr>
        <p:grpSpPr>
          <a:xfrm>
            <a:off x="6426000" y="145004"/>
            <a:ext cx="2119546" cy="4396359"/>
            <a:chOff x="2547150" y="238125"/>
            <a:chExt cx="2525675" cy="5238750"/>
          </a:xfrm>
        </p:grpSpPr>
        <p:sp>
          <p:nvSpPr>
            <p:cNvPr id="6" name="Google Shape;720;p32">
              <a:extLst>
                <a:ext uri="{FF2B5EF4-FFF2-40B4-BE49-F238E27FC236}">
                  <a16:creationId xmlns:a16="http://schemas.microsoft.com/office/drawing/2014/main" id="{BCCCF4E7-4517-4A40-8C3B-D3ABC649EE86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21;p32">
              <a:extLst>
                <a:ext uri="{FF2B5EF4-FFF2-40B4-BE49-F238E27FC236}">
                  <a16:creationId xmlns:a16="http://schemas.microsoft.com/office/drawing/2014/main" id="{DAB2A089-7FB3-A449-A9B5-E5187A6652FA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22;p32">
              <a:extLst>
                <a:ext uri="{FF2B5EF4-FFF2-40B4-BE49-F238E27FC236}">
                  <a16:creationId xmlns:a16="http://schemas.microsoft.com/office/drawing/2014/main" id="{33B089DF-60BE-A840-809C-9B12252C0A0F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23;p32">
              <a:extLst>
                <a:ext uri="{FF2B5EF4-FFF2-40B4-BE49-F238E27FC236}">
                  <a16:creationId xmlns:a16="http://schemas.microsoft.com/office/drawing/2014/main" id="{D883080A-0890-9B4D-ADF3-C4C0FC44A849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1F12D12-0582-4647-97D7-CAD191689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125" y="539659"/>
            <a:ext cx="2007300" cy="3575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EBD7-5E36-1B41-9A7C-009B38CB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E93AB-12C0-CA47-8E8C-F8AF62096C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E98874-FC47-C14C-96FF-C73509377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8948"/>
              </p:ext>
            </p:extLst>
          </p:nvPr>
        </p:nvGraphicFramePr>
        <p:xfrm>
          <a:off x="630116" y="1885949"/>
          <a:ext cx="3941884" cy="2578465"/>
        </p:xfrm>
        <a:graphic>
          <a:graphicData uri="http://schemas.openxmlformats.org/drawingml/2006/table">
            <a:tbl>
              <a:tblPr>
                <a:tableStyleId>{885DB79C-CFCF-4F72-B0E8-CE602325FA65}</a:tableStyleId>
              </a:tblPr>
              <a:tblGrid>
                <a:gridCol w="2823241">
                  <a:extLst>
                    <a:ext uri="{9D8B030D-6E8A-4147-A177-3AD203B41FA5}">
                      <a16:colId xmlns:a16="http://schemas.microsoft.com/office/drawing/2014/main" val="1905424661"/>
                    </a:ext>
                  </a:extLst>
                </a:gridCol>
                <a:gridCol w="1118643">
                  <a:extLst>
                    <a:ext uri="{9D8B030D-6E8A-4147-A177-3AD203B41FA5}">
                      <a16:colId xmlns:a16="http://schemas.microsoft.com/office/drawing/2014/main" val="3382324193"/>
                    </a:ext>
                  </a:extLst>
                </a:gridCol>
              </a:tblGrid>
              <a:tr h="33541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Revenue (for 30 days)</a:t>
                      </a:r>
                      <a:endParaRPr lang="en-IN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 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431516"/>
                  </a:ext>
                </a:extLst>
              </a:tr>
              <a:tr h="33541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Number of customers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300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9387172"/>
                  </a:ext>
                </a:extLst>
              </a:tr>
              <a:tr h="314447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Units per purchased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314168"/>
                  </a:ext>
                </a:extLst>
              </a:tr>
              <a:tr h="314447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 new customers pe month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002191"/>
                  </a:ext>
                </a:extLst>
              </a:tr>
              <a:tr h="314447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Price per supscription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550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479141"/>
                  </a:ext>
                </a:extLst>
              </a:tr>
              <a:tr h="314447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Purchase frequency 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5675770"/>
                  </a:ext>
                </a:extLst>
              </a:tr>
              <a:tr h="314447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Total sales in units (INR)</a:t>
                      </a:r>
                      <a:endParaRPr lang="en-IN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>
                          <a:effectLst/>
                        </a:rPr>
                        <a:t>300</a:t>
                      </a:r>
                      <a:endParaRPr lang="en-IN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3659048"/>
                  </a:ext>
                </a:extLst>
              </a:tr>
              <a:tr h="33541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Total sales revenue (INR)</a:t>
                      </a:r>
                      <a:endParaRPr lang="en-IN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100" u="none" strike="noStrike" dirty="0">
                          <a:effectLst/>
                        </a:rPr>
                        <a:t>165000</a:t>
                      </a:r>
                      <a:endParaRPr lang="en-IN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8337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36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B5BB-49C9-B142-A8CC-3B8FA5DC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6485B-A5C6-D941-B9B2-5C691C7B0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Founders – Lincoln and Kumari Shreya</a:t>
            </a:r>
          </a:p>
          <a:p>
            <a:r>
              <a:rPr lang="en-US" dirty="0"/>
              <a:t>Board of directors –</a:t>
            </a:r>
          </a:p>
          <a:p>
            <a:pPr marL="76200" indent="0">
              <a:buNone/>
            </a:pPr>
            <a:r>
              <a:rPr lang="en-US" dirty="0"/>
              <a:t>Ishita Jha</a:t>
            </a:r>
          </a:p>
          <a:p>
            <a:pPr marL="76200" indent="0">
              <a:buNone/>
            </a:pPr>
            <a:r>
              <a:rPr lang="en-US" dirty="0"/>
              <a:t>Harshit Gupta</a:t>
            </a:r>
          </a:p>
          <a:p>
            <a:pPr marL="76200" indent="0">
              <a:buNone/>
            </a:pPr>
            <a:r>
              <a:rPr lang="en-US" dirty="0" err="1"/>
              <a:t>Kashish</a:t>
            </a:r>
            <a:r>
              <a:rPr lang="en-US" dirty="0"/>
              <a:t> Garg</a:t>
            </a:r>
          </a:p>
          <a:p>
            <a:pPr marL="76200" indent="0">
              <a:buNone/>
            </a:pPr>
            <a:r>
              <a:rPr lang="en-US" dirty="0" err="1"/>
              <a:t>Karthikyean</a:t>
            </a:r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362B3-BCD6-1B43-AA7C-DA9FCF9D6F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1680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A535-AF88-3746-A86E-703D6782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C1C7B-FBB0-3349-BB78-BBC0A62734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66EEBD-F236-7B4F-B5DC-FF617B280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21178"/>
              </p:ext>
            </p:extLst>
          </p:nvPr>
        </p:nvGraphicFramePr>
        <p:xfrm>
          <a:off x="1016169" y="1726590"/>
          <a:ext cx="7133061" cy="2886069"/>
        </p:xfrm>
        <a:graphic>
          <a:graphicData uri="http://schemas.openxmlformats.org/drawingml/2006/table">
            <a:tbl>
              <a:tblPr>
                <a:tableStyleId>{885DB79C-CFCF-4F72-B0E8-CE602325FA65}</a:tableStyleId>
              </a:tblPr>
              <a:tblGrid>
                <a:gridCol w="181597">
                  <a:extLst>
                    <a:ext uri="{9D8B030D-6E8A-4147-A177-3AD203B41FA5}">
                      <a16:colId xmlns:a16="http://schemas.microsoft.com/office/drawing/2014/main" val="2598027944"/>
                    </a:ext>
                  </a:extLst>
                </a:gridCol>
                <a:gridCol w="1241891">
                  <a:extLst>
                    <a:ext uri="{9D8B030D-6E8A-4147-A177-3AD203B41FA5}">
                      <a16:colId xmlns:a16="http://schemas.microsoft.com/office/drawing/2014/main" val="3238016814"/>
                    </a:ext>
                  </a:extLst>
                </a:gridCol>
                <a:gridCol w="492070">
                  <a:extLst>
                    <a:ext uri="{9D8B030D-6E8A-4147-A177-3AD203B41FA5}">
                      <a16:colId xmlns:a16="http://schemas.microsoft.com/office/drawing/2014/main" val="1750134026"/>
                    </a:ext>
                  </a:extLst>
                </a:gridCol>
                <a:gridCol w="140591">
                  <a:extLst>
                    <a:ext uri="{9D8B030D-6E8A-4147-A177-3AD203B41FA5}">
                      <a16:colId xmlns:a16="http://schemas.microsoft.com/office/drawing/2014/main" val="2991305062"/>
                    </a:ext>
                  </a:extLst>
                </a:gridCol>
                <a:gridCol w="1007572">
                  <a:extLst>
                    <a:ext uri="{9D8B030D-6E8A-4147-A177-3AD203B41FA5}">
                      <a16:colId xmlns:a16="http://schemas.microsoft.com/office/drawing/2014/main" val="2242445752"/>
                    </a:ext>
                  </a:extLst>
                </a:gridCol>
                <a:gridCol w="462780">
                  <a:extLst>
                    <a:ext uri="{9D8B030D-6E8A-4147-A177-3AD203B41FA5}">
                      <a16:colId xmlns:a16="http://schemas.microsoft.com/office/drawing/2014/main" val="2069934009"/>
                    </a:ext>
                  </a:extLst>
                </a:gridCol>
                <a:gridCol w="538934">
                  <a:extLst>
                    <a:ext uri="{9D8B030D-6E8A-4147-A177-3AD203B41FA5}">
                      <a16:colId xmlns:a16="http://schemas.microsoft.com/office/drawing/2014/main" val="4161671762"/>
                    </a:ext>
                  </a:extLst>
                </a:gridCol>
                <a:gridCol w="546744">
                  <a:extLst>
                    <a:ext uri="{9D8B030D-6E8A-4147-A177-3AD203B41FA5}">
                      <a16:colId xmlns:a16="http://schemas.microsoft.com/office/drawing/2014/main" val="1333195312"/>
                    </a:ext>
                  </a:extLst>
                </a:gridCol>
                <a:gridCol w="148402">
                  <a:extLst>
                    <a:ext uri="{9D8B030D-6E8A-4147-A177-3AD203B41FA5}">
                      <a16:colId xmlns:a16="http://schemas.microsoft.com/office/drawing/2014/main" val="4253317518"/>
                    </a:ext>
                  </a:extLst>
                </a:gridCol>
                <a:gridCol w="1101300">
                  <a:extLst>
                    <a:ext uri="{9D8B030D-6E8A-4147-A177-3AD203B41FA5}">
                      <a16:colId xmlns:a16="http://schemas.microsoft.com/office/drawing/2014/main" val="880033270"/>
                    </a:ext>
                  </a:extLst>
                </a:gridCol>
                <a:gridCol w="415916">
                  <a:extLst>
                    <a:ext uri="{9D8B030D-6E8A-4147-A177-3AD203B41FA5}">
                      <a16:colId xmlns:a16="http://schemas.microsoft.com/office/drawing/2014/main" val="3097710041"/>
                    </a:ext>
                  </a:extLst>
                </a:gridCol>
                <a:gridCol w="415916">
                  <a:extLst>
                    <a:ext uri="{9D8B030D-6E8A-4147-A177-3AD203B41FA5}">
                      <a16:colId xmlns:a16="http://schemas.microsoft.com/office/drawing/2014/main" val="556221204"/>
                    </a:ext>
                  </a:extLst>
                </a:gridCol>
                <a:gridCol w="439348">
                  <a:extLst>
                    <a:ext uri="{9D8B030D-6E8A-4147-A177-3AD203B41FA5}">
                      <a16:colId xmlns:a16="http://schemas.microsoft.com/office/drawing/2014/main" val="2835378584"/>
                    </a:ext>
                  </a:extLst>
                </a:gridCol>
              </a:tblGrid>
              <a:tr h="211176"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u="none" strike="noStrike">
                          <a:effectLst/>
                        </a:rPr>
                        <a:t> 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</a:rPr>
                        <a:t>BASIC FINANCIAL PLAN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60313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Startup Costs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u="none" strike="noStrike">
                          <a:effectLst/>
                        </a:rPr>
                        <a:t>INR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Fixed Costs (for a month)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u="none" strike="noStrike">
                          <a:effectLst/>
                        </a:rPr>
                        <a:t>INR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Salary per employee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No. of employees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Variable Costs (per month)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u="none" strike="noStrike">
                          <a:effectLst/>
                        </a:rPr>
                        <a:t>Cost 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u="none" strike="noStrike">
                          <a:effectLst/>
                        </a:rPr>
                        <a:t>Unit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u="none" strike="noStrike">
                          <a:effectLst/>
                        </a:rPr>
                        <a:t>Rate (INR)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2905612678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Website Setup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20000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Advertisment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Fuel 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6000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200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2228850847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Website license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Maintaince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20000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logistics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3955652253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Launch cost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Office rent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25000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Banking transaction fees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3795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3001222693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Second hand delivery vehicle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75000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misc expenses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Other Expenses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3517812728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Inventory holding cost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7000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1052957809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Total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105000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Total</a:t>
                      </a:r>
                      <a:endParaRPr lang="en-IN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45000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Total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15795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3413005250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Variable cost per unit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526.5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3133147307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1140787190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Revenue (for 30 days)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Customers (per day) 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No. of days 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N" sz="700" u="none" strike="noStrike">
                          <a:effectLst/>
                        </a:rPr>
                        <a:t>SUMMARY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11443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Number of customers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not applicable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Revenue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INR</a:t>
                      </a:r>
                      <a:endParaRPr lang="en-IN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471271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Units per purchased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Sales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165000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970583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Price per supscription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550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Others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0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275645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Purchase frequency 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807203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Total sales in units (INR)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300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Total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165000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534400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Total sales revenue (INR)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165000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175871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Profit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104205</a:t>
                      </a:r>
                      <a:endParaRPr lang="en-IN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864356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Breakeven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1914.893617</a:t>
                      </a:r>
                      <a:endParaRPr lang="en-IN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445128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Pay back period (months)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1.01</a:t>
                      </a:r>
                      <a:endParaRPr lang="en-IN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399280"/>
                  </a:ext>
                </a:extLst>
              </a:tr>
              <a:tr h="125141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Contribution</a:t>
                      </a:r>
                      <a:endParaRPr lang="en-IN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IN" sz="700" u="none" strike="noStrike">
                          <a:effectLst/>
                        </a:rPr>
                        <a:t>149205</a:t>
                      </a:r>
                      <a:endParaRPr lang="en-IN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930496"/>
                  </a:ext>
                </a:extLst>
              </a:tr>
              <a:tr h="117320"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>
                          <a:effectLst/>
                        </a:rPr>
                        <a:t> </a:t>
                      </a:r>
                      <a:endParaRPr lang="en-IN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700" u="none" strike="noStrike" dirty="0">
                          <a:effectLst/>
                        </a:rPr>
                        <a:t> </a:t>
                      </a:r>
                      <a:endParaRPr lang="en-IN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66" marR="5866" marT="5866" marB="0" anchor="b"/>
                </a:tc>
                <a:extLst>
                  <a:ext uri="{0D108BD9-81ED-4DB2-BD59-A6C34878D82A}">
                    <a16:rowId xmlns:a16="http://schemas.microsoft.com/office/drawing/2014/main" val="1704100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783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0BFA-0EE2-934C-ACA1-900E9107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&amp; Key metrices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04E95-415F-5B44-8C39-382A10DC6C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6162324-D4F5-5E41-96C8-C7168E3F6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253061"/>
              </p:ext>
            </p:extLst>
          </p:nvPr>
        </p:nvGraphicFramePr>
        <p:xfrm>
          <a:off x="0" y="12167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2CB8FC-D839-3744-ABB1-A2BDC9A259C1}"/>
              </a:ext>
            </a:extLst>
          </p:cNvPr>
          <p:cNvSpPr txBox="1"/>
          <p:nvPr/>
        </p:nvSpPr>
        <p:spPr>
          <a:xfrm>
            <a:off x="4127987" y="2316718"/>
            <a:ext cx="11034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new customers per month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24DE9D-9A16-DB4B-8F6B-9F73AC294C71}"/>
              </a:ext>
            </a:extLst>
          </p:cNvPr>
          <p:cNvSpPr txBox="1"/>
          <p:nvPr/>
        </p:nvSpPr>
        <p:spPr>
          <a:xfrm>
            <a:off x="851387" y="2381195"/>
            <a:ext cx="1103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2500 customers</a:t>
            </a:r>
          </a:p>
        </p:txBody>
      </p:sp>
    </p:spTree>
    <p:extLst>
      <p:ext uri="{BB962C8B-B14F-4D97-AF65-F5344CB8AC3E}">
        <p14:creationId xmlns:p14="http://schemas.microsoft.com/office/powerpoint/2010/main" val="372473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AA2E-1C1F-334A-8E20-4937626C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EF4FE-6017-1044-BAA4-56AB9082BF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C76D955-9EFB-6243-BE17-9B9E1A6E5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250583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88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D8DC-7878-F143-A05A-D7F08551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E571E-508F-AE4B-9499-1770D5909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Compliances – Data should not be shared with any third party.</a:t>
            </a:r>
          </a:p>
          <a:p>
            <a:r>
              <a:rPr lang="en-US" dirty="0"/>
              <a:t>License – Developer account with play stores meeting all their requirements.</a:t>
            </a:r>
          </a:p>
          <a:p>
            <a:r>
              <a:rPr lang="en-US" dirty="0"/>
              <a:t>IP protection – Name and logo should be registered as a trademark.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80648-A524-8946-B9C6-23EA0C041A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150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FD68D-4A3A-CB48-888B-3198BF41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91C68-6F71-0F47-AE43-2A63D10B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Through this venture we intend to make reading books a hassle free, cost effective and pleasurable experience.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BAE4B-4C42-1E49-BDAC-2183C7AD4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2002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7720C-1678-2547-94C4-77EF6E8ADC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E29A4-E3E8-1F4B-8D57-7FE6B473955C}"/>
              </a:ext>
            </a:extLst>
          </p:cNvPr>
          <p:cNvSpPr txBox="1"/>
          <p:nvPr/>
        </p:nvSpPr>
        <p:spPr>
          <a:xfrm>
            <a:off x="2022231" y="1899139"/>
            <a:ext cx="5794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rgbClr val="FFFF00"/>
                </a:solidFill>
                <a:latin typeface="Comic Sans MS" panose="030F09020303020202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8660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COMPANY PURPOSE</a:t>
            </a:r>
            <a:endParaRPr dirty="0"/>
          </a:p>
        </p:txBody>
      </p:sp>
      <p:sp>
        <p:nvSpPr>
          <p:cNvPr id="523" name="Google Shape;523;p14"/>
          <p:cNvSpPr txBox="1">
            <a:spLocks noGrp="1"/>
          </p:cNvSpPr>
          <p:nvPr>
            <p:ph type="body" idx="1"/>
          </p:nvPr>
        </p:nvSpPr>
        <p:spPr>
          <a:xfrm>
            <a:off x="1172649" y="2060457"/>
            <a:ext cx="7025419" cy="1967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800" dirty="0"/>
              <a:t>Through this venture we intend to make reading books so hassle free cost-effective and a pleasurable experience.</a:t>
            </a:r>
            <a:endParaRPr sz="2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 STATEMENT</a:t>
            </a:r>
            <a:endParaRPr dirty="0"/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How can we enrich the procuring and reading experience of books?</a:t>
            </a:r>
            <a:endParaRPr dirty="0"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8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PAIN  POINTS</a:t>
            </a:r>
            <a:endParaRPr dirty="0"/>
          </a:p>
        </p:txBody>
      </p:sp>
      <p:sp>
        <p:nvSpPr>
          <p:cNvPr id="551" name="Google Shape;551;p18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Expensive books.</a:t>
            </a:r>
          </a:p>
          <a:p>
            <a:r>
              <a:rPr lang="en-US" dirty="0"/>
              <a:t>Non availability of books.</a:t>
            </a:r>
          </a:p>
          <a:p>
            <a:r>
              <a:rPr lang="en-US" dirty="0"/>
              <a:t>Lack of connection between fellow readers.</a:t>
            </a:r>
            <a:endParaRPr dirty="0"/>
          </a:p>
        </p:txBody>
      </p:sp>
      <p:sp>
        <p:nvSpPr>
          <p:cNvPr id="552" name="Google Shape;552;p18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41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1121893" y="635326"/>
            <a:ext cx="37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1"/>
                </a:solidFill>
              </a:rPr>
              <a:t>Solution</a:t>
            </a:r>
            <a:endParaRPr sz="7200" dirty="0">
              <a:solidFill>
                <a:schemeClr val="accent1"/>
              </a:solidFill>
            </a:endParaRPr>
          </a:p>
        </p:txBody>
      </p:sp>
      <p:sp>
        <p:nvSpPr>
          <p:cNvPr id="558" name="Google Shape;558;p19"/>
          <p:cNvSpPr txBox="1">
            <a:spLocks noGrp="1"/>
          </p:cNvSpPr>
          <p:nvPr>
            <p:ph type="subTitle" idx="4294967295"/>
          </p:nvPr>
        </p:nvSpPr>
        <p:spPr>
          <a:xfrm>
            <a:off x="1104726" y="2206554"/>
            <a:ext cx="3994870" cy="27904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IN" sz="2000" dirty="0"/>
              <a:t>A platform for book renting.</a:t>
            </a:r>
          </a:p>
          <a:p>
            <a:r>
              <a:rPr lang="en-IN" sz="2000" dirty="0"/>
              <a:t>Books, e-books and Audiobooks playlist.</a:t>
            </a:r>
          </a:p>
          <a:p>
            <a:r>
              <a:rPr lang="en-IN" sz="2000" dirty="0"/>
              <a:t>Connect with fellow readers.</a:t>
            </a:r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19"/>
          <p:cNvGrpSpPr/>
          <p:nvPr/>
        </p:nvGrpSpPr>
        <p:grpSpPr>
          <a:xfrm>
            <a:off x="6755340" y="1626985"/>
            <a:ext cx="1339230" cy="1339557"/>
            <a:chOff x="6654650" y="3665275"/>
            <a:chExt cx="409100" cy="409125"/>
          </a:xfrm>
        </p:grpSpPr>
        <p:sp>
          <p:nvSpPr>
            <p:cNvPr id="561" name="Google Shape;56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19"/>
          <p:cNvGrpSpPr/>
          <p:nvPr/>
        </p:nvGrpSpPr>
        <p:grpSpPr>
          <a:xfrm rot="1056911">
            <a:off x="5464610" y="2680280"/>
            <a:ext cx="884776" cy="884897"/>
            <a:chOff x="570875" y="4322250"/>
            <a:chExt cx="443300" cy="443325"/>
          </a:xfrm>
        </p:grpSpPr>
        <p:sp>
          <p:nvSpPr>
            <p:cNvPr id="564" name="Google Shape;56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19"/>
          <p:cNvSpPr/>
          <p:nvPr/>
        </p:nvSpPr>
        <p:spPr>
          <a:xfrm rot="2466730">
            <a:off x="5564068" y="1886788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199245" y="2147725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094370" y="2384149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 now?</a:t>
            </a:r>
            <a:endParaRPr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6D427E-9047-DA41-86DD-0402D1E76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4750090"/>
              </p:ext>
            </p:extLst>
          </p:nvPr>
        </p:nvGraphicFramePr>
        <p:xfrm>
          <a:off x="1408576" y="1537137"/>
          <a:ext cx="6757962" cy="340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MARKET  SIZE</a:t>
            </a:r>
            <a:endParaRPr dirty="0"/>
          </a:p>
        </p:txBody>
      </p:sp>
      <p:sp>
        <p:nvSpPr>
          <p:cNvPr id="589" name="Google Shape;589;p2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37AC480-1C24-BA49-A2D3-4B0B8214A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360207"/>
              </p:ext>
            </p:extLst>
          </p:nvPr>
        </p:nvGraphicFramePr>
        <p:xfrm>
          <a:off x="1216573" y="12334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2"/>
          <p:cNvSpPr txBox="1">
            <a:spLocks noGrp="1"/>
          </p:cNvSpPr>
          <p:nvPr>
            <p:ph type="title"/>
          </p:nvPr>
        </p:nvSpPr>
        <p:spPr>
          <a:xfrm>
            <a:off x="508700" y="646500"/>
            <a:ext cx="42843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Competition</a:t>
            </a:r>
            <a:endParaRPr dirty="0"/>
          </a:p>
        </p:txBody>
      </p:sp>
      <p:sp>
        <p:nvSpPr>
          <p:cNvPr id="597" name="Google Shape;597;p22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7DD7E6-C1C1-A149-8418-917832CB7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623"/>
              </p:ext>
            </p:extLst>
          </p:nvPr>
        </p:nvGraphicFramePr>
        <p:xfrm>
          <a:off x="347347" y="1610925"/>
          <a:ext cx="1694287" cy="2886075"/>
        </p:xfrm>
        <a:graphic>
          <a:graphicData uri="http://schemas.openxmlformats.org/drawingml/2006/table">
            <a:tbl>
              <a:tblPr firstRow="1" firstCol="1" bandRow="1">
                <a:tableStyleId>{885DB79C-CFCF-4F72-B0E8-CE602325FA65}</a:tableStyleId>
              </a:tblPr>
              <a:tblGrid>
                <a:gridCol w="1694287">
                  <a:extLst>
                    <a:ext uri="{9D8B030D-6E8A-4147-A177-3AD203B41FA5}">
                      <a16:colId xmlns:a16="http://schemas.microsoft.com/office/drawing/2014/main" val="3441015850"/>
                    </a:ext>
                  </a:extLst>
                </a:gridCol>
              </a:tblGrid>
              <a:tr h="434551">
                <a:tc>
                  <a:txBody>
                    <a:bodyPr/>
                    <a:lstStyle/>
                    <a:p>
                      <a:pPr marR="584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</a:rPr>
                        <a:t>Competitors</a:t>
                      </a:r>
                      <a:endParaRPr lang="en-I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512199346"/>
                  </a:ext>
                </a:extLst>
              </a:tr>
              <a:tr h="426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</a:rPr>
                        <a:t>Doorstep book</a:t>
                      </a:r>
                      <a:endParaRPr lang="en-I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277463847"/>
                  </a:ext>
                </a:extLst>
              </a:tr>
              <a:tr h="4263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</a:rPr>
                        <a:t>library at home</a:t>
                      </a:r>
                      <a:endParaRPr lang="en-I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2346132717"/>
                  </a:ext>
                </a:extLst>
              </a:tr>
              <a:tr h="532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 err="1">
                          <a:effectLst/>
                        </a:rPr>
                        <a:t>iLoveRead</a:t>
                      </a:r>
                      <a:endParaRPr lang="en-I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2228503312"/>
                  </a:ext>
                </a:extLst>
              </a:tr>
              <a:tr h="532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 err="1">
                          <a:effectLst/>
                        </a:rPr>
                        <a:t>Librarywala</a:t>
                      </a:r>
                      <a:endParaRPr lang="en-I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4175941435"/>
                  </a:ext>
                </a:extLst>
              </a:tr>
              <a:tr h="532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 err="1">
                          <a:effectLst/>
                        </a:rPr>
                        <a:t>Pustaka</a:t>
                      </a:r>
                      <a:endParaRPr lang="en-I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23875876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84F807-B456-7741-92A1-D2860B980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410336"/>
              </p:ext>
            </p:extLst>
          </p:nvPr>
        </p:nvGraphicFramePr>
        <p:xfrm>
          <a:off x="2041634" y="1610925"/>
          <a:ext cx="3338049" cy="2889784"/>
        </p:xfrm>
        <a:graphic>
          <a:graphicData uri="http://schemas.openxmlformats.org/drawingml/2006/table">
            <a:tbl>
              <a:tblPr firstRow="1" firstCol="1" bandRow="1">
                <a:tableStyleId>{885DB79C-CFCF-4F72-B0E8-CE602325FA65}</a:tableStyleId>
              </a:tblPr>
              <a:tblGrid>
                <a:gridCol w="3338049">
                  <a:extLst>
                    <a:ext uri="{9D8B030D-6E8A-4147-A177-3AD203B41FA5}">
                      <a16:colId xmlns:a16="http://schemas.microsoft.com/office/drawing/2014/main" val="3041436749"/>
                    </a:ext>
                  </a:extLst>
                </a:gridCol>
              </a:tblGrid>
              <a:tr h="4326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</a:rPr>
                        <a:t>Competitive Advantage</a:t>
                      </a:r>
                      <a:endParaRPr lang="en-IN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1976262902"/>
                  </a:ext>
                </a:extLst>
              </a:tr>
              <a:tr h="430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e-books, discount on bulk purchase, connect with fellow readers 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1541416745"/>
                  </a:ext>
                </a:extLst>
              </a:tr>
              <a:tr h="4307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e-books, customized playlist with respect to the book mood, connect with fellow readers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1966818363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track the books wanting to be read, available to all.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2962809001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>
                          <a:effectLst/>
                        </a:rPr>
                        <a:t>reaching to every want that arises, customized playlist with respect to the book mood.</a:t>
                      </a:r>
                      <a:endParaRPr lang="en-IN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3909353008"/>
                  </a:ext>
                </a:extLst>
              </a:tr>
              <a:tr h="5306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000" dirty="0">
                          <a:effectLst/>
                        </a:rPr>
                        <a:t>Reaches out to every kind of book reader with paperbacks and e-books both.</a:t>
                      </a:r>
                      <a:endParaRPr lang="en-IN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96" marR="36896" marT="0" marB="0" anchor="ctr"/>
                </a:tc>
                <a:extLst>
                  <a:ext uri="{0D108BD9-81ED-4DB2-BD59-A6C34878D82A}">
                    <a16:rowId xmlns:a16="http://schemas.microsoft.com/office/drawing/2014/main" val="9336679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C266-4B31-4B4D-92E7-026B41B2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PRODUCT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5E424-EBCA-FB43-8FBC-13D212E48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700" y="1973697"/>
            <a:ext cx="4284300" cy="2886000"/>
          </a:xfrm>
        </p:spPr>
        <p:txBody>
          <a:bodyPr/>
          <a:lstStyle/>
          <a:p>
            <a:r>
              <a:rPr lang="en-US" dirty="0"/>
              <a:t>Form factor – No physical device required.</a:t>
            </a:r>
          </a:p>
          <a:p>
            <a:r>
              <a:rPr lang="en-US" dirty="0"/>
              <a:t>Functionality – User friendly interface.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A66D7-B45A-4641-B447-DEAD01A04A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5E4BE-2A04-C44F-9993-95867275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8" y="1973697"/>
            <a:ext cx="4260232" cy="2138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4EE9B3-61A0-F04B-B4DE-9A2A1EF2E840}"/>
              </a:ext>
            </a:extLst>
          </p:cNvPr>
          <p:cNvSpPr txBox="1"/>
          <p:nvPr/>
        </p:nvSpPr>
        <p:spPr>
          <a:xfrm>
            <a:off x="6078381" y="1384538"/>
            <a:ext cx="264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781821024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671</Words>
  <Application>Microsoft Macintosh PowerPoint</Application>
  <PresentationFormat>On-screen Show (16:9)</PresentationFormat>
  <Paragraphs>297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Barlow Light</vt:lpstr>
      <vt:lpstr>Barlow SemiBold</vt:lpstr>
      <vt:lpstr>Comic Sans MS</vt:lpstr>
      <vt:lpstr>Calibri</vt:lpstr>
      <vt:lpstr>Lodovico template</vt:lpstr>
      <vt:lpstr>BOOK-O-EASE</vt:lpstr>
      <vt:lpstr>COMPANY PURPOSE</vt:lpstr>
      <vt:lpstr>PROBLEM  STATEMENT</vt:lpstr>
      <vt:lpstr>PAIN  POINTS</vt:lpstr>
      <vt:lpstr>Solution</vt:lpstr>
      <vt:lpstr>Why  now?</vt:lpstr>
      <vt:lpstr>MARKET  SIZE</vt:lpstr>
      <vt:lpstr>Competition</vt:lpstr>
      <vt:lpstr>PRODUCT</vt:lpstr>
      <vt:lpstr>BUSINESS MODEL</vt:lpstr>
      <vt:lpstr>TEAM</vt:lpstr>
      <vt:lpstr>Financials</vt:lpstr>
      <vt:lpstr>Milestones &amp; Key metrices</vt:lpstr>
      <vt:lpstr>Risk evaluation</vt:lpstr>
      <vt:lpstr>Legal Environment</vt:lpstr>
      <vt:lpstr>VISION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BOOK-O-EASE</dc:title>
  <cp:lastModifiedBy>Microsoft Office User</cp:lastModifiedBy>
  <cp:revision>16</cp:revision>
  <dcterms:modified xsi:type="dcterms:W3CDTF">2020-02-25T08:10:37Z</dcterms:modified>
</cp:coreProperties>
</file>