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0" r:id="rId5"/>
    <p:sldId id="269" r:id="rId6"/>
    <p:sldId id="273" r:id="rId7"/>
    <p:sldId id="267" r:id="rId8"/>
    <p:sldId id="268" r:id="rId9"/>
    <p:sldId id="262" r:id="rId10"/>
    <p:sldId id="261" r:id="rId11"/>
    <p:sldId id="263" r:id="rId12"/>
    <p:sldId id="276" r:id="rId13"/>
    <p:sldId id="277" r:id="rId14"/>
    <p:sldId id="271" r:id="rId15"/>
    <p:sldId id="278" r:id="rId16"/>
    <p:sldId id="280" r:id="rId17"/>
    <p:sldId id="281" r:id="rId18"/>
    <p:sldId id="282" r:id="rId19"/>
    <p:sldId id="28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VEER AHMED" initials="T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2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7T01:53:13.185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B6C95-DB13-4568-B1FF-B20300E34A2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9B5D32D-8A49-4288-8E2F-C67609EBE72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 smtClean="0"/>
            <a:t>GROUP</a:t>
          </a:r>
          <a:r>
            <a:rPr lang="en-US" b="1" dirty="0" smtClean="0"/>
            <a:t>-8</a:t>
          </a:r>
          <a:endParaRPr lang="en-US" b="1" dirty="0" smtClean="0"/>
        </a:p>
      </dgm:t>
    </dgm:pt>
    <dgm:pt modelId="{B51EF478-8E34-4DD7-8741-CB9EA78EA868}" type="parTrans" cxnId="{01061C39-CB3F-406C-87FF-54CFB511B5C2}">
      <dgm:prSet/>
      <dgm:spPr/>
      <dgm:t>
        <a:bodyPr/>
        <a:lstStyle/>
        <a:p>
          <a:endParaRPr lang="en-US"/>
        </a:p>
      </dgm:t>
    </dgm:pt>
    <dgm:pt modelId="{1114293F-1B1F-40E5-84DA-8711E9448FCB}" type="sibTrans" cxnId="{01061C39-CB3F-406C-87FF-54CFB511B5C2}">
      <dgm:prSet/>
      <dgm:spPr/>
      <dgm:t>
        <a:bodyPr/>
        <a:lstStyle/>
        <a:p>
          <a:endParaRPr lang="en-US"/>
        </a:p>
      </dgm:t>
    </dgm:pt>
    <dgm:pt modelId="{CA295517-438B-44E6-8A94-06E60C4F16EF}" type="pres">
      <dgm:prSet presAssocID="{7B0B6C95-DB13-4568-B1FF-B20300E34A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D182A9-E40D-4531-BC0F-D4B0441CDC3D}" type="pres">
      <dgm:prSet presAssocID="{E9B5D32D-8A49-4288-8E2F-C67609EBE72C}" presName="compNode" presStyleCnt="0"/>
      <dgm:spPr/>
    </dgm:pt>
    <dgm:pt modelId="{F88D3283-30E7-417F-BBE9-BF1960667730}" type="pres">
      <dgm:prSet presAssocID="{E9B5D32D-8A49-4288-8E2F-C67609EBE72C}" presName="iconBgRect" presStyleLbl="bgShp" presStyleIdx="0" presStyleCnt="1" custLinFactX="-69555" custLinFactNeighborX="-100000" custLinFactNeighborY="23917"/>
      <dgm:spPr/>
    </dgm:pt>
    <dgm:pt modelId="{DD12951F-8AF7-48F9-BCBD-06A2D07FE804}" type="pres">
      <dgm:prSet presAssocID="{E9B5D32D-8A49-4288-8E2F-C67609EBE72C}" presName="iconRect" presStyleLbl="node1" presStyleIdx="0" presStyleCnt="1" custLinFactX="-100266" custLinFactNeighborX="-200000" custLinFactNeighborY="357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B281096-CD05-40A0-9C01-1BE116C6AC6B}" type="pres">
      <dgm:prSet presAssocID="{E9B5D32D-8A49-4288-8E2F-C67609EBE72C}" presName="spaceRect" presStyleCnt="0"/>
      <dgm:spPr/>
    </dgm:pt>
    <dgm:pt modelId="{D5DF2E3C-FBE5-4822-8845-199E8AB08142}" type="pres">
      <dgm:prSet presAssocID="{E9B5D32D-8A49-4288-8E2F-C67609EBE72C}" presName="textRect" presStyleLbl="revTx" presStyleIdx="0" presStyleCnt="1" custLinFactY="-200000" custLinFactNeighborX="19550" custLinFactNeighborY="-24160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61C39-CB3F-406C-87FF-54CFB511B5C2}" srcId="{7B0B6C95-DB13-4568-B1FF-B20300E34A25}" destId="{E9B5D32D-8A49-4288-8E2F-C67609EBE72C}" srcOrd="0" destOrd="0" parTransId="{B51EF478-8E34-4DD7-8741-CB9EA78EA868}" sibTransId="{1114293F-1B1F-40E5-84DA-8711E9448FCB}"/>
    <dgm:cxn modelId="{98EACCEE-3F9F-4E03-ADF3-C9BB64DF9EDC}" type="presOf" srcId="{E9B5D32D-8A49-4288-8E2F-C67609EBE72C}" destId="{D5DF2E3C-FBE5-4822-8845-199E8AB08142}" srcOrd="0" destOrd="0" presId="urn:microsoft.com/office/officeart/2018/5/layout/IconCircleLabelList"/>
    <dgm:cxn modelId="{AE021BD0-69EB-43C8-9615-621FFEB61D72}" type="presOf" srcId="{7B0B6C95-DB13-4568-B1FF-B20300E34A25}" destId="{CA295517-438B-44E6-8A94-06E60C4F16EF}" srcOrd="0" destOrd="0" presId="urn:microsoft.com/office/officeart/2018/5/layout/IconCircleLabelList"/>
    <dgm:cxn modelId="{5DF107CC-7779-4611-8E81-6CEEAF692B93}" type="presParOf" srcId="{CA295517-438B-44E6-8A94-06E60C4F16EF}" destId="{3FD182A9-E40D-4531-BC0F-D4B0441CDC3D}" srcOrd="0" destOrd="0" presId="urn:microsoft.com/office/officeart/2018/5/layout/IconCircleLabelList"/>
    <dgm:cxn modelId="{33E2AEAB-2875-4AC8-88A0-1062368E01E2}" type="presParOf" srcId="{3FD182A9-E40D-4531-BC0F-D4B0441CDC3D}" destId="{F88D3283-30E7-417F-BBE9-BF1960667730}" srcOrd="0" destOrd="0" presId="urn:microsoft.com/office/officeart/2018/5/layout/IconCircleLabelList"/>
    <dgm:cxn modelId="{86FC9C19-7F1A-41A3-9F76-09CCECB632B3}" type="presParOf" srcId="{3FD182A9-E40D-4531-BC0F-D4B0441CDC3D}" destId="{DD12951F-8AF7-48F9-BCBD-06A2D07FE804}" srcOrd="1" destOrd="0" presId="urn:microsoft.com/office/officeart/2018/5/layout/IconCircleLabelList"/>
    <dgm:cxn modelId="{AC66B241-AF69-4359-80DB-F7260ABC2ABB}" type="presParOf" srcId="{3FD182A9-E40D-4531-BC0F-D4B0441CDC3D}" destId="{0B281096-CD05-40A0-9C01-1BE116C6AC6B}" srcOrd="2" destOrd="0" presId="urn:microsoft.com/office/officeart/2018/5/layout/IconCircleLabelList"/>
    <dgm:cxn modelId="{38C09089-478D-416E-98E2-7FA91EB330B9}" type="presParOf" srcId="{3FD182A9-E40D-4531-BC0F-D4B0441CDC3D}" destId="{D5DF2E3C-FBE5-4822-8845-199E8AB0814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5B77B-9A84-47F8-BD81-DBE7254D815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2D12FE1-4CC4-4947-B6E3-85E18A345785}">
      <dgm:prSet phldrT="[Text]"/>
      <dgm:spPr/>
      <dgm:t>
        <a:bodyPr/>
        <a:lstStyle/>
        <a:p>
          <a:r>
            <a:rPr lang="en-US" dirty="0"/>
            <a:t>Problem-Servicing the automobiles</a:t>
          </a:r>
          <a:endParaRPr lang="en-IN" dirty="0"/>
        </a:p>
      </dgm:t>
    </dgm:pt>
    <dgm:pt modelId="{8E2EB29A-9C69-48CE-8699-9996FD50404A}" type="parTrans" cxnId="{8FE7DE7C-D2A6-4422-8CC3-0C0D148110D9}">
      <dgm:prSet/>
      <dgm:spPr/>
      <dgm:t>
        <a:bodyPr/>
        <a:lstStyle/>
        <a:p>
          <a:endParaRPr lang="en-IN"/>
        </a:p>
      </dgm:t>
    </dgm:pt>
    <dgm:pt modelId="{59BCDB44-E273-463D-A20B-EA0C7AAA31A4}" type="sibTrans" cxnId="{8FE7DE7C-D2A6-4422-8CC3-0C0D148110D9}">
      <dgm:prSet/>
      <dgm:spPr/>
      <dgm:t>
        <a:bodyPr/>
        <a:lstStyle/>
        <a:p>
          <a:endParaRPr lang="en-IN"/>
        </a:p>
      </dgm:t>
    </dgm:pt>
    <dgm:pt modelId="{4E274240-76C3-4EE4-96EA-AAAB9D170F0D}">
      <dgm:prSet phldrT="[Text]"/>
      <dgm:spPr/>
      <dgm:t>
        <a:bodyPr/>
        <a:lstStyle/>
        <a:p>
          <a:r>
            <a:rPr lang="en-US" dirty="0"/>
            <a:t>Over exploitation of customers</a:t>
          </a:r>
          <a:endParaRPr lang="en-IN" dirty="0"/>
        </a:p>
      </dgm:t>
    </dgm:pt>
    <dgm:pt modelId="{103EA3EE-EFCC-420C-98A5-1D6400803DD7}" type="parTrans" cxnId="{C0E7AC2A-A6FF-4A8A-8ABD-0DA83440F6EB}">
      <dgm:prSet/>
      <dgm:spPr/>
      <dgm:t>
        <a:bodyPr/>
        <a:lstStyle/>
        <a:p>
          <a:endParaRPr lang="en-IN"/>
        </a:p>
      </dgm:t>
    </dgm:pt>
    <dgm:pt modelId="{3F872152-E8A1-4C8E-BAE9-D3DC258F3CD9}" type="sibTrans" cxnId="{C0E7AC2A-A6FF-4A8A-8ABD-0DA83440F6EB}">
      <dgm:prSet/>
      <dgm:spPr/>
      <dgm:t>
        <a:bodyPr/>
        <a:lstStyle/>
        <a:p>
          <a:endParaRPr lang="en-IN"/>
        </a:p>
      </dgm:t>
    </dgm:pt>
    <dgm:pt modelId="{548497A6-F668-410C-A03D-4A240F01ACDC}">
      <dgm:prSet phldrT="[Text]"/>
      <dgm:spPr/>
      <dgm:t>
        <a:bodyPr/>
        <a:lstStyle/>
        <a:p>
          <a:r>
            <a:rPr lang="en-US" dirty="0"/>
            <a:t>Poor transparency in the system</a:t>
          </a:r>
          <a:endParaRPr lang="en-IN" dirty="0"/>
        </a:p>
      </dgm:t>
    </dgm:pt>
    <dgm:pt modelId="{809665D3-244E-4138-BBCB-0995A8C7BF5C}" type="parTrans" cxnId="{9AC4CE54-440F-4343-941A-70413B29FD7B}">
      <dgm:prSet/>
      <dgm:spPr/>
      <dgm:t>
        <a:bodyPr/>
        <a:lstStyle/>
        <a:p>
          <a:endParaRPr lang="en-IN"/>
        </a:p>
      </dgm:t>
    </dgm:pt>
    <dgm:pt modelId="{F396DF25-985E-4DE1-B3B0-F3171A2C5D68}" type="sibTrans" cxnId="{9AC4CE54-440F-4343-941A-70413B29FD7B}">
      <dgm:prSet/>
      <dgm:spPr/>
      <dgm:t>
        <a:bodyPr/>
        <a:lstStyle/>
        <a:p>
          <a:endParaRPr lang="en-IN"/>
        </a:p>
      </dgm:t>
    </dgm:pt>
    <dgm:pt modelId="{476BB0C1-2DDE-41EA-BB86-31033287BB8C}">
      <dgm:prSet phldrT="[Text]"/>
      <dgm:spPr/>
      <dgm:t>
        <a:bodyPr/>
        <a:lstStyle/>
        <a:p>
          <a:r>
            <a:rPr lang="en-US" dirty="0"/>
            <a:t>Chaotic, cumbersome, Inefficient and time taking process</a:t>
          </a:r>
          <a:endParaRPr lang="en-IN" dirty="0"/>
        </a:p>
      </dgm:t>
    </dgm:pt>
    <dgm:pt modelId="{76342682-6D39-497D-9086-74983124B70D}" type="parTrans" cxnId="{4EB57738-EFF1-4240-9E8B-352D271DFFD1}">
      <dgm:prSet/>
      <dgm:spPr/>
      <dgm:t>
        <a:bodyPr/>
        <a:lstStyle/>
        <a:p>
          <a:endParaRPr lang="en-IN"/>
        </a:p>
      </dgm:t>
    </dgm:pt>
    <dgm:pt modelId="{7CBEC4F8-5FE4-45CD-B4BB-2E10CEE6C0CB}" type="sibTrans" cxnId="{4EB57738-EFF1-4240-9E8B-352D271DFFD1}">
      <dgm:prSet/>
      <dgm:spPr/>
      <dgm:t>
        <a:bodyPr/>
        <a:lstStyle/>
        <a:p>
          <a:endParaRPr lang="en-IN"/>
        </a:p>
      </dgm:t>
    </dgm:pt>
    <dgm:pt modelId="{60DAE122-AFFD-404F-A100-3A0359471544}">
      <dgm:prSet phldrT="[Text]"/>
      <dgm:spPr/>
      <dgm:t>
        <a:bodyPr/>
        <a:lstStyle/>
        <a:p>
          <a:r>
            <a:rPr lang="en-US" dirty="0"/>
            <a:t>Poor accessibility and awareness</a:t>
          </a:r>
          <a:endParaRPr lang="en-IN" dirty="0"/>
        </a:p>
      </dgm:t>
    </dgm:pt>
    <dgm:pt modelId="{8508A9C7-957C-44D4-BF28-593120CF6218}" type="parTrans" cxnId="{3360CABF-9C51-490A-ACDA-A48F8362D36F}">
      <dgm:prSet/>
      <dgm:spPr/>
      <dgm:t>
        <a:bodyPr/>
        <a:lstStyle/>
        <a:p>
          <a:endParaRPr lang="en-IN"/>
        </a:p>
      </dgm:t>
    </dgm:pt>
    <dgm:pt modelId="{4B4A7AA2-DF28-458E-8124-9D98F15C26F9}" type="sibTrans" cxnId="{3360CABF-9C51-490A-ACDA-A48F8362D36F}">
      <dgm:prSet/>
      <dgm:spPr/>
      <dgm:t>
        <a:bodyPr/>
        <a:lstStyle/>
        <a:p>
          <a:endParaRPr lang="en-IN"/>
        </a:p>
      </dgm:t>
    </dgm:pt>
    <dgm:pt modelId="{B779547C-1A08-437D-962B-72EDE0DD6A93}" type="pres">
      <dgm:prSet presAssocID="{E805B77B-9A84-47F8-BD81-DBE7254D81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2C04-138A-4813-B4FE-D2950B9AE0E1}" type="pres">
      <dgm:prSet presAssocID="{C2D12FE1-4CC4-4947-B6E3-85E18A345785}" presName="centerShape" presStyleLbl="node0" presStyleIdx="0" presStyleCnt="1"/>
      <dgm:spPr/>
      <dgm:t>
        <a:bodyPr/>
        <a:lstStyle/>
        <a:p>
          <a:endParaRPr lang="en-US"/>
        </a:p>
      </dgm:t>
    </dgm:pt>
    <dgm:pt modelId="{36474845-E421-40C6-8F9D-7B7BD642A64D}" type="pres">
      <dgm:prSet presAssocID="{4E274240-76C3-4EE4-96EA-AAAB9D170F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D92C1-A912-4DFB-8C61-8C327C68E433}" type="pres">
      <dgm:prSet presAssocID="{4E274240-76C3-4EE4-96EA-AAAB9D170F0D}" presName="dummy" presStyleCnt="0"/>
      <dgm:spPr/>
    </dgm:pt>
    <dgm:pt modelId="{B7F12FD9-E517-470B-9220-38F4CAF1DA2C}" type="pres">
      <dgm:prSet presAssocID="{3F872152-E8A1-4C8E-BAE9-D3DC258F3CD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AEF2F2D-8321-45DA-A162-E1CE4B5E3909}" type="pres">
      <dgm:prSet presAssocID="{548497A6-F668-410C-A03D-4A240F01AC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922F5-A544-4E83-AB20-9F2598842684}" type="pres">
      <dgm:prSet presAssocID="{548497A6-F668-410C-A03D-4A240F01ACDC}" presName="dummy" presStyleCnt="0"/>
      <dgm:spPr/>
    </dgm:pt>
    <dgm:pt modelId="{166CD20B-E3FE-476E-A77E-4543D0FB4A9D}" type="pres">
      <dgm:prSet presAssocID="{F396DF25-985E-4DE1-B3B0-F3171A2C5D6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B9A6D95-4A08-45ED-A3FA-ABB36DBA3AC8}" type="pres">
      <dgm:prSet presAssocID="{476BB0C1-2DDE-41EA-BB86-31033287BB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4FA23-5208-4DB1-B1A1-49418A480EAA}" type="pres">
      <dgm:prSet presAssocID="{476BB0C1-2DDE-41EA-BB86-31033287BB8C}" presName="dummy" presStyleCnt="0"/>
      <dgm:spPr/>
    </dgm:pt>
    <dgm:pt modelId="{7A5DA648-5482-4173-9882-90062DFEE314}" type="pres">
      <dgm:prSet presAssocID="{7CBEC4F8-5FE4-45CD-B4BB-2E10CEE6C0C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983D78C-7FD8-4BAA-B1FE-75ED6FEB3408}" type="pres">
      <dgm:prSet presAssocID="{60DAE122-AFFD-404F-A100-3A03594715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7FCB9-07C2-4014-AED5-A573AAC659C0}" type="pres">
      <dgm:prSet presAssocID="{60DAE122-AFFD-404F-A100-3A0359471544}" presName="dummy" presStyleCnt="0"/>
      <dgm:spPr/>
    </dgm:pt>
    <dgm:pt modelId="{53D806FF-FF63-4591-9B4B-B9CD5FF0BEF5}" type="pres">
      <dgm:prSet presAssocID="{4B4A7AA2-DF28-458E-8124-9D98F15C26F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1714AA-D4C2-44BD-AE53-B899BF34F7D2}" type="presOf" srcId="{F396DF25-985E-4DE1-B3B0-F3171A2C5D68}" destId="{166CD20B-E3FE-476E-A77E-4543D0FB4A9D}" srcOrd="0" destOrd="0" presId="urn:microsoft.com/office/officeart/2005/8/layout/radial6"/>
    <dgm:cxn modelId="{4981811C-5509-4CD5-B7D7-E9CB40B9DA15}" type="presOf" srcId="{4E274240-76C3-4EE4-96EA-AAAB9D170F0D}" destId="{36474845-E421-40C6-8F9D-7B7BD642A64D}" srcOrd="0" destOrd="0" presId="urn:microsoft.com/office/officeart/2005/8/layout/radial6"/>
    <dgm:cxn modelId="{4EB57738-EFF1-4240-9E8B-352D271DFFD1}" srcId="{C2D12FE1-4CC4-4947-B6E3-85E18A345785}" destId="{476BB0C1-2DDE-41EA-BB86-31033287BB8C}" srcOrd="2" destOrd="0" parTransId="{76342682-6D39-497D-9086-74983124B70D}" sibTransId="{7CBEC4F8-5FE4-45CD-B4BB-2E10CEE6C0CB}"/>
    <dgm:cxn modelId="{32FBBCCE-96DD-44F6-88FA-B77E5B3D335F}" type="presOf" srcId="{60DAE122-AFFD-404F-A100-3A0359471544}" destId="{F983D78C-7FD8-4BAA-B1FE-75ED6FEB3408}" srcOrd="0" destOrd="0" presId="urn:microsoft.com/office/officeart/2005/8/layout/radial6"/>
    <dgm:cxn modelId="{8B667121-40FA-48A8-92EF-F6DBA20C6F51}" type="presOf" srcId="{476BB0C1-2DDE-41EA-BB86-31033287BB8C}" destId="{2B9A6D95-4A08-45ED-A3FA-ABB36DBA3AC8}" srcOrd="0" destOrd="0" presId="urn:microsoft.com/office/officeart/2005/8/layout/radial6"/>
    <dgm:cxn modelId="{3C441AB8-4130-4F85-BC04-79978A1D1529}" type="presOf" srcId="{E805B77B-9A84-47F8-BD81-DBE7254D8152}" destId="{B779547C-1A08-437D-962B-72EDE0DD6A93}" srcOrd="0" destOrd="0" presId="urn:microsoft.com/office/officeart/2005/8/layout/radial6"/>
    <dgm:cxn modelId="{87C0A40B-CC3D-4C6F-804C-CE73CCE2CE7E}" type="presOf" srcId="{C2D12FE1-4CC4-4947-B6E3-85E18A345785}" destId="{2B932C04-138A-4813-B4FE-D2950B9AE0E1}" srcOrd="0" destOrd="0" presId="urn:microsoft.com/office/officeart/2005/8/layout/radial6"/>
    <dgm:cxn modelId="{8FE7DE7C-D2A6-4422-8CC3-0C0D148110D9}" srcId="{E805B77B-9A84-47F8-BD81-DBE7254D8152}" destId="{C2D12FE1-4CC4-4947-B6E3-85E18A345785}" srcOrd="0" destOrd="0" parTransId="{8E2EB29A-9C69-48CE-8699-9996FD50404A}" sibTransId="{59BCDB44-E273-463D-A20B-EA0C7AAA31A4}"/>
    <dgm:cxn modelId="{7744D3B0-23BE-4686-B726-FF35349E6773}" type="presOf" srcId="{7CBEC4F8-5FE4-45CD-B4BB-2E10CEE6C0CB}" destId="{7A5DA648-5482-4173-9882-90062DFEE314}" srcOrd="0" destOrd="0" presId="urn:microsoft.com/office/officeart/2005/8/layout/radial6"/>
    <dgm:cxn modelId="{3360CABF-9C51-490A-ACDA-A48F8362D36F}" srcId="{C2D12FE1-4CC4-4947-B6E3-85E18A345785}" destId="{60DAE122-AFFD-404F-A100-3A0359471544}" srcOrd="3" destOrd="0" parTransId="{8508A9C7-957C-44D4-BF28-593120CF6218}" sibTransId="{4B4A7AA2-DF28-458E-8124-9D98F15C26F9}"/>
    <dgm:cxn modelId="{3D5EE21E-CC55-4CB0-BF20-62719FA499E1}" type="presOf" srcId="{4B4A7AA2-DF28-458E-8124-9D98F15C26F9}" destId="{53D806FF-FF63-4591-9B4B-B9CD5FF0BEF5}" srcOrd="0" destOrd="0" presId="urn:microsoft.com/office/officeart/2005/8/layout/radial6"/>
    <dgm:cxn modelId="{C90B93FD-1016-4CEC-9DD1-575FB1A9B112}" type="presOf" srcId="{3F872152-E8A1-4C8E-BAE9-D3DC258F3CD9}" destId="{B7F12FD9-E517-470B-9220-38F4CAF1DA2C}" srcOrd="0" destOrd="0" presId="urn:microsoft.com/office/officeart/2005/8/layout/radial6"/>
    <dgm:cxn modelId="{C0E7AC2A-A6FF-4A8A-8ABD-0DA83440F6EB}" srcId="{C2D12FE1-4CC4-4947-B6E3-85E18A345785}" destId="{4E274240-76C3-4EE4-96EA-AAAB9D170F0D}" srcOrd="0" destOrd="0" parTransId="{103EA3EE-EFCC-420C-98A5-1D6400803DD7}" sibTransId="{3F872152-E8A1-4C8E-BAE9-D3DC258F3CD9}"/>
    <dgm:cxn modelId="{3412246A-7D6D-4741-8003-E3DC2DC38ECD}" type="presOf" srcId="{548497A6-F668-410C-A03D-4A240F01ACDC}" destId="{6AEF2F2D-8321-45DA-A162-E1CE4B5E3909}" srcOrd="0" destOrd="0" presId="urn:microsoft.com/office/officeart/2005/8/layout/radial6"/>
    <dgm:cxn modelId="{9AC4CE54-440F-4343-941A-70413B29FD7B}" srcId="{C2D12FE1-4CC4-4947-B6E3-85E18A345785}" destId="{548497A6-F668-410C-A03D-4A240F01ACDC}" srcOrd="1" destOrd="0" parTransId="{809665D3-244E-4138-BBCB-0995A8C7BF5C}" sibTransId="{F396DF25-985E-4DE1-B3B0-F3171A2C5D68}"/>
    <dgm:cxn modelId="{41576B38-7701-48B8-91D8-1AE1A77D540B}" type="presParOf" srcId="{B779547C-1A08-437D-962B-72EDE0DD6A93}" destId="{2B932C04-138A-4813-B4FE-D2950B9AE0E1}" srcOrd="0" destOrd="0" presId="urn:microsoft.com/office/officeart/2005/8/layout/radial6"/>
    <dgm:cxn modelId="{8E38121D-3A9B-4418-8297-38FDF22B6F1C}" type="presParOf" srcId="{B779547C-1A08-437D-962B-72EDE0DD6A93}" destId="{36474845-E421-40C6-8F9D-7B7BD642A64D}" srcOrd="1" destOrd="0" presId="urn:microsoft.com/office/officeart/2005/8/layout/radial6"/>
    <dgm:cxn modelId="{003E4C10-FF65-4E5C-96B8-7F751A4DB959}" type="presParOf" srcId="{B779547C-1A08-437D-962B-72EDE0DD6A93}" destId="{656D92C1-A912-4DFB-8C61-8C327C68E433}" srcOrd="2" destOrd="0" presId="urn:microsoft.com/office/officeart/2005/8/layout/radial6"/>
    <dgm:cxn modelId="{A04F2281-0D1A-498D-8A3A-895E33371131}" type="presParOf" srcId="{B779547C-1A08-437D-962B-72EDE0DD6A93}" destId="{B7F12FD9-E517-470B-9220-38F4CAF1DA2C}" srcOrd="3" destOrd="0" presId="urn:microsoft.com/office/officeart/2005/8/layout/radial6"/>
    <dgm:cxn modelId="{53B307EB-3FEF-47C7-AAB1-685494C08E2C}" type="presParOf" srcId="{B779547C-1A08-437D-962B-72EDE0DD6A93}" destId="{6AEF2F2D-8321-45DA-A162-E1CE4B5E3909}" srcOrd="4" destOrd="0" presId="urn:microsoft.com/office/officeart/2005/8/layout/radial6"/>
    <dgm:cxn modelId="{834465B8-5050-4CBC-85D3-14822EF224BF}" type="presParOf" srcId="{B779547C-1A08-437D-962B-72EDE0DD6A93}" destId="{097922F5-A544-4E83-AB20-9F2598842684}" srcOrd="5" destOrd="0" presId="urn:microsoft.com/office/officeart/2005/8/layout/radial6"/>
    <dgm:cxn modelId="{FAFC3CC6-68D0-47BA-B032-1D6712B94806}" type="presParOf" srcId="{B779547C-1A08-437D-962B-72EDE0DD6A93}" destId="{166CD20B-E3FE-476E-A77E-4543D0FB4A9D}" srcOrd="6" destOrd="0" presId="urn:microsoft.com/office/officeart/2005/8/layout/radial6"/>
    <dgm:cxn modelId="{2FA20606-BDA9-4198-9789-67295558A31D}" type="presParOf" srcId="{B779547C-1A08-437D-962B-72EDE0DD6A93}" destId="{2B9A6D95-4A08-45ED-A3FA-ABB36DBA3AC8}" srcOrd="7" destOrd="0" presId="urn:microsoft.com/office/officeart/2005/8/layout/radial6"/>
    <dgm:cxn modelId="{E685814C-C0AC-49F5-A80E-F03AC145613F}" type="presParOf" srcId="{B779547C-1A08-437D-962B-72EDE0DD6A93}" destId="{DA74FA23-5208-4DB1-B1A1-49418A480EAA}" srcOrd="8" destOrd="0" presId="urn:microsoft.com/office/officeart/2005/8/layout/radial6"/>
    <dgm:cxn modelId="{238774DD-23DE-4947-A7C9-1B93A6F685B0}" type="presParOf" srcId="{B779547C-1A08-437D-962B-72EDE0DD6A93}" destId="{7A5DA648-5482-4173-9882-90062DFEE314}" srcOrd="9" destOrd="0" presId="urn:microsoft.com/office/officeart/2005/8/layout/radial6"/>
    <dgm:cxn modelId="{82D13EC6-F104-4F63-8F0A-B91D6B3812B1}" type="presParOf" srcId="{B779547C-1A08-437D-962B-72EDE0DD6A93}" destId="{F983D78C-7FD8-4BAA-B1FE-75ED6FEB3408}" srcOrd="10" destOrd="0" presId="urn:microsoft.com/office/officeart/2005/8/layout/radial6"/>
    <dgm:cxn modelId="{71071507-167F-4BD3-9BBD-40BD9C9D3A0B}" type="presParOf" srcId="{B779547C-1A08-437D-962B-72EDE0DD6A93}" destId="{4227FCB9-07C2-4014-AED5-A573AAC659C0}" srcOrd="11" destOrd="0" presId="urn:microsoft.com/office/officeart/2005/8/layout/radial6"/>
    <dgm:cxn modelId="{9677204B-9E44-4846-8433-98682A467759}" type="presParOf" srcId="{B779547C-1A08-437D-962B-72EDE0DD6A93}" destId="{53D806FF-FF63-4591-9B4B-B9CD5FF0BEF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5B77B-9A84-47F8-BD81-DBE7254D8152}" type="doc">
      <dgm:prSet loTypeId="urn:microsoft.com/office/officeart/2005/8/layout/radial6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C2D12FE1-4CC4-4947-B6E3-85E18A345785}">
      <dgm:prSet phldrT="[Text]"/>
      <dgm:spPr/>
      <dgm:t>
        <a:bodyPr/>
        <a:lstStyle/>
        <a:p>
          <a:r>
            <a:rPr lang="en-US" dirty="0"/>
            <a:t>Why Automobile service Industry?</a:t>
          </a:r>
          <a:endParaRPr lang="en-IN" dirty="0"/>
        </a:p>
      </dgm:t>
    </dgm:pt>
    <dgm:pt modelId="{8E2EB29A-9C69-48CE-8699-9996FD50404A}" type="parTrans" cxnId="{8FE7DE7C-D2A6-4422-8CC3-0C0D148110D9}">
      <dgm:prSet/>
      <dgm:spPr/>
      <dgm:t>
        <a:bodyPr/>
        <a:lstStyle/>
        <a:p>
          <a:endParaRPr lang="en-IN"/>
        </a:p>
      </dgm:t>
    </dgm:pt>
    <dgm:pt modelId="{59BCDB44-E273-463D-A20B-EA0C7AAA31A4}" type="sibTrans" cxnId="{8FE7DE7C-D2A6-4422-8CC3-0C0D148110D9}">
      <dgm:prSet/>
      <dgm:spPr/>
      <dgm:t>
        <a:bodyPr/>
        <a:lstStyle/>
        <a:p>
          <a:endParaRPr lang="en-IN"/>
        </a:p>
      </dgm:t>
    </dgm:pt>
    <dgm:pt modelId="{4E274240-76C3-4EE4-96EA-AAAB9D170F0D}">
      <dgm:prSet phldrT="[Text]"/>
      <dgm:spPr/>
      <dgm:t>
        <a:bodyPr/>
        <a:lstStyle/>
        <a:p>
          <a:r>
            <a:rPr lang="en-US" dirty="0"/>
            <a:t>Huge demand for automobile spare parts</a:t>
          </a:r>
          <a:endParaRPr lang="en-IN" dirty="0"/>
        </a:p>
      </dgm:t>
    </dgm:pt>
    <dgm:pt modelId="{103EA3EE-EFCC-420C-98A5-1D6400803DD7}" type="parTrans" cxnId="{C0E7AC2A-A6FF-4A8A-8ABD-0DA83440F6EB}">
      <dgm:prSet/>
      <dgm:spPr/>
      <dgm:t>
        <a:bodyPr/>
        <a:lstStyle/>
        <a:p>
          <a:endParaRPr lang="en-IN"/>
        </a:p>
      </dgm:t>
    </dgm:pt>
    <dgm:pt modelId="{3F872152-E8A1-4C8E-BAE9-D3DC258F3CD9}" type="sibTrans" cxnId="{C0E7AC2A-A6FF-4A8A-8ABD-0DA83440F6EB}">
      <dgm:prSet/>
      <dgm:spPr/>
      <dgm:t>
        <a:bodyPr/>
        <a:lstStyle/>
        <a:p>
          <a:endParaRPr lang="en-IN"/>
        </a:p>
      </dgm:t>
    </dgm:pt>
    <dgm:pt modelId="{548497A6-F668-410C-A03D-4A240F01ACDC}">
      <dgm:prSet phldrT="[Text]"/>
      <dgm:spPr/>
      <dgm:t>
        <a:bodyPr/>
        <a:lstStyle/>
        <a:p>
          <a:r>
            <a:rPr lang="en-US" dirty="0"/>
            <a:t>Estimated 30 million cars in India, 7.5% of the overall GDP</a:t>
          </a:r>
          <a:endParaRPr lang="en-IN" dirty="0"/>
        </a:p>
      </dgm:t>
    </dgm:pt>
    <dgm:pt modelId="{809665D3-244E-4138-BBCB-0995A8C7BF5C}" type="parTrans" cxnId="{9AC4CE54-440F-4343-941A-70413B29FD7B}">
      <dgm:prSet/>
      <dgm:spPr/>
      <dgm:t>
        <a:bodyPr/>
        <a:lstStyle/>
        <a:p>
          <a:endParaRPr lang="en-IN"/>
        </a:p>
      </dgm:t>
    </dgm:pt>
    <dgm:pt modelId="{F396DF25-985E-4DE1-B3B0-F3171A2C5D68}" type="sibTrans" cxnId="{9AC4CE54-440F-4343-941A-70413B29FD7B}">
      <dgm:prSet/>
      <dgm:spPr/>
      <dgm:t>
        <a:bodyPr/>
        <a:lstStyle/>
        <a:p>
          <a:endParaRPr lang="en-IN"/>
        </a:p>
      </dgm:t>
    </dgm:pt>
    <dgm:pt modelId="{60DAE122-AFFD-404F-A100-3A0359471544}">
      <dgm:prSet phldrT="[Text]"/>
      <dgm:spPr/>
      <dgm:t>
        <a:bodyPr/>
        <a:lstStyle/>
        <a:p>
          <a:r>
            <a:rPr lang="en-US" dirty="0"/>
            <a:t>Enormous number of stake holders</a:t>
          </a:r>
          <a:endParaRPr lang="en-IN" dirty="0"/>
        </a:p>
      </dgm:t>
    </dgm:pt>
    <dgm:pt modelId="{8508A9C7-957C-44D4-BF28-593120CF6218}" type="parTrans" cxnId="{3360CABF-9C51-490A-ACDA-A48F8362D36F}">
      <dgm:prSet/>
      <dgm:spPr/>
      <dgm:t>
        <a:bodyPr/>
        <a:lstStyle/>
        <a:p>
          <a:endParaRPr lang="en-IN"/>
        </a:p>
      </dgm:t>
    </dgm:pt>
    <dgm:pt modelId="{4B4A7AA2-DF28-458E-8124-9D98F15C26F9}" type="sibTrans" cxnId="{3360CABF-9C51-490A-ACDA-A48F8362D36F}">
      <dgm:prSet/>
      <dgm:spPr/>
      <dgm:t>
        <a:bodyPr/>
        <a:lstStyle/>
        <a:p>
          <a:endParaRPr lang="en-IN"/>
        </a:p>
      </dgm:t>
    </dgm:pt>
    <dgm:pt modelId="{8FD94642-C405-4937-B9FD-97C847D46FB1}">
      <dgm:prSet/>
      <dgm:spPr/>
      <dgm:t>
        <a:bodyPr/>
        <a:lstStyle/>
        <a:p>
          <a:r>
            <a:rPr lang="en-US" b="0" i="0" dirty="0"/>
            <a:t>Hassle-free, fast, affordable and quality services.</a:t>
          </a:r>
          <a:endParaRPr lang="en-US" dirty="0"/>
        </a:p>
      </dgm:t>
    </dgm:pt>
    <dgm:pt modelId="{E641BECF-BECD-4766-8B64-D6E7EADF7BD0}" type="parTrans" cxnId="{DEE932B6-53E7-4888-BA8A-3B518CCEB675}">
      <dgm:prSet/>
      <dgm:spPr/>
      <dgm:t>
        <a:bodyPr/>
        <a:lstStyle/>
        <a:p>
          <a:endParaRPr lang="en-IN"/>
        </a:p>
      </dgm:t>
    </dgm:pt>
    <dgm:pt modelId="{5DECE0FC-0B27-4832-8921-8297C13C4CF3}" type="sibTrans" cxnId="{DEE932B6-53E7-4888-BA8A-3B518CCEB675}">
      <dgm:prSet/>
      <dgm:spPr/>
      <dgm:t>
        <a:bodyPr/>
        <a:lstStyle/>
        <a:p>
          <a:endParaRPr lang="en-IN"/>
        </a:p>
      </dgm:t>
    </dgm:pt>
    <dgm:pt modelId="{B779547C-1A08-437D-962B-72EDE0DD6A93}" type="pres">
      <dgm:prSet presAssocID="{E805B77B-9A84-47F8-BD81-DBE7254D81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32C04-138A-4813-B4FE-D2950B9AE0E1}" type="pres">
      <dgm:prSet presAssocID="{C2D12FE1-4CC4-4947-B6E3-85E18A345785}" presName="centerShape" presStyleLbl="node0" presStyleIdx="0" presStyleCnt="1"/>
      <dgm:spPr/>
      <dgm:t>
        <a:bodyPr/>
        <a:lstStyle/>
        <a:p>
          <a:endParaRPr lang="en-US"/>
        </a:p>
      </dgm:t>
    </dgm:pt>
    <dgm:pt modelId="{36474845-E421-40C6-8F9D-7B7BD642A64D}" type="pres">
      <dgm:prSet presAssocID="{4E274240-76C3-4EE4-96EA-AAAB9D170F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D92C1-A912-4DFB-8C61-8C327C68E433}" type="pres">
      <dgm:prSet presAssocID="{4E274240-76C3-4EE4-96EA-AAAB9D170F0D}" presName="dummy" presStyleCnt="0"/>
      <dgm:spPr/>
    </dgm:pt>
    <dgm:pt modelId="{B7F12FD9-E517-470B-9220-38F4CAF1DA2C}" type="pres">
      <dgm:prSet presAssocID="{3F872152-E8A1-4C8E-BAE9-D3DC258F3CD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AEF2F2D-8321-45DA-A162-E1CE4B5E3909}" type="pres">
      <dgm:prSet presAssocID="{548497A6-F668-410C-A03D-4A240F01AC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922F5-A544-4E83-AB20-9F2598842684}" type="pres">
      <dgm:prSet presAssocID="{548497A6-F668-410C-A03D-4A240F01ACDC}" presName="dummy" presStyleCnt="0"/>
      <dgm:spPr/>
    </dgm:pt>
    <dgm:pt modelId="{166CD20B-E3FE-476E-A77E-4543D0FB4A9D}" type="pres">
      <dgm:prSet presAssocID="{F396DF25-985E-4DE1-B3B0-F3171A2C5D6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3FBBFC9-E8FF-4555-A8D7-0AEF4B32F5D4}" type="pres">
      <dgm:prSet presAssocID="{8FD94642-C405-4937-B9FD-97C847D46F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A8838-F919-4DD1-BCD6-2A89A8F7D578}" type="pres">
      <dgm:prSet presAssocID="{8FD94642-C405-4937-B9FD-97C847D46FB1}" presName="dummy" presStyleCnt="0"/>
      <dgm:spPr/>
    </dgm:pt>
    <dgm:pt modelId="{E598D926-51B8-4350-86CE-1FEA28E0F84F}" type="pres">
      <dgm:prSet presAssocID="{5DECE0FC-0B27-4832-8921-8297C13C4C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983D78C-7FD8-4BAA-B1FE-75ED6FEB3408}" type="pres">
      <dgm:prSet presAssocID="{60DAE122-AFFD-404F-A100-3A03594715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7FCB9-07C2-4014-AED5-A573AAC659C0}" type="pres">
      <dgm:prSet presAssocID="{60DAE122-AFFD-404F-A100-3A0359471544}" presName="dummy" presStyleCnt="0"/>
      <dgm:spPr/>
    </dgm:pt>
    <dgm:pt modelId="{53D806FF-FF63-4591-9B4B-B9CD5FF0BEF5}" type="pres">
      <dgm:prSet presAssocID="{4B4A7AA2-DF28-458E-8124-9D98F15C26F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81714AA-D4C2-44BD-AE53-B899BF34F7D2}" type="presOf" srcId="{F396DF25-985E-4DE1-B3B0-F3171A2C5D68}" destId="{166CD20B-E3FE-476E-A77E-4543D0FB4A9D}" srcOrd="0" destOrd="0" presId="urn:microsoft.com/office/officeart/2005/8/layout/radial6"/>
    <dgm:cxn modelId="{4981811C-5509-4CD5-B7D7-E9CB40B9DA15}" type="presOf" srcId="{4E274240-76C3-4EE4-96EA-AAAB9D170F0D}" destId="{36474845-E421-40C6-8F9D-7B7BD642A64D}" srcOrd="0" destOrd="0" presId="urn:microsoft.com/office/officeart/2005/8/layout/radial6"/>
    <dgm:cxn modelId="{32FBBCCE-96DD-44F6-88FA-B77E5B3D335F}" type="presOf" srcId="{60DAE122-AFFD-404F-A100-3A0359471544}" destId="{F983D78C-7FD8-4BAA-B1FE-75ED6FEB3408}" srcOrd="0" destOrd="0" presId="urn:microsoft.com/office/officeart/2005/8/layout/radial6"/>
    <dgm:cxn modelId="{B1A392A2-48D4-45F9-9699-E492F481E371}" type="presOf" srcId="{5DECE0FC-0B27-4832-8921-8297C13C4CF3}" destId="{E598D926-51B8-4350-86CE-1FEA28E0F84F}" srcOrd="0" destOrd="0" presId="urn:microsoft.com/office/officeart/2005/8/layout/radial6"/>
    <dgm:cxn modelId="{3C441AB8-4130-4F85-BC04-79978A1D1529}" type="presOf" srcId="{E805B77B-9A84-47F8-BD81-DBE7254D8152}" destId="{B779547C-1A08-437D-962B-72EDE0DD6A93}" srcOrd="0" destOrd="0" presId="urn:microsoft.com/office/officeart/2005/8/layout/radial6"/>
    <dgm:cxn modelId="{DEE932B6-53E7-4888-BA8A-3B518CCEB675}" srcId="{C2D12FE1-4CC4-4947-B6E3-85E18A345785}" destId="{8FD94642-C405-4937-B9FD-97C847D46FB1}" srcOrd="2" destOrd="0" parTransId="{E641BECF-BECD-4766-8B64-D6E7EADF7BD0}" sibTransId="{5DECE0FC-0B27-4832-8921-8297C13C4CF3}"/>
    <dgm:cxn modelId="{4D53330E-6DA4-4CD5-B67D-4067FAA0FB40}" type="presOf" srcId="{8FD94642-C405-4937-B9FD-97C847D46FB1}" destId="{B3FBBFC9-E8FF-4555-A8D7-0AEF4B32F5D4}" srcOrd="0" destOrd="0" presId="urn:microsoft.com/office/officeart/2005/8/layout/radial6"/>
    <dgm:cxn modelId="{87C0A40B-CC3D-4C6F-804C-CE73CCE2CE7E}" type="presOf" srcId="{C2D12FE1-4CC4-4947-B6E3-85E18A345785}" destId="{2B932C04-138A-4813-B4FE-D2950B9AE0E1}" srcOrd="0" destOrd="0" presId="urn:microsoft.com/office/officeart/2005/8/layout/radial6"/>
    <dgm:cxn modelId="{8FE7DE7C-D2A6-4422-8CC3-0C0D148110D9}" srcId="{E805B77B-9A84-47F8-BD81-DBE7254D8152}" destId="{C2D12FE1-4CC4-4947-B6E3-85E18A345785}" srcOrd="0" destOrd="0" parTransId="{8E2EB29A-9C69-48CE-8699-9996FD50404A}" sibTransId="{59BCDB44-E273-463D-A20B-EA0C7AAA31A4}"/>
    <dgm:cxn modelId="{3360CABF-9C51-490A-ACDA-A48F8362D36F}" srcId="{C2D12FE1-4CC4-4947-B6E3-85E18A345785}" destId="{60DAE122-AFFD-404F-A100-3A0359471544}" srcOrd="3" destOrd="0" parTransId="{8508A9C7-957C-44D4-BF28-593120CF6218}" sibTransId="{4B4A7AA2-DF28-458E-8124-9D98F15C26F9}"/>
    <dgm:cxn modelId="{3D5EE21E-CC55-4CB0-BF20-62719FA499E1}" type="presOf" srcId="{4B4A7AA2-DF28-458E-8124-9D98F15C26F9}" destId="{53D806FF-FF63-4591-9B4B-B9CD5FF0BEF5}" srcOrd="0" destOrd="0" presId="urn:microsoft.com/office/officeart/2005/8/layout/radial6"/>
    <dgm:cxn modelId="{C90B93FD-1016-4CEC-9DD1-575FB1A9B112}" type="presOf" srcId="{3F872152-E8A1-4C8E-BAE9-D3DC258F3CD9}" destId="{B7F12FD9-E517-470B-9220-38F4CAF1DA2C}" srcOrd="0" destOrd="0" presId="urn:microsoft.com/office/officeart/2005/8/layout/radial6"/>
    <dgm:cxn modelId="{C0E7AC2A-A6FF-4A8A-8ABD-0DA83440F6EB}" srcId="{C2D12FE1-4CC4-4947-B6E3-85E18A345785}" destId="{4E274240-76C3-4EE4-96EA-AAAB9D170F0D}" srcOrd="0" destOrd="0" parTransId="{103EA3EE-EFCC-420C-98A5-1D6400803DD7}" sibTransId="{3F872152-E8A1-4C8E-BAE9-D3DC258F3CD9}"/>
    <dgm:cxn modelId="{3412246A-7D6D-4741-8003-E3DC2DC38ECD}" type="presOf" srcId="{548497A6-F668-410C-A03D-4A240F01ACDC}" destId="{6AEF2F2D-8321-45DA-A162-E1CE4B5E3909}" srcOrd="0" destOrd="0" presId="urn:microsoft.com/office/officeart/2005/8/layout/radial6"/>
    <dgm:cxn modelId="{9AC4CE54-440F-4343-941A-70413B29FD7B}" srcId="{C2D12FE1-4CC4-4947-B6E3-85E18A345785}" destId="{548497A6-F668-410C-A03D-4A240F01ACDC}" srcOrd="1" destOrd="0" parTransId="{809665D3-244E-4138-BBCB-0995A8C7BF5C}" sibTransId="{F396DF25-985E-4DE1-B3B0-F3171A2C5D68}"/>
    <dgm:cxn modelId="{41576B38-7701-48B8-91D8-1AE1A77D540B}" type="presParOf" srcId="{B779547C-1A08-437D-962B-72EDE0DD6A93}" destId="{2B932C04-138A-4813-B4FE-D2950B9AE0E1}" srcOrd="0" destOrd="0" presId="urn:microsoft.com/office/officeart/2005/8/layout/radial6"/>
    <dgm:cxn modelId="{8E38121D-3A9B-4418-8297-38FDF22B6F1C}" type="presParOf" srcId="{B779547C-1A08-437D-962B-72EDE0DD6A93}" destId="{36474845-E421-40C6-8F9D-7B7BD642A64D}" srcOrd="1" destOrd="0" presId="urn:microsoft.com/office/officeart/2005/8/layout/radial6"/>
    <dgm:cxn modelId="{003E4C10-FF65-4E5C-96B8-7F751A4DB959}" type="presParOf" srcId="{B779547C-1A08-437D-962B-72EDE0DD6A93}" destId="{656D92C1-A912-4DFB-8C61-8C327C68E433}" srcOrd="2" destOrd="0" presId="urn:microsoft.com/office/officeart/2005/8/layout/radial6"/>
    <dgm:cxn modelId="{A04F2281-0D1A-498D-8A3A-895E33371131}" type="presParOf" srcId="{B779547C-1A08-437D-962B-72EDE0DD6A93}" destId="{B7F12FD9-E517-470B-9220-38F4CAF1DA2C}" srcOrd="3" destOrd="0" presId="urn:microsoft.com/office/officeart/2005/8/layout/radial6"/>
    <dgm:cxn modelId="{53B307EB-3FEF-47C7-AAB1-685494C08E2C}" type="presParOf" srcId="{B779547C-1A08-437D-962B-72EDE0DD6A93}" destId="{6AEF2F2D-8321-45DA-A162-E1CE4B5E3909}" srcOrd="4" destOrd="0" presId="urn:microsoft.com/office/officeart/2005/8/layout/radial6"/>
    <dgm:cxn modelId="{834465B8-5050-4CBC-85D3-14822EF224BF}" type="presParOf" srcId="{B779547C-1A08-437D-962B-72EDE0DD6A93}" destId="{097922F5-A544-4E83-AB20-9F2598842684}" srcOrd="5" destOrd="0" presId="urn:microsoft.com/office/officeart/2005/8/layout/radial6"/>
    <dgm:cxn modelId="{FAFC3CC6-68D0-47BA-B032-1D6712B94806}" type="presParOf" srcId="{B779547C-1A08-437D-962B-72EDE0DD6A93}" destId="{166CD20B-E3FE-476E-A77E-4543D0FB4A9D}" srcOrd="6" destOrd="0" presId="urn:microsoft.com/office/officeart/2005/8/layout/radial6"/>
    <dgm:cxn modelId="{6A85D027-4921-4A70-9E78-33D230B29F23}" type="presParOf" srcId="{B779547C-1A08-437D-962B-72EDE0DD6A93}" destId="{B3FBBFC9-E8FF-4555-A8D7-0AEF4B32F5D4}" srcOrd="7" destOrd="0" presId="urn:microsoft.com/office/officeart/2005/8/layout/radial6"/>
    <dgm:cxn modelId="{49318571-884A-42FC-B399-89D4AC729E20}" type="presParOf" srcId="{B779547C-1A08-437D-962B-72EDE0DD6A93}" destId="{205A8838-F919-4DD1-BCD6-2A89A8F7D578}" srcOrd="8" destOrd="0" presId="urn:microsoft.com/office/officeart/2005/8/layout/radial6"/>
    <dgm:cxn modelId="{2DC99F06-541E-4748-B6C7-CA2647FE5734}" type="presParOf" srcId="{B779547C-1A08-437D-962B-72EDE0DD6A93}" destId="{E598D926-51B8-4350-86CE-1FEA28E0F84F}" srcOrd="9" destOrd="0" presId="urn:microsoft.com/office/officeart/2005/8/layout/radial6"/>
    <dgm:cxn modelId="{82D13EC6-F104-4F63-8F0A-B91D6B3812B1}" type="presParOf" srcId="{B779547C-1A08-437D-962B-72EDE0DD6A93}" destId="{F983D78C-7FD8-4BAA-B1FE-75ED6FEB3408}" srcOrd="10" destOrd="0" presId="urn:microsoft.com/office/officeart/2005/8/layout/radial6"/>
    <dgm:cxn modelId="{71071507-167F-4BD3-9BBD-40BD9C9D3A0B}" type="presParOf" srcId="{B779547C-1A08-437D-962B-72EDE0DD6A93}" destId="{4227FCB9-07C2-4014-AED5-A573AAC659C0}" srcOrd="11" destOrd="0" presId="urn:microsoft.com/office/officeart/2005/8/layout/radial6"/>
    <dgm:cxn modelId="{9677204B-9E44-4846-8433-98682A467759}" type="presParOf" srcId="{B779547C-1A08-437D-962B-72EDE0DD6A93}" destId="{53D806FF-FF63-4591-9B4B-B9CD5FF0BEF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8F632-8CBC-4073-854D-CB43643CE61C}" type="doc">
      <dgm:prSet loTypeId="urn:microsoft.com/office/officeart/2005/8/layout/matrix3" loCatId="matrix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BDD4536-CCDB-42E2-82DC-44C42C319157}">
      <dgm:prSet/>
      <dgm:spPr/>
      <dgm:t>
        <a:bodyPr/>
        <a:lstStyle/>
        <a:p>
          <a:r>
            <a:rPr lang="en-US" dirty="0"/>
            <a:t>Better awareness: Listings of local vendors</a:t>
          </a:r>
        </a:p>
      </dgm:t>
    </dgm:pt>
    <dgm:pt modelId="{2B918206-EEDA-407C-ACF0-0F3DED342956}" type="parTrans" cxnId="{EF170762-C1CD-4612-BB83-61FD6C784962}">
      <dgm:prSet/>
      <dgm:spPr/>
      <dgm:t>
        <a:bodyPr/>
        <a:lstStyle/>
        <a:p>
          <a:endParaRPr lang="en-US"/>
        </a:p>
      </dgm:t>
    </dgm:pt>
    <dgm:pt modelId="{E0DDA06B-0924-4167-A6AC-19AFDA1A8231}" type="sibTrans" cxnId="{EF170762-C1CD-4612-BB83-61FD6C784962}">
      <dgm:prSet/>
      <dgm:spPr/>
      <dgm:t>
        <a:bodyPr/>
        <a:lstStyle/>
        <a:p>
          <a:endParaRPr lang="en-US"/>
        </a:p>
      </dgm:t>
    </dgm:pt>
    <dgm:pt modelId="{14830CFC-AF3D-45F8-B3A3-08B42E8C2E03}">
      <dgm:prSet/>
      <dgm:spPr/>
      <dgm:t>
        <a:bodyPr/>
        <a:lstStyle/>
        <a:p>
          <a:r>
            <a:rPr lang="en-US"/>
            <a:t>Superfluous process: Proper timelines from pickup to delivery</a:t>
          </a:r>
        </a:p>
      </dgm:t>
    </dgm:pt>
    <dgm:pt modelId="{4E818F9D-CD7F-4741-AE0B-DED037F232BD}" type="parTrans" cxnId="{677790A8-0684-4EA1-B9C4-5F2C54189175}">
      <dgm:prSet/>
      <dgm:spPr/>
      <dgm:t>
        <a:bodyPr/>
        <a:lstStyle/>
        <a:p>
          <a:endParaRPr lang="en-US"/>
        </a:p>
      </dgm:t>
    </dgm:pt>
    <dgm:pt modelId="{E722F134-ACD6-4870-B26B-1AD776130437}" type="sibTrans" cxnId="{677790A8-0684-4EA1-B9C4-5F2C54189175}">
      <dgm:prSet/>
      <dgm:spPr/>
      <dgm:t>
        <a:bodyPr/>
        <a:lstStyle/>
        <a:p>
          <a:endParaRPr lang="en-US"/>
        </a:p>
      </dgm:t>
    </dgm:pt>
    <dgm:pt modelId="{986C2BB1-2E17-41A5-9E8D-D101E7D10407}">
      <dgm:prSet/>
      <dgm:spPr/>
      <dgm:t>
        <a:bodyPr/>
        <a:lstStyle/>
        <a:p>
          <a:r>
            <a:rPr lang="en-US"/>
            <a:t>Personalized packages: Getting rid of customer exploitation</a:t>
          </a:r>
        </a:p>
      </dgm:t>
    </dgm:pt>
    <dgm:pt modelId="{8E870B25-1701-41FB-AA39-3598F155E079}" type="parTrans" cxnId="{37D194EA-D18E-4B34-BB53-B144B89467A9}">
      <dgm:prSet/>
      <dgm:spPr/>
      <dgm:t>
        <a:bodyPr/>
        <a:lstStyle/>
        <a:p>
          <a:endParaRPr lang="en-US"/>
        </a:p>
      </dgm:t>
    </dgm:pt>
    <dgm:pt modelId="{A3EB230E-7B90-40E0-BEC9-82A17FB0D5B6}" type="sibTrans" cxnId="{37D194EA-D18E-4B34-BB53-B144B89467A9}">
      <dgm:prSet/>
      <dgm:spPr/>
      <dgm:t>
        <a:bodyPr/>
        <a:lstStyle/>
        <a:p>
          <a:endParaRPr lang="en-US"/>
        </a:p>
      </dgm:t>
    </dgm:pt>
    <dgm:pt modelId="{7D8EE667-62BE-4F35-8580-BB0BCB584B3A}">
      <dgm:prSet/>
      <dgm:spPr/>
      <dgm:t>
        <a:bodyPr/>
        <a:lstStyle/>
        <a:p>
          <a:r>
            <a:rPr lang="en-US"/>
            <a:t>More transparency: CCTV footage of the automobile being serviced</a:t>
          </a:r>
        </a:p>
      </dgm:t>
    </dgm:pt>
    <dgm:pt modelId="{1A96148C-3C28-44C1-B07B-60ACE2358CF3}" type="parTrans" cxnId="{C3C1DD22-7509-44C2-855F-8AE662F41E2A}">
      <dgm:prSet/>
      <dgm:spPr/>
      <dgm:t>
        <a:bodyPr/>
        <a:lstStyle/>
        <a:p>
          <a:endParaRPr lang="en-US"/>
        </a:p>
      </dgm:t>
    </dgm:pt>
    <dgm:pt modelId="{015EC7AE-265C-457A-8F0B-4EC7D5FE1D50}" type="sibTrans" cxnId="{C3C1DD22-7509-44C2-855F-8AE662F41E2A}">
      <dgm:prSet/>
      <dgm:spPr/>
      <dgm:t>
        <a:bodyPr/>
        <a:lstStyle/>
        <a:p>
          <a:endParaRPr lang="en-US"/>
        </a:p>
      </dgm:t>
    </dgm:pt>
    <dgm:pt modelId="{9F6B322F-78DF-4F3C-A339-56219749D0FC}" type="pres">
      <dgm:prSet presAssocID="{60D8F632-8CBC-4073-854D-CB43643CE61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BD66FE-6881-4529-A03B-ACBA6C3371CF}" type="pres">
      <dgm:prSet presAssocID="{60D8F632-8CBC-4073-854D-CB43643CE61C}" presName="diamond" presStyleLbl="bgShp" presStyleIdx="0" presStyleCnt="1"/>
      <dgm:spPr/>
    </dgm:pt>
    <dgm:pt modelId="{15A1E867-B88F-4FC7-8A71-CDA360671459}" type="pres">
      <dgm:prSet presAssocID="{60D8F632-8CBC-4073-854D-CB43643CE61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81C85-A8BF-47A8-8ED4-65DAFF214858}" type="pres">
      <dgm:prSet presAssocID="{60D8F632-8CBC-4073-854D-CB43643CE61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7D91A-08CB-4CC9-8703-F7E2845C03D3}" type="pres">
      <dgm:prSet presAssocID="{60D8F632-8CBC-4073-854D-CB43643CE61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F7740-6170-47A2-9EB3-9041CC98065A}" type="pres">
      <dgm:prSet presAssocID="{60D8F632-8CBC-4073-854D-CB43643CE61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7CECC2-4E73-4C31-9CEA-63877FFED9A3}" type="presOf" srcId="{7BDD4536-CCDB-42E2-82DC-44C42C319157}" destId="{15A1E867-B88F-4FC7-8A71-CDA360671459}" srcOrd="0" destOrd="0" presId="urn:microsoft.com/office/officeart/2005/8/layout/matrix3"/>
    <dgm:cxn modelId="{5170E0D3-35A1-461C-ABCE-C1747E953EA8}" type="presOf" srcId="{986C2BB1-2E17-41A5-9E8D-D101E7D10407}" destId="{5C67D91A-08CB-4CC9-8703-F7E2845C03D3}" srcOrd="0" destOrd="0" presId="urn:microsoft.com/office/officeart/2005/8/layout/matrix3"/>
    <dgm:cxn modelId="{ADF78FF7-4AFA-4ECC-94EC-64C4EDF1B94D}" type="presOf" srcId="{14830CFC-AF3D-45F8-B3A3-08B42E8C2E03}" destId="{FDC81C85-A8BF-47A8-8ED4-65DAFF214858}" srcOrd="0" destOrd="0" presId="urn:microsoft.com/office/officeart/2005/8/layout/matrix3"/>
    <dgm:cxn modelId="{6212E651-F85F-4E27-AB9D-827AF9E81A14}" type="presOf" srcId="{7D8EE667-62BE-4F35-8580-BB0BCB584B3A}" destId="{3FAF7740-6170-47A2-9EB3-9041CC98065A}" srcOrd="0" destOrd="0" presId="urn:microsoft.com/office/officeart/2005/8/layout/matrix3"/>
    <dgm:cxn modelId="{677790A8-0684-4EA1-B9C4-5F2C54189175}" srcId="{60D8F632-8CBC-4073-854D-CB43643CE61C}" destId="{14830CFC-AF3D-45F8-B3A3-08B42E8C2E03}" srcOrd="1" destOrd="0" parTransId="{4E818F9D-CD7F-4741-AE0B-DED037F232BD}" sibTransId="{E722F134-ACD6-4870-B26B-1AD776130437}"/>
    <dgm:cxn modelId="{37D194EA-D18E-4B34-BB53-B144B89467A9}" srcId="{60D8F632-8CBC-4073-854D-CB43643CE61C}" destId="{986C2BB1-2E17-41A5-9E8D-D101E7D10407}" srcOrd="2" destOrd="0" parTransId="{8E870B25-1701-41FB-AA39-3598F155E079}" sibTransId="{A3EB230E-7B90-40E0-BEC9-82A17FB0D5B6}"/>
    <dgm:cxn modelId="{EF170762-C1CD-4612-BB83-61FD6C784962}" srcId="{60D8F632-8CBC-4073-854D-CB43643CE61C}" destId="{7BDD4536-CCDB-42E2-82DC-44C42C319157}" srcOrd="0" destOrd="0" parTransId="{2B918206-EEDA-407C-ACF0-0F3DED342956}" sibTransId="{E0DDA06B-0924-4167-A6AC-19AFDA1A8231}"/>
    <dgm:cxn modelId="{B0BE5546-0C9A-4F3B-8C95-B358DA31195D}" type="presOf" srcId="{60D8F632-8CBC-4073-854D-CB43643CE61C}" destId="{9F6B322F-78DF-4F3C-A339-56219749D0FC}" srcOrd="0" destOrd="0" presId="urn:microsoft.com/office/officeart/2005/8/layout/matrix3"/>
    <dgm:cxn modelId="{C3C1DD22-7509-44C2-855F-8AE662F41E2A}" srcId="{60D8F632-8CBC-4073-854D-CB43643CE61C}" destId="{7D8EE667-62BE-4F35-8580-BB0BCB584B3A}" srcOrd="3" destOrd="0" parTransId="{1A96148C-3C28-44C1-B07B-60ACE2358CF3}" sibTransId="{015EC7AE-265C-457A-8F0B-4EC7D5FE1D50}"/>
    <dgm:cxn modelId="{42E115F0-A25E-4393-B390-45B10204179D}" type="presParOf" srcId="{9F6B322F-78DF-4F3C-A339-56219749D0FC}" destId="{DBBD66FE-6881-4529-A03B-ACBA6C3371CF}" srcOrd="0" destOrd="0" presId="urn:microsoft.com/office/officeart/2005/8/layout/matrix3"/>
    <dgm:cxn modelId="{ED989D3E-C063-4547-81D2-E4818043194E}" type="presParOf" srcId="{9F6B322F-78DF-4F3C-A339-56219749D0FC}" destId="{15A1E867-B88F-4FC7-8A71-CDA360671459}" srcOrd="1" destOrd="0" presId="urn:microsoft.com/office/officeart/2005/8/layout/matrix3"/>
    <dgm:cxn modelId="{BFE186E4-3DEE-477F-B8BF-593BDC74E208}" type="presParOf" srcId="{9F6B322F-78DF-4F3C-A339-56219749D0FC}" destId="{FDC81C85-A8BF-47A8-8ED4-65DAFF214858}" srcOrd="2" destOrd="0" presId="urn:microsoft.com/office/officeart/2005/8/layout/matrix3"/>
    <dgm:cxn modelId="{08BA2D0A-B561-41A6-B677-F42D832265A3}" type="presParOf" srcId="{9F6B322F-78DF-4F3C-A339-56219749D0FC}" destId="{5C67D91A-08CB-4CC9-8703-F7E2845C03D3}" srcOrd="3" destOrd="0" presId="urn:microsoft.com/office/officeart/2005/8/layout/matrix3"/>
    <dgm:cxn modelId="{EAC43B22-90A1-4612-97EF-CEC6698D2909}" type="presParOf" srcId="{9F6B322F-78DF-4F3C-A339-56219749D0FC}" destId="{3FAF7740-6170-47A2-9EB3-9041CC98065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5F78CF-5D3D-495A-A952-24259EE99151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BA80FDA-8FC0-4A03-A696-4C6F84035A0B}">
      <dgm:prSet phldrT="[Text]"/>
      <dgm:spPr/>
      <dgm:t>
        <a:bodyPr/>
        <a:lstStyle/>
        <a:p>
          <a:r>
            <a:rPr lang="en-US" dirty="0"/>
            <a:t>Online service</a:t>
          </a:r>
          <a:endParaRPr lang="en-IN" dirty="0"/>
        </a:p>
      </dgm:t>
    </dgm:pt>
    <dgm:pt modelId="{AB8BBCF3-CE74-46F0-975B-A3DB5E490E95}" type="parTrans" cxnId="{CA2BB19E-A330-4627-8AB1-E623A8B3ECAF}">
      <dgm:prSet/>
      <dgm:spPr/>
      <dgm:t>
        <a:bodyPr/>
        <a:lstStyle/>
        <a:p>
          <a:endParaRPr lang="en-IN"/>
        </a:p>
      </dgm:t>
    </dgm:pt>
    <dgm:pt modelId="{8166F77A-1E9B-42B7-B104-D2DCF360E3B2}" type="sibTrans" cxnId="{CA2BB19E-A330-4627-8AB1-E623A8B3ECAF}">
      <dgm:prSet/>
      <dgm:spPr/>
      <dgm:t>
        <a:bodyPr/>
        <a:lstStyle/>
        <a:p>
          <a:endParaRPr lang="en-IN"/>
        </a:p>
      </dgm:t>
    </dgm:pt>
    <dgm:pt modelId="{D0986D59-4BF9-42E7-B242-3690E3695E0F}">
      <dgm:prSet phldrT="[Text]"/>
      <dgm:spPr/>
      <dgm:t>
        <a:bodyPr/>
        <a:lstStyle/>
        <a:p>
          <a:r>
            <a:rPr lang="en-US" dirty="0"/>
            <a:t>Repair on site</a:t>
          </a:r>
          <a:endParaRPr lang="en-IN" dirty="0"/>
        </a:p>
      </dgm:t>
    </dgm:pt>
    <dgm:pt modelId="{EA8F1970-FDBF-46EB-B208-CD8E6BE93BFB}" type="parTrans" cxnId="{4703BDF1-49C8-4AAB-806A-9943DDBAB19C}">
      <dgm:prSet/>
      <dgm:spPr/>
      <dgm:t>
        <a:bodyPr/>
        <a:lstStyle/>
        <a:p>
          <a:endParaRPr lang="en-IN"/>
        </a:p>
      </dgm:t>
    </dgm:pt>
    <dgm:pt modelId="{A74861AA-B2F2-46DA-86B2-C4F6711BE1A6}" type="sibTrans" cxnId="{4703BDF1-49C8-4AAB-806A-9943DDBAB19C}">
      <dgm:prSet/>
      <dgm:spPr/>
      <dgm:t>
        <a:bodyPr/>
        <a:lstStyle/>
        <a:p>
          <a:endParaRPr lang="en-IN"/>
        </a:p>
      </dgm:t>
    </dgm:pt>
    <dgm:pt modelId="{EE838C7C-9444-4BD3-8E67-C51B30B4DE6C}">
      <dgm:prSet phldrT="[Text]"/>
      <dgm:spPr/>
      <dgm:t>
        <a:bodyPr/>
        <a:lstStyle/>
        <a:p>
          <a:r>
            <a:rPr lang="en-US" dirty="0"/>
            <a:t>Car for Car</a:t>
          </a:r>
          <a:endParaRPr lang="en-IN" dirty="0"/>
        </a:p>
      </dgm:t>
    </dgm:pt>
    <dgm:pt modelId="{966695B1-592B-4BC7-A2EE-B6DDB82C0247}" type="parTrans" cxnId="{D36D514F-0243-4E00-9F63-80B76FA47EEB}">
      <dgm:prSet/>
      <dgm:spPr/>
      <dgm:t>
        <a:bodyPr/>
        <a:lstStyle/>
        <a:p>
          <a:endParaRPr lang="en-IN"/>
        </a:p>
      </dgm:t>
    </dgm:pt>
    <dgm:pt modelId="{D75DE5A6-CCC6-42E7-8E10-B9C34949B516}" type="sibTrans" cxnId="{D36D514F-0243-4E00-9F63-80B76FA47EEB}">
      <dgm:prSet/>
      <dgm:spPr/>
      <dgm:t>
        <a:bodyPr/>
        <a:lstStyle/>
        <a:p>
          <a:endParaRPr lang="en-IN"/>
        </a:p>
      </dgm:t>
    </dgm:pt>
    <dgm:pt modelId="{1C20A363-E56F-434B-B93F-63931938A7B5}" type="pres">
      <dgm:prSet presAssocID="{D85F78CF-5D3D-495A-A952-24259EE9915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698FF71-ACA5-41F3-8C9B-052D75ACDC52}" type="pres">
      <dgm:prSet presAssocID="{EE838C7C-9444-4BD3-8E67-C51B30B4DE6C}" presName="Accent3" presStyleCnt="0"/>
      <dgm:spPr/>
    </dgm:pt>
    <dgm:pt modelId="{6756B1F9-78B0-48CD-AF3C-AF70877B1072}" type="pres">
      <dgm:prSet presAssocID="{EE838C7C-9444-4BD3-8E67-C51B30B4DE6C}" presName="Accent" presStyleLbl="node1" presStyleIdx="0" presStyleCnt="3"/>
      <dgm:spPr/>
    </dgm:pt>
    <dgm:pt modelId="{431CFEEA-9657-41F7-8686-9D9EC142A4FD}" type="pres">
      <dgm:prSet presAssocID="{EE838C7C-9444-4BD3-8E67-C51B30B4DE6C}" presName="ParentBackground3" presStyleCnt="0"/>
      <dgm:spPr/>
    </dgm:pt>
    <dgm:pt modelId="{3202B201-C769-43C6-ACFF-027FDFE1B9BB}" type="pres">
      <dgm:prSet presAssocID="{EE838C7C-9444-4BD3-8E67-C51B30B4DE6C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C1EE1643-1488-4ACD-BDD5-B1B3DF511A93}" type="pres">
      <dgm:prSet presAssocID="{EE838C7C-9444-4BD3-8E67-C51B30B4DE6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D2F04-B8A7-4039-97F8-E6948A4E3282}" type="pres">
      <dgm:prSet presAssocID="{D0986D59-4BF9-42E7-B242-3690E3695E0F}" presName="Accent2" presStyleCnt="0"/>
      <dgm:spPr/>
    </dgm:pt>
    <dgm:pt modelId="{BBA43494-FC4E-47FF-933D-4AF3E388DD85}" type="pres">
      <dgm:prSet presAssocID="{D0986D59-4BF9-42E7-B242-3690E3695E0F}" presName="Accent" presStyleLbl="node1" presStyleIdx="1" presStyleCnt="3"/>
      <dgm:spPr/>
    </dgm:pt>
    <dgm:pt modelId="{F7591B88-1671-47EC-ADF9-51973D563FD2}" type="pres">
      <dgm:prSet presAssocID="{D0986D59-4BF9-42E7-B242-3690E3695E0F}" presName="ParentBackground2" presStyleCnt="0"/>
      <dgm:spPr/>
    </dgm:pt>
    <dgm:pt modelId="{F9E038B0-C45B-40D1-B07B-DB0731277C29}" type="pres">
      <dgm:prSet presAssocID="{D0986D59-4BF9-42E7-B242-3690E3695E0F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8F9E4D2-CE2D-48CC-A693-B963163BF6A1}" type="pres">
      <dgm:prSet presAssocID="{D0986D59-4BF9-42E7-B242-3690E3695E0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0B73A-1B13-49B9-A453-C96A96C604AE}" type="pres">
      <dgm:prSet presAssocID="{0BA80FDA-8FC0-4A03-A696-4C6F84035A0B}" presName="Accent1" presStyleCnt="0"/>
      <dgm:spPr/>
    </dgm:pt>
    <dgm:pt modelId="{B4D163D7-34D3-4286-9247-213B0A6F651A}" type="pres">
      <dgm:prSet presAssocID="{0BA80FDA-8FC0-4A03-A696-4C6F84035A0B}" presName="Accent" presStyleLbl="node1" presStyleIdx="2" presStyleCnt="3"/>
      <dgm:spPr/>
    </dgm:pt>
    <dgm:pt modelId="{BE8CE50A-657A-45C3-AF91-7DE4BF5286AC}" type="pres">
      <dgm:prSet presAssocID="{0BA80FDA-8FC0-4A03-A696-4C6F84035A0B}" presName="ParentBackground1" presStyleCnt="0"/>
      <dgm:spPr/>
    </dgm:pt>
    <dgm:pt modelId="{5AE1FB16-F2CC-4A2D-95EC-99D27A436C76}" type="pres">
      <dgm:prSet presAssocID="{0BA80FDA-8FC0-4A03-A696-4C6F84035A0B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C1703BF5-4BD2-484A-A590-54C89FBE3B91}" type="pres">
      <dgm:prSet presAssocID="{0BA80FDA-8FC0-4A03-A696-4C6F84035A0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2D6ED-2DE8-425E-86DE-D7B16645999B}" type="presOf" srcId="{EE838C7C-9444-4BD3-8E67-C51B30B4DE6C}" destId="{C1EE1643-1488-4ACD-BDD5-B1B3DF511A93}" srcOrd="1" destOrd="0" presId="urn:microsoft.com/office/officeart/2011/layout/CircleProcess"/>
    <dgm:cxn modelId="{F414C9AD-A582-4836-9871-41EE55EADE66}" type="presOf" srcId="{D0986D59-4BF9-42E7-B242-3690E3695E0F}" destId="{48F9E4D2-CE2D-48CC-A693-B963163BF6A1}" srcOrd="1" destOrd="0" presId="urn:microsoft.com/office/officeart/2011/layout/CircleProcess"/>
    <dgm:cxn modelId="{EA05A27C-3E25-4FFF-8A10-A6D6121DF2D1}" type="presOf" srcId="{D0986D59-4BF9-42E7-B242-3690E3695E0F}" destId="{F9E038B0-C45B-40D1-B07B-DB0731277C29}" srcOrd="0" destOrd="0" presId="urn:microsoft.com/office/officeart/2011/layout/CircleProcess"/>
    <dgm:cxn modelId="{8C5F26B9-6209-4AF2-8EFA-2D555A516FF7}" type="presOf" srcId="{0BA80FDA-8FC0-4A03-A696-4C6F84035A0B}" destId="{C1703BF5-4BD2-484A-A590-54C89FBE3B91}" srcOrd="1" destOrd="0" presId="urn:microsoft.com/office/officeart/2011/layout/CircleProcess"/>
    <dgm:cxn modelId="{329D6B2F-C070-4DB0-8FB4-2BB51B0B71AE}" type="presOf" srcId="{D85F78CF-5D3D-495A-A952-24259EE99151}" destId="{1C20A363-E56F-434B-B93F-63931938A7B5}" srcOrd="0" destOrd="0" presId="urn:microsoft.com/office/officeart/2011/layout/CircleProcess"/>
    <dgm:cxn modelId="{97C0BBE6-919B-44B9-B92C-87B001092D74}" type="presOf" srcId="{EE838C7C-9444-4BD3-8E67-C51B30B4DE6C}" destId="{3202B201-C769-43C6-ACFF-027FDFE1B9BB}" srcOrd="0" destOrd="0" presId="urn:microsoft.com/office/officeart/2011/layout/CircleProcess"/>
    <dgm:cxn modelId="{E42A35C4-19DE-47F4-A895-D369DC42291C}" type="presOf" srcId="{0BA80FDA-8FC0-4A03-A696-4C6F84035A0B}" destId="{5AE1FB16-F2CC-4A2D-95EC-99D27A436C76}" srcOrd="0" destOrd="0" presId="urn:microsoft.com/office/officeart/2011/layout/CircleProcess"/>
    <dgm:cxn modelId="{CA2BB19E-A330-4627-8AB1-E623A8B3ECAF}" srcId="{D85F78CF-5D3D-495A-A952-24259EE99151}" destId="{0BA80FDA-8FC0-4A03-A696-4C6F84035A0B}" srcOrd="0" destOrd="0" parTransId="{AB8BBCF3-CE74-46F0-975B-A3DB5E490E95}" sibTransId="{8166F77A-1E9B-42B7-B104-D2DCF360E3B2}"/>
    <dgm:cxn modelId="{4703BDF1-49C8-4AAB-806A-9943DDBAB19C}" srcId="{D85F78CF-5D3D-495A-A952-24259EE99151}" destId="{D0986D59-4BF9-42E7-B242-3690E3695E0F}" srcOrd="1" destOrd="0" parTransId="{EA8F1970-FDBF-46EB-B208-CD8E6BE93BFB}" sibTransId="{A74861AA-B2F2-46DA-86B2-C4F6711BE1A6}"/>
    <dgm:cxn modelId="{D36D514F-0243-4E00-9F63-80B76FA47EEB}" srcId="{D85F78CF-5D3D-495A-A952-24259EE99151}" destId="{EE838C7C-9444-4BD3-8E67-C51B30B4DE6C}" srcOrd="2" destOrd="0" parTransId="{966695B1-592B-4BC7-A2EE-B6DDB82C0247}" sibTransId="{D75DE5A6-CCC6-42E7-8E10-B9C34949B516}"/>
    <dgm:cxn modelId="{7E6843D9-4FD4-4FF9-9E43-5403155B7206}" type="presParOf" srcId="{1C20A363-E56F-434B-B93F-63931938A7B5}" destId="{5698FF71-ACA5-41F3-8C9B-052D75ACDC52}" srcOrd="0" destOrd="0" presId="urn:microsoft.com/office/officeart/2011/layout/CircleProcess"/>
    <dgm:cxn modelId="{CAEEFF4D-48E9-41B2-BDE9-CFBD9999957C}" type="presParOf" srcId="{5698FF71-ACA5-41F3-8C9B-052D75ACDC52}" destId="{6756B1F9-78B0-48CD-AF3C-AF70877B1072}" srcOrd="0" destOrd="0" presId="urn:microsoft.com/office/officeart/2011/layout/CircleProcess"/>
    <dgm:cxn modelId="{8B166DAA-673F-49AE-950E-E324ECDD8DDA}" type="presParOf" srcId="{1C20A363-E56F-434B-B93F-63931938A7B5}" destId="{431CFEEA-9657-41F7-8686-9D9EC142A4FD}" srcOrd="1" destOrd="0" presId="urn:microsoft.com/office/officeart/2011/layout/CircleProcess"/>
    <dgm:cxn modelId="{5860BEFB-FC10-496F-9058-F8D2697270B0}" type="presParOf" srcId="{431CFEEA-9657-41F7-8686-9D9EC142A4FD}" destId="{3202B201-C769-43C6-ACFF-027FDFE1B9BB}" srcOrd="0" destOrd="0" presId="urn:microsoft.com/office/officeart/2011/layout/CircleProcess"/>
    <dgm:cxn modelId="{89F527D9-CC81-4774-82D4-BD257081043B}" type="presParOf" srcId="{1C20A363-E56F-434B-B93F-63931938A7B5}" destId="{C1EE1643-1488-4ACD-BDD5-B1B3DF511A93}" srcOrd="2" destOrd="0" presId="urn:microsoft.com/office/officeart/2011/layout/CircleProcess"/>
    <dgm:cxn modelId="{7D59291B-13AB-4DE7-BD55-AEEAA2AD2E31}" type="presParOf" srcId="{1C20A363-E56F-434B-B93F-63931938A7B5}" destId="{03FD2F04-B8A7-4039-97F8-E6948A4E3282}" srcOrd="3" destOrd="0" presId="urn:microsoft.com/office/officeart/2011/layout/CircleProcess"/>
    <dgm:cxn modelId="{85B45C07-8E5A-4855-B78F-E73E15C82667}" type="presParOf" srcId="{03FD2F04-B8A7-4039-97F8-E6948A4E3282}" destId="{BBA43494-FC4E-47FF-933D-4AF3E388DD85}" srcOrd="0" destOrd="0" presId="urn:microsoft.com/office/officeart/2011/layout/CircleProcess"/>
    <dgm:cxn modelId="{B5496509-9843-493B-A294-4857C6DF75A8}" type="presParOf" srcId="{1C20A363-E56F-434B-B93F-63931938A7B5}" destId="{F7591B88-1671-47EC-ADF9-51973D563FD2}" srcOrd="4" destOrd="0" presId="urn:microsoft.com/office/officeart/2011/layout/CircleProcess"/>
    <dgm:cxn modelId="{222A228A-5764-4A3B-A7F3-A3392405F79B}" type="presParOf" srcId="{F7591B88-1671-47EC-ADF9-51973D563FD2}" destId="{F9E038B0-C45B-40D1-B07B-DB0731277C29}" srcOrd="0" destOrd="0" presId="urn:microsoft.com/office/officeart/2011/layout/CircleProcess"/>
    <dgm:cxn modelId="{64A578EE-45D6-4846-97EA-5E34DA126AB9}" type="presParOf" srcId="{1C20A363-E56F-434B-B93F-63931938A7B5}" destId="{48F9E4D2-CE2D-48CC-A693-B963163BF6A1}" srcOrd="5" destOrd="0" presId="urn:microsoft.com/office/officeart/2011/layout/CircleProcess"/>
    <dgm:cxn modelId="{F3B5A711-05DF-4C06-988F-9E43F294D989}" type="presParOf" srcId="{1C20A363-E56F-434B-B93F-63931938A7B5}" destId="{8A30B73A-1B13-49B9-A453-C96A96C604AE}" srcOrd="6" destOrd="0" presId="urn:microsoft.com/office/officeart/2011/layout/CircleProcess"/>
    <dgm:cxn modelId="{926D65DA-3E42-4550-87A1-08B600AE7DE6}" type="presParOf" srcId="{8A30B73A-1B13-49B9-A453-C96A96C604AE}" destId="{B4D163D7-34D3-4286-9247-213B0A6F651A}" srcOrd="0" destOrd="0" presId="urn:microsoft.com/office/officeart/2011/layout/CircleProcess"/>
    <dgm:cxn modelId="{DAA5A72F-B514-4A25-BCB8-9B960B8302E0}" type="presParOf" srcId="{1C20A363-E56F-434B-B93F-63931938A7B5}" destId="{BE8CE50A-657A-45C3-AF91-7DE4BF5286AC}" srcOrd="7" destOrd="0" presId="urn:microsoft.com/office/officeart/2011/layout/CircleProcess"/>
    <dgm:cxn modelId="{73DF98B1-1CF2-4AC0-A8D9-0DF652F66181}" type="presParOf" srcId="{BE8CE50A-657A-45C3-AF91-7DE4BF5286AC}" destId="{5AE1FB16-F2CC-4A2D-95EC-99D27A436C76}" srcOrd="0" destOrd="0" presId="urn:microsoft.com/office/officeart/2011/layout/CircleProcess"/>
    <dgm:cxn modelId="{F4DD68F9-B169-405C-9DFA-FBD35F997EAC}" type="presParOf" srcId="{1C20A363-E56F-434B-B93F-63931938A7B5}" destId="{C1703BF5-4BD2-484A-A590-54C89FBE3B9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3105C7-B4AC-4597-819B-AA0570645DA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EB956760-D6D1-429D-9020-A7D12B7A1CCF}">
      <dgm:prSet phldrT="[Text]" custT="1"/>
      <dgm:spPr/>
      <dgm:t>
        <a:bodyPr/>
        <a:lstStyle/>
        <a:p>
          <a:pPr algn="l"/>
          <a:r>
            <a:rPr lang="en-IN" sz="1400" dirty="0"/>
            <a:t>Geographic: Urban cities</a:t>
          </a:r>
        </a:p>
        <a:p>
          <a:pPr algn="l"/>
          <a:r>
            <a:rPr lang="en-IN" sz="1400" dirty="0"/>
            <a:t>                       India</a:t>
          </a:r>
        </a:p>
        <a:p>
          <a:pPr algn="l"/>
          <a:r>
            <a:rPr lang="en-IN" sz="1400" dirty="0"/>
            <a:t>Demographic: Middle to high  income group</a:t>
          </a:r>
        </a:p>
        <a:p>
          <a:pPr algn="l"/>
          <a:r>
            <a:rPr lang="en-IN" sz="1400" dirty="0"/>
            <a:t>                          Age Group: 25-40</a:t>
          </a:r>
        </a:p>
      </dgm:t>
    </dgm:pt>
    <dgm:pt modelId="{30833080-BD44-4CA3-ABBD-BA7713ABE0AD}" type="parTrans" cxnId="{A1F46A11-426D-46EA-9632-D6F2EFDC0CCD}">
      <dgm:prSet/>
      <dgm:spPr/>
      <dgm:t>
        <a:bodyPr/>
        <a:lstStyle/>
        <a:p>
          <a:endParaRPr lang="en-IN"/>
        </a:p>
      </dgm:t>
    </dgm:pt>
    <dgm:pt modelId="{4AEAC97B-49F5-4CC3-8923-CD8AD94BED1A}" type="sibTrans" cxnId="{A1F46A11-426D-46EA-9632-D6F2EFDC0CCD}">
      <dgm:prSet/>
      <dgm:spPr/>
      <dgm:t>
        <a:bodyPr/>
        <a:lstStyle/>
        <a:p>
          <a:endParaRPr lang="en-IN"/>
        </a:p>
      </dgm:t>
    </dgm:pt>
    <dgm:pt modelId="{2CABB9EA-9E56-47CC-A871-D70ABF9B6909}">
      <dgm:prSet phldrT="[Text]" custT="1"/>
      <dgm:spPr/>
      <dgm:t>
        <a:bodyPr/>
        <a:lstStyle/>
        <a:p>
          <a:pPr algn="ctr"/>
          <a:endParaRPr lang="en-IN" sz="1400" dirty="0"/>
        </a:p>
        <a:p>
          <a:pPr algn="just"/>
          <a:endParaRPr lang="en-IN" sz="1400" dirty="0"/>
        </a:p>
        <a:p>
          <a:pPr algn="just"/>
          <a:r>
            <a:rPr lang="en-IN" sz="1400" dirty="0"/>
            <a:t/>
          </a:r>
          <a:br>
            <a:rPr lang="en-IN" sz="1400" dirty="0"/>
          </a:br>
          <a:endParaRPr lang="en-IN" sz="1400" dirty="0"/>
        </a:p>
        <a:p>
          <a:pPr algn="just"/>
          <a:r>
            <a:rPr lang="en-IN" sz="1400" dirty="0"/>
            <a:t>Cities: Delhi, Mumbai, Chennai, Kolkata and                                 cities with high income growth rate.</a:t>
          </a:r>
        </a:p>
        <a:p>
          <a:pPr algn="just"/>
          <a:r>
            <a:rPr lang="en-IN" sz="1400" dirty="0"/>
            <a:t>Young executives</a:t>
          </a:r>
        </a:p>
        <a:p>
          <a:pPr algn="just"/>
          <a:r>
            <a:rPr lang="en-IN" sz="1400" dirty="0"/>
            <a:t>Businessmen </a:t>
          </a:r>
        </a:p>
        <a:p>
          <a:pPr algn="just"/>
          <a:r>
            <a:rPr lang="en-IN" sz="1400" dirty="0"/>
            <a:t>Urban families</a:t>
          </a:r>
        </a:p>
        <a:p>
          <a:pPr algn="ctr"/>
          <a:endParaRPr lang="en-IN" sz="1000" dirty="0"/>
        </a:p>
        <a:p>
          <a:pPr algn="ctr"/>
          <a:endParaRPr lang="en-IN" sz="1000" dirty="0"/>
        </a:p>
        <a:p>
          <a:pPr algn="ctr"/>
          <a:endParaRPr lang="en-IN" sz="1000" dirty="0"/>
        </a:p>
        <a:p>
          <a:pPr algn="ctr"/>
          <a:endParaRPr lang="en-IN" sz="1000" dirty="0"/>
        </a:p>
      </dgm:t>
    </dgm:pt>
    <dgm:pt modelId="{846C6B3C-72B5-43B2-8D4B-F566A6F80FEC}" type="parTrans" cxnId="{E86363A8-0F66-49D2-8FB4-16135469989B}">
      <dgm:prSet/>
      <dgm:spPr/>
      <dgm:t>
        <a:bodyPr/>
        <a:lstStyle/>
        <a:p>
          <a:endParaRPr lang="en-IN"/>
        </a:p>
      </dgm:t>
    </dgm:pt>
    <dgm:pt modelId="{868E4986-B902-4035-9765-4C98A6905A95}" type="sibTrans" cxnId="{E86363A8-0F66-49D2-8FB4-16135469989B}">
      <dgm:prSet/>
      <dgm:spPr/>
      <dgm:t>
        <a:bodyPr/>
        <a:lstStyle/>
        <a:p>
          <a:endParaRPr lang="en-IN"/>
        </a:p>
      </dgm:t>
    </dgm:pt>
    <dgm:pt modelId="{A767C08F-2ACE-4131-B7E8-56838F59FA7F}">
      <dgm:prSet phldrT="[Text]"/>
      <dgm:spPr/>
      <dgm:t>
        <a:bodyPr/>
        <a:lstStyle/>
        <a:p>
          <a:pPr algn="l"/>
          <a:r>
            <a:rPr lang="en-IN" dirty="0"/>
            <a:t>Lower middle income and middle income: Online Service and service on site</a:t>
          </a:r>
        </a:p>
        <a:p>
          <a:pPr algn="l"/>
          <a:r>
            <a:rPr lang="en-IN" dirty="0"/>
            <a:t>High income group: Car for car</a:t>
          </a:r>
        </a:p>
        <a:p>
          <a:pPr algn="l"/>
          <a:r>
            <a:rPr lang="en-IN" dirty="0"/>
            <a:t>Predominantly focused on mass market</a:t>
          </a:r>
        </a:p>
      </dgm:t>
    </dgm:pt>
    <dgm:pt modelId="{E5891D68-CD3A-4AB1-ACCC-C9BE9EDDCCE3}" type="parTrans" cxnId="{87EED347-FFBC-43E2-8D56-95604F330625}">
      <dgm:prSet/>
      <dgm:spPr/>
      <dgm:t>
        <a:bodyPr/>
        <a:lstStyle/>
        <a:p>
          <a:endParaRPr lang="en-IN"/>
        </a:p>
      </dgm:t>
    </dgm:pt>
    <dgm:pt modelId="{CDCB4AB0-5CAA-4437-AA2C-575099C71DB5}" type="sibTrans" cxnId="{87EED347-FFBC-43E2-8D56-95604F330625}">
      <dgm:prSet/>
      <dgm:spPr/>
      <dgm:t>
        <a:bodyPr/>
        <a:lstStyle/>
        <a:p>
          <a:endParaRPr lang="en-IN"/>
        </a:p>
      </dgm:t>
    </dgm:pt>
    <dgm:pt modelId="{740ADEAF-BD78-40D5-8132-1D3E2365D888}" type="pres">
      <dgm:prSet presAssocID="{C23105C7-B4AC-4597-819B-AA0570645DAD}" presName="Name0" presStyleCnt="0">
        <dgm:presLayoutVars>
          <dgm:dir/>
          <dgm:resizeHandles val="exact"/>
        </dgm:presLayoutVars>
      </dgm:prSet>
      <dgm:spPr/>
    </dgm:pt>
    <dgm:pt modelId="{5C38053A-1832-454B-AEC3-B63D9B05C94C}" type="pres">
      <dgm:prSet presAssocID="{C23105C7-B4AC-4597-819B-AA0570645DAD}" presName="fgShape" presStyleLbl="fgShp" presStyleIdx="0" presStyleCnt="1"/>
      <dgm:spPr/>
    </dgm:pt>
    <dgm:pt modelId="{623DBB8B-3A83-4D9A-B36F-0FC1254F22DE}" type="pres">
      <dgm:prSet presAssocID="{C23105C7-B4AC-4597-819B-AA0570645DAD}" presName="linComp" presStyleCnt="0"/>
      <dgm:spPr/>
    </dgm:pt>
    <dgm:pt modelId="{2F6178F7-85BE-49A3-8ED1-BC1718696098}" type="pres">
      <dgm:prSet presAssocID="{EB956760-D6D1-429D-9020-A7D12B7A1CCF}" presName="compNode" presStyleCnt="0"/>
      <dgm:spPr/>
    </dgm:pt>
    <dgm:pt modelId="{369BD7D9-A7BF-41F8-8F3F-395510C12F51}" type="pres">
      <dgm:prSet presAssocID="{EB956760-D6D1-429D-9020-A7D12B7A1CCF}" presName="bkgdShape" presStyleLbl="node1" presStyleIdx="0" presStyleCnt="3"/>
      <dgm:spPr/>
      <dgm:t>
        <a:bodyPr/>
        <a:lstStyle/>
        <a:p>
          <a:endParaRPr lang="en-US"/>
        </a:p>
      </dgm:t>
    </dgm:pt>
    <dgm:pt modelId="{1C227954-3B7C-4209-8601-680F6D9AC720}" type="pres">
      <dgm:prSet presAssocID="{EB956760-D6D1-429D-9020-A7D12B7A1CC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71215-80A1-4A41-BC24-14E63A2DD2D9}" type="pres">
      <dgm:prSet presAssocID="{EB956760-D6D1-429D-9020-A7D12B7A1CCF}" presName="invisiNode" presStyleLbl="node1" presStyleIdx="0" presStyleCnt="3"/>
      <dgm:spPr/>
    </dgm:pt>
    <dgm:pt modelId="{474F8EA4-63D4-432A-BE37-7BEFBA38A4E9}" type="pres">
      <dgm:prSet presAssocID="{EB956760-D6D1-429D-9020-A7D12B7A1CCF}" presName="imagNode" presStyleLbl="fgImgPlace1" presStyleIdx="0" presStyleCnt="3" custScaleX="139765" custScaleY="1228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8717317-B940-40FA-B13F-A0A1ACC409EA}" type="pres">
      <dgm:prSet presAssocID="{4AEAC97B-49F5-4CC3-8923-CD8AD94BED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5BB794-C878-440A-8CD3-AB0C29BBB0DB}" type="pres">
      <dgm:prSet presAssocID="{2CABB9EA-9E56-47CC-A871-D70ABF9B6909}" presName="compNode" presStyleCnt="0"/>
      <dgm:spPr/>
    </dgm:pt>
    <dgm:pt modelId="{1AEFD3CE-D1F7-4C41-82EF-924797603E49}" type="pres">
      <dgm:prSet presAssocID="{2CABB9EA-9E56-47CC-A871-D70ABF9B6909}" presName="bkgdShape" presStyleLbl="node1" presStyleIdx="1" presStyleCnt="3"/>
      <dgm:spPr/>
      <dgm:t>
        <a:bodyPr/>
        <a:lstStyle/>
        <a:p>
          <a:endParaRPr lang="en-US"/>
        </a:p>
      </dgm:t>
    </dgm:pt>
    <dgm:pt modelId="{46FBCFE8-E689-4975-A66D-81A4A3EB3FA0}" type="pres">
      <dgm:prSet presAssocID="{2CABB9EA-9E56-47CC-A871-D70ABF9B690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A9C59-1FDB-455B-A7FF-74625928A785}" type="pres">
      <dgm:prSet presAssocID="{2CABB9EA-9E56-47CC-A871-D70ABF9B6909}" presName="invisiNode" presStyleLbl="node1" presStyleIdx="1" presStyleCnt="3"/>
      <dgm:spPr/>
    </dgm:pt>
    <dgm:pt modelId="{218D8B28-F7D8-4A2C-8C81-C3BFD1534CB6}" type="pres">
      <dgm:prSet presAssocID="{2CABB9EA-9E56-47CC-A871-D70ABF9B6909}" presName="imagNode" presStyleLbl="fgImgPlace1" presStyleIdx="1" presStyleCnt="3" custScaleX="152255" custScaleY="125581" custLinFactNeighborY="40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615C8CD-45D2-49E0-9C30-1C7929A7D272}" type="pres">
      <dgm:prSet presAssocID="{868E4986-B902-4035-9765-4C98A6905A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8AF1788-BC55-4516-854A-D9DA2F047FC8}" type="pres">
      <dgm:prSet presAssocID="{A767C08F-2ACE-4131-B7E8-56838F59FA7F}" presName="compNode" presStyleCnt="0"/>
      <dgm:spPr/>
    </dgm:pt>
    <dgm:pt modelId="{4E6C0E20-0312-492F-88BD-E5FA24BCDA68}" type="pres">
      <dgm:prSet presAssocID="{A767C08F-2ACE-4131-B7E8-56838F59FA7F}" presName="bkgdShape" presStyleLbl="node1" presStyleIdx="2" presStyleCnt="3"/>
      <dgm:spPr/>
      <dgm:t>
        <a:bodyPr/>
        <a:lstStyle/>
        <a:p>
          <a:endParaRPr lang="en-US"/>
        </a:p>
      </dgm:t>
    </dgm:pt>
    <dgm:pt modelId="{EE71E742-548F-4B05-BD2A-2BC66C38E4DD}" type="pres">
      <dgm:prSet presAssocID="{A767C08F-2ACE-4131-B7E8-56838F59FA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BC907-1EE4-41CB-A957-B6856AE36D42}" type="pres">
      <dgm:prSet presAssocID="{A767C08F-2ACE-4131-B7E8-56838F59FA7F}" presName="invisiNode" presStyleLbl="node1" presStyleIdx="2" presStyleCnt="3"/>
      <dgm:spPr/>
    </dgm:pt>
    <dgm:pt modelId="{AA46BC62-A752-4C63-9834-57A93B50ADF2}" type="pres">
      <dgm:prSet presAssocID="{A767C08F-2ACE-4131-B7E8-56838F59FA7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AA32932C-3B77-400F-B713-EC279B2F9A56}" type="presOf" srcId="{868E4986-B902-4035-9765-4C98A6905A95}" destId="{C615C8CD-45D2-49E0-9C30-1C7929A7D272}" srcOrd="0" destOrd="0" presId="urn:microsoft.com/office/officeart/2005/8/layout/hList7#1"/>
    <dgm:cxn modelId="{A1F46A11-426D-46EA-9632-D6F2EFDC0CCD}" srcId="{C23105C7-B4AC-4597-819B-AA0570645DAD}" destId="{EB956760-D6D1-429D-9020-A7D12B7A1CCF}" srcOrd="0" destOrd="0" parTransId="{30833080-BD44-4CA3-ABBD-BA7713ABE0AD}" sibTransId="{4AEAC97B-49F5-4CC3-8923-CD8AD94BED1A}"/>
    <dgm:cxn modelId="{4CE2C08F-ABEA-4A6E-A6BF-01C1332B071A}" type="presOf" srcId="{EB956760-D6D1-429D-9020-A7D12B7A1CCF}" destId="{369BD7D9-A7BF-41F8-8F3F-395510C12F51}" srcOrd="0" destOrd="0" presId="urn:microsoft.com/office/officeart/2005/8/layout/hList7#1"/>
    <dgm:cxn modelId="{06AD7624-B0E2-436B-AA2A-2A35744FE3E1}" type="presOf" srcId="{A767C08F-2ACE-4131-B7E8-56838F59FA7F}" destId="{EE71E742-548F-4B05-BD2A-2BC66C38E4DD}" srcOrd="1" destOrd="0" presId="urn:microsoft.com/office/officeart/2005/8/layout/hList7#1"/>
    <dgm:cxn modelId="{E86363A8-0F66-49D2-8FB4-16135469989B}" srcId="{C23105C7-B4AC-4597-819B-AA0570645DAD}" destId="{2CABB9EA-9E56-47CC-A871-D70ABF9B6909}" srcOrd="1" destOrd="0" parTransId="{846C6B3C-72B5-43B2-8D4B-F566A6F80FEC}" sibTransId="{868E4986-B902-4035-9765-4C98A6905A95}"/>
    <dgm:cxn modelId="{588EFB35-A1B8-4FB5-989F-B577BB6FDC09}" type="presOf" srcId="{A767C08F-2ACE-4131-B7E8-56838F59FA7F}" destId="{4E6C0E20-0312-492F-88BD-E5FA24BCDA68}" srcOrd="0" destOrd="0" presId="urn:microsoft.com/office/officeart/2005/8/layout/hList7#1"/>
    <dgm:cxn modelId="{3BE86BD5-FE42-4910-BFA9-5FBAF5D9DB31}" type="presOf" srcId="{4AEAC97B-49F5-4CC3-8923-CD8AD94BED1A}" destId="{A8717317-B940-40FA-B13F-A0A1ACC409EA}" srcOrd="0" destOrd="0" presId="urn:microsoft.com/office/officeart/2005/8/layout/hList7#1"/>
    <dgm:cxn modelId="{666C6E75-0D32-40B3-B7DB-77370C382C8C}" type="presOf" srcId="{2CABB9EA-9E56-47CC-A871-D70ABF9B6909}" destId="{46FBCFE8-E689-4975-A66D-81A4A3EB3FA0}" srcOrd="1" destOrd="0" presId="urn:microsoft.com/office/officeart/2005/8/layout/hList7#1"/>
    <dgm:cxn modelId="{B1D32AA9-99DB-4FB3-B651-7FA728C2C64C}" type="presOf" srcId="{C23105C7-B4AC-4597-819B-AA0570645DAD}" destId="{740ADEAF-BD78-40D5-8132-1D3E2365D888}" srcOrd="0" destOrd="0" presId="urn:microsoft.com/office/officeart/2005/8/layout/hList7#1"/>
    <dgm:cxn modelId="{1FB219B4-51B5-4F75-A26D-5AB3A7ACCEB2}" type="presOf" srcId="{EB956760-D6D1-429D-9020-A7D12B7A1CCF}" destId="{1C227954-3B7C-4209-8601-680F6D9AC720}" srcOrd="1" destOrd="0" presId="urn:microsoft.com/office/officeart/2005/8/layout/hList7#1"/>
    <dgm:cxn modelId="{87EED347-FFBC-43E2-8D56-95604F330625}" srcId="{C23105C7-B4AC-4597-819B-AA0570645DAD}" destId="{A767C08F-2ACE-4131-B7E8-56838F59FA7F}" srcOrd="2" destOrd="0" parTransId="{E5891D68-CD3A-4AB1-ACCC-C9BE9EDDCCE3}" sibTransId="{CDCB4AB0-5CAA-4437-AA2C-575099C71DB5}"/>
    <dgm:cxn modelId="{5DE78F39-7B55-434F-AED7-C76D51D8FD00}" type="presOf" srcId="{2CABB9EA-9E56-47CC-A871-D70ABF9B6909}" destId="{1AEFD3CE-D1F7-4C41-82EF-924797603E49}" srcOrd="0" destOrd="0" presId="urn:microsoft.com/office/officeart/2005/8/layout/hList7#1"/>
    <dgm:cxn modelId="{D9A03388-EF8F-4B80-A59D-87700F1682F7}" type="presParOf" srcId="{740ADEAF-BD78-40D5-8132-1D3E2365D888}" destId="{5C38053A-1832-454B-AEC3-B63D9B05C94C}" srcOrd="0" destOrd="0" presId="urn:microsoft.com/office/officeart/2005/8/layout/hList7#1"/>
    <dgm:cxn modelId="{4AF7C3D6-75A0-49E4-AE06-C2548BCDE6E7}" type="presParOf" srcId="{740ADEAF-BD78-40D5-8132-1D3E2365D888}" destId="{623DBB8B-3A83-4D9A-B36F-0FC1254F22DE}" srcOrd="1" destOrd="0" presId="urn:microsoft.com/office/officeart/2005/8/layout/hList7#1"/>
    <dgm:cxn modelId="{318E7212-035C-4FF0-BC64-960B4C2D757F}" type="presParOf" srcId="{623DBB8B-3A83-4D9A-B36F-0FC1254F22DE}" destId="{2F6178F7-85BE-49A3-8ED1-BC1718696098}" srcOrd="0" destOrd="0" presId="urn:microsoft.com/office/officeart/2005/8/layout/hList7#1"/>
    <dgm:cxn modelId="{E151BD4D-B342-4B16-9B94-690CF41259EE}" type="presParOf" srcId="{2F6178F7-85BE-49A3-8ED1-BC1718696098}" destId="{369BD7D9-A7BF-41F8-8F3F-395510C12F51}" srcOrd="0" destOrd="0" presId="urn:microsoft.com/office/officeart/2005/8/layout/hList7#1"/>
    <dgm:cxn modelId="{F2021ED8-BDD6-4B29-BACA-455F70B862C8}" type="presParOf" srcId="{2F6178F7-85BE-49A3-8ED1-BC1718696098}" destId="{1C227954-3B7C-4209-8601-680F6D9AC720}" srcOrd="1" destOrd="0" presId="urn:microsoft.com/office/officeart/2005/8/layout/hList7#1"/>
    <dgm:cxn modelId="{B0D067AC-F7C1-48E8-A490-4DC831BFE945}" type="presParOf" srcId="{2F6178F7-85BE-49A3-8ED1-BC1718696098}" destId="{CC571215-80A1-4A41-BC24-14E63A2DD2D9}" srcOrd="2" destOrd="0" presId="urn:microsoft.com/office/officeart/2005/8/layout/hList7#1"/>
    <dgm:cxn modelId="{CE51EFC8-4115-4F30-A384-5A50BE7EB290}" type="presParOf" srcId="{2F6178F7-85BE-49A3-8ED1-BC1718696098}" destId="{474F8EA4-63D4-432A-BE37-7BEFBA38A4E9}" srcOrd="3" destOrd="0" presId="urn:microsoft.com/office/officeart/2005/8/layout/hList7#1"/>
    <dgm:cxn modelId="{76EB12BA-FE0F-4A90-AB18-798FBA74B8B5}" type="presParOf" srcId="{623DBB8B-3A83-4D9A-B36F-0FC1254F22DE}" destId="{A8717317-B940-40FA-B13F-A0A1ACC409EA}" srcOrd="1" destOrd="0" presId="urn:microsoft.com/office/officeart/2005/8/layout/hList7#1"/>
    <dgm:cxn modelId="{57D0D333-2CBD-481E-BC36-4FC24705DB93}" type="presParOf" srcId="{623DBB8B-3A83-4D9A-B36F-0FC1254F22DE}" destId="{DA5BB794-C878-440A-8CD3-AB0C29BBB0DB}" srcOrd="2" destOrd="0" presId="urn:microsoft.com/office/officeart/2005/8/layout/hList7#1"/>
    <dgm:cxn modelId="{5F425A77-301E-4352-8824-380D444EC9A3}" type="presParOf" srcId="{DA5BB794-C878-440A-8CD3-AB0C29BBB0DB}" destId="{1AEFD3CE-D1F7-4C41-82EF-924797603E49}" srcOrd="0" destOrd="0" presId="urn:microsoft.com/office/officeart/2005/8/layout/hList7#1"/>
    <dgm:cxn modelId="{36D3CB7D-1BA8-434A-8FF3-30D178B4A5C8}" type="presParOf" srcId="{DA5BB794-C878-440A-8CD3-AB0C29BBB0DB}" destId="{46FBCFE8-E689-4975-A66D-81A4A3EB3FA0}" srcOrd="1" destOrd="0" presId="urn:microsoft.com/office/officeart/2005/8/layout/hList7#1"/>
    <dgm:cxn modelId="{7AB617C7-59F3-428C-8720-147FCC137C58}" type="presParOf" srcId="{DA5BB794-C878-440A-8CD3-AB0C29BBB0DB}" destId="{9F9A9C59-1FDB-455B-A7FF-74625928A785}" srcOrd="2" destOrd="0" presId="urn:microsoft.com/office/officeart/2005/8/layout/hList7#1"/>
    <dgm:cxn modelId="{10FD4955-A872-42B2-891A-96262422E337}" type="presParOf" srcId="{DA5BB794-C878-440A-8CD3-AB0C29BBB0DB}" destId="{218D8B28-F7D8-4A2C-8C81-C3BFD1534CB6}" srcOrd="3" destOrd="0" presId="urn:microsoft.com/office/officeart/2005/8/layout/hList7#1"/>
    <dgm:cxn modelId="{DCCB3231-85FA-42BC-80D7-FAB3AC2ED490}" type="presParOf" srcId="{623DBB8B-3A83-4D9A-B36F-0FC1254F22DE}" destId="{C615C8CD-45D2-49E0-9C30-1C7929A7D272}" srcOrd="3" destOrd="0" presId="urn:microsoft.com/office/officeart/2005/8/layout/hList7#1"/>
    <dgm:cxn modelId="{22CB775B-45D7-4D0F-9AE8-AB0E5CF8E121}" type="presParOf" srcId="{623DBB8B-3A83-4D9A-B36F-0FC1254F22DE}" destId="{18AF1788-BC55-4516-854A-D9DA2F047FC8}" srcOrd="4" destOrd="0" presId="urn:microsoft.com/office/officeart/2005/8/layout/hList7#1"/>
    <dgm:cxn modelId="{CB4510CD-575B-4DA2-8E7D-7972BB3FEFD3}" type="presParOf" srcId="{18AF1788-BC55-4516-854A-D9DA2F047FC8}" destId="{4E6C0E20-0312-492F-88BD-E5FA24BCDA68}" srcOrd="0" destOrd="0" presId="urn:microsoft.com/office/officeart/2005/8/layout/hList7#1"/>
    <dgm:cxn modelId="{6DB72287-95AF-4A01-8DA8-9C4805642978}" type="presParOf" srcId="{18AF1788-BC55-4516-854A-D9DA2F047FC8}" destId="{EE71E742-548F-4B05-BD2A-2BC66C38E4DD}" srcOrd="1" destOrd="0" presId="urn:microsoft.com/office/officeart/2005/8/layout/hList7#1"/>
    <dgm:cxn modelId="{6383FCDD-98BD-4F51-BE83-E753F405E7EA}" type="presParOf" srcId="{18AF1788-BC55-4516-854A-D9DA2F047FC8}" destId="{BCCBC907-1EE4-41CB-A957-B6856AE36D42}" srcOrd="2" destOrd="0" presId="urn:microsoft.com/office/officeart/2005/8/layout/hList7#1"/>
    <dgm:cxn modelId="{B6B84D3B-0BFC-4F75-A654-1DD1FBC35239}" type="presParOf" srcId="{18AF1788-BC55-4516-854A-D9DA2F047FC8}" destId="{AA46BC62-A752-4C63-9834-57A93B50ADF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1B3FDA-C294-416A-AD36-8C66A1BEEA9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2E1C923-00CC-4894-9EA3-0383903E3919}">
      <dgm:prSet phldrT="[Text]"/>
      <dgm:spPr/>
      <dgm:t>
        <a:bodyPr/>
        <a:lstStyle/>
        <a:p>
          <a:r>
            <a:rPr lang="en-US" dirty="0"/>
            <a:t>M1</a:t>
          </a:r>
          <a:endParaRPr lang="en-IN" dirty="0"/>
        </a:p>
      </dgm:t>
    </dgm:pt>
    <dgm:pt modelId="{089A4A62-0D7D-4A27-ACD7-BA2E4DC40807}" type="parTrans" cxnId="{BB84C2B6-B573-4EB0-89CB-CB2A2A1710B9}">
      <dgm:prSet/>
      <dgm:spPr/>
      <dgm:t>
        <a:bodyPr/>
        <a:lstStyle/>
        <a:p>
          <a:endParaRPr lang="en-IN"/>
        </a:p>
      </dgm:t>
    </dgm:pt>
    <dgm:pt modelId="{AE6B4A02-59F8-4512-93CD-FA201B8EACE8}" type="sibTrans" cxnId="{BB84C2B6-B573-4EB0-89CB-CB2A2A1710B9}">
      <dgm:prSet/>
      <dgm:spPr/>
      <dgm:t>
        <a:bodyPr/>
        <a:lstStyle/>
        <a:p>
          <a:endParaRPr lang="en-IN"/>
        </a:p>
      </dgm:t>
    </dgm:pt>
    <dgm:pt modelId="{81A2D3D6-E029-482B-A0BD-8D1481FAE890}">
      <dgm:prSet phldrT="[Text]"/>
      <dgm:spPr/>
      <dgm:t>
        <a:bodyPr/>
        <a:lstStyle/>
        <a:p>
          <a:r>
            <a:rPr lang="en-US" dirty="0"/>
            <a:t>M2</a:t>
          </a:r>
          <a:endParaRPr lang="en-IN" dirty="0"/>
        </a:p>
      </dgm:t>
    </dgm:pt>
    <dgm:pt modelId="{90D25699-B24D-496E-9891-521DAB3ABCCE}" type="parTrans" cxnId="{F6DBA94B-33B4-4148-8AAA-C2F1570065D6}">
      <dgm:prSet/>
      <dgm:spPr/>
      <dgm:t>
        <a:bodyPr/>
        <a:lstStyle/>
        <a:p>
          <a:endParaRPr lang="en-IN"/>
        </a:p>
      </dgm:t>
    </dgm:pt>
    <dgm:pt modelId="{47946401-76A5-4A25-97E3-B33D92F2F869}" type="sibTrans" cxnId="{F6DBA94B-33B4-4148-8AAA-C2F1570065D6}">
      <dgm:prSet/>
      <dgm:spPr/>
      <dgm:t>
        <a:bodyPr/>
        <a:lstStyle/>
        <a:p>
          <a:endParaRPr lang="en-IN"/>
        </a:p>
      </dgm:t>
    </dgm:pt>
    <dgm:pt modelId="{BFDFF9E7-CDEF-45B4-BA72-673C26BB2AC8}">
      <dgm:prSet phldrT="[Text]"/>
      <dgm:spPr/>
      <dgm:t>
        <a:bodyPr/>
        <a:lstStyle/>
        <a:p>
          <a:r>
            <a:rPr lang="en-US" dirty="0"/>
            <a:t>M3</a:t>
          </a:r>
          <a:endParaRPr lang="en-IN" dirty="0"/>
        </a:p>
      </dgm:t>
    </dgm:pt>
    <dgm:pt modelId="{E490C178-697B-4817-B90A-ABCF05556949}" type="parTrans" cxnId="{828624F9-54BE-4510-8D8A-55E03C500FD8}">
      <dgm:prSet/>
      <dgm:spPr/>
      <dgm:t>
        <a:bodyPr/>
        <a:lstStyle/>
        <a:p>
          <a:endParaRPr lang="en-IN"/>
        </a:p>
      </dgm:t>
    </dgm:pt>
    <dgm:pt modelId="{ACA6AD81-F71E-4AB3-8E93-7ACC3B5B168C}" type="sibTrans" cxnId="{828624F9-54BE-4510-8D8A-55E03C500FD8}">
      <dgm:prSet/>
      <dgm:spPr/>
      <dgm:t>
        <a:bodyPr/>
        <a:lstStyle/>
        <a:p>
          <a:endParaRPr lang="en-IN"/>
        </a:p>
      </dgm:t>
    </dgm:pt>
    <dgm:pt modelId="{1E9FD0AE-39FA-43B2-A7D1-D8A71B743244}">
      <dgm:prSet/>
      <dgm:spPr/>
      <dgm:t>
        <a:bodyPr/>
        <a:lstStyle/>
        <a:p>
          <a:r>
            <a:rPr lang="en-US" dirty="0"/>
            <a:t>M4</a:t>
          </a:r>
          <a:endParaRPr lang="en-IN" dirty="0"/>
        </a:p>
      </dgm:t>
    </dgm:pt>
    <dgm:pt modelId="{48767A6E-90D0-4EAF-99E7-E54F24A5A7EE}" type="parTrans" cxnId="{434DC181-071D-46CA-813D-6F3A9444C49E}">
      <dgm:prSet/>
      <dgm:spPr/>
      <dgm:t>
        <a:bodyPr/>
        <a:lstStyle/>
        <a:p>
          <a:endParaRPr lang="en-IN"/>
        </a:p>
      </dgm:t>
    </dgm:pt>
    <dgm:pt modelId="{AA554B0E-75C2-4DDE-BE8B-16744EB475CE}" type="sibTrans" cxnId="{434DC181-071D-46CA-813D-6F3A9444C49E}">
      <dgm:prSet/>
      <dgm:spPr/>
      <dgm:t>
        <a:bodyPr/>
        <a:lstStyle/>
        <a:p>
          <a:endParaRPr lang="en-IN"/>
        </a:p>
      </dgm:t>
    </dgm:pt>
    <dgm:pt modelId="{9709142F-E19A-4375-9A0F-AB9FE821DA64}">
      <dgm:prSet/>
      <dgm:spPr/>
      <dgm:t>
        <a:bodyPr/>
        <a:lstStyle/>
        <a:p>
          <a:r>
            <a:rPr lang="en-US" dirty="0"/>
            <a:t>M5</a:t>
          </a:r>
          <a:endParaRPr lang="en-IN" dirty="0"/>
        </a:p>
      </dgm:t>
    </dgm:pt>
    <dgm:pt modelId="{5DB128C1-EEDF-41A5-B76F-707C2980C97E}" type="parTrans" cxnId="{5ED59189-352D-4EBC-B036-3DD615EF15EA}">
      <dgm:prSet/>
      <dgm:spPr/>
      <dgm:t>
        <a:bodyPr/>
        <a:lstStyle/>
        <a:p>
          <a:endParaRPr lang="en-IN"/>
        </a:p>
      </dgm:t>
    </dgm:pt>
    <dgm:pt modelId="{C3C50300-54D6-49B4-BAD8-7FC99030E04B}" type="sibTrans" cxnId="{5ED59189-352D-4EBC-B036-3DD615EF15EA}">
      <dgm:prSet/>
      <dgm:spPr/>
      <dgm:t>
        <a:bodyPr/>
        <a:lstStyle/>
        <a:p>
          <a:endParaRPr lang="en-IN"/>
        </a:p>
      </dgm:t>
    </dgm:pt>
    <dgm:pt modelId="{E98B83F4-7B06-4464-AFE9-C76DC8C0DBE6}" type="pres">
      <dgm:prSet presAssocID="{631B3FDA-C294-416A-AD36-8C66A1BEEA9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ED3CAF6-3311-4E52-A72D-89AAD71AA5AD}" type="pres">
      <dgm:prSet presAssocID="{9709142F-E19A-4375-9A0F-AB9FE821DA64}" presName="Accent5" presStyleCnt="0"/>
      <dgm:spPr/>
    </dgm:pt>
    <dgm:pt modelId="{0488C279-E7D2-4843-A616-D37B0DEECE28}" type="pres">
      <dgm:prSet presAssocID="{9709142F-E19A-4375-9A0F-AB9FE821DA64}" presName="Accent" presStyleLbl="node1" presStyleIdx="0" presStyleCnt="5"/>
      <dgm:spPr/>
    </dgm:pt>
    <dgm:pt modelId="{533BBB23-9D60-4646-A2EC-147194895D5F}" type="pres">
      <dgm:prSet presAssocID="{9709142F-E19A-4375-9A0F-AB9FE821DA64}" presName="ParentBackground5" presStyleCnt="0"/>
      <dgm:spPr/>
    </dgm:pt>
    <dgm:pt modelId="{3D7F2C0F-CD8D-4A44-8C31-EFA3EF1CB0D4}" type="pres">
      <dgm:prSet presAssocID="{9709142F-E19A-4375-9A0F-AB9FE821DA64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C0FF94EE-078B-4E86-95BA-5BCAC5028779}" type="pres">
      <dgm:prSet presAssocID="{9709142F-E19A-4375-9A0F-AB9FE821DA64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AF5D0-563D-44E8-865A-E35FCD664EDD}" type="pres">
      <dgm:prSet presAssocID="{1E9FD0AE-39FA-43B2-A7D1-D8A71B743244}" presName="Accent4" presStyleCnt="0"/>
      <dgm:spPr/>
    </dgm:pt>
    <dgm:pt modelId="{47364FDC-F701-45C0-8D0B-55B1A17DA61A}" type="pres">
      <dgm:prSet presAssocID="{1E9FD0AE-39FA-43B2-A7D1-D8A71B743244}" presName="Accent" presStyleLbl="node1" presStyleIdx="1" presStyleCnt="5"/>
      <dgm:spPr/>
    </dgm:pt>
    <dgm:pt modelId="{45499708-BF7C-4F54-9A3D-D6641AD784BB}" type="pres">
      <dgm:prSet presAssocID="{1E9FD0AE-39FA-43B2-A7D1-D8A71B743244}" presName="ParentBackground4" presStyleCnt="0"/>
      <dgm:spPr/>
    </dgm:pt>
    <dgm:pt modelId="{224D7395-EE8F-4B17-948A-35C352257A71}" type="pres">
      <dgm:prSet presAssocID="{1E9FD0AE-39FA-43B2-A7D1-D8A71B743244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8480AED3-A187-4192-A029-BE532A8539E0}" type="pres">
      <dgm:prSet presAssocID="{1E9FD0AE-39FA-43B2-A7D1-D8A71B74324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7ADCA-5509-45A3-A979-9ABD2C446DD5}" type="pres">
      <dgm:prSet presAssocID="{BFDFF9E7-CDEF-45B4-BA72-673C26BB2AC8}" presName="Accent3" presStyleCnt="0"/>
      <dgm:spPr/>
    </dgm:pt>
    <dgm:pt modelId="{723C9A7D-1E02-45CD-8CFB-6AF374B4F923}" type="pres">
      <dgm:prSet presAssocID="{BFDFF9E7-CDEF-45B4-BA72-673C26BB2AC8}" presName="Accent" presStyleLbl="node1" presStyleIdx="2" presStyleCnt="5"/>
      <dgm:spPr/>
    </dgm:pt>
    <dgm:pt modelId="{D0FAFD78-8325-49D4-A502-4DA46655DE60}" type="pres">
      <dgm:prSet presAssocID="{BFDFF9E7-CDEF-45B4-BA72-673C26BB2AC8}" presName="ParentBackground3" presStyleCnt="0"/>
      <dgm:spPr/>
    </dgm:pt>
    <dgm:pt modelId="{8CEDDC04-31B1-4D70-BE8C-05F2592F9F22}" type="pres">
      <dgm:prSet presAssocID="{BFDFF9E7-CDEF-45B4-BA72-673C26BB2AC8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E0323970-7975-4ED8-A530-E4251C338645}" type="pres">
      <dgm:prSet presAssocID="{BFDFF9E7-CDEF-45B4-BA72-673C26BB2A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8AFF0-1B6B-4C9F-9856-AA7D1B0F52F9}" type="pres">
      <dgm:prSet presAssocID="{81A2D3D6-E029-482B-A0BD-8D1481FAE890}" presName="Accent2" presStyleCnt="0"/>
      <dgm:spPr/>
    </dgm:pt>
    <dgm:pt modelId="{D99ED9E2-386D-4013-A81F-EA7434390874}" type="pres">
      <dgm:prSet presAssocID="{81A2D3D6-E029-482B-A0BD-8D1481FAE890}" presName="Accent" presStyleLbl="node1" presStyleIdx="3" presStyleCnt="5"/>
      <dgm:spPr/>
    </dgm:pt>
    <dgm:pt modelId="{C005C1D1-1130-48AA-9B4B-59A32D1F9B66}" type="pres">
      <dgm:prSet presAssocID="{81A2D3D6-E029-482B-A0BD-8D1481FAE890}" presName="ParentBackground2" presStyleCnt="0"/>
      <dgm:spPr/>
    </dgm:pt>
    <dgm:pt modelId="{C624CF5B-3A72-4320-8DEA-BC1F2EDF999B}" type="pres">
      <dgm:prSet presAssocID="{81A2D3D6-E029-482B-A0BD-8D1481FAE890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0BE13B7C-3B05-479A-8399-DB230171AC0F}" type="pres">
      <dgm:prSet presAssocID="{81A2D3D6-E029-482B-A0BD-8D1481FAE89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32367-5385-4AF9-9C8F-635875A1F168}" type="pres">
      <dgm:prSet presAssocID="{02E1C923-00CC-4894-9EA3-0383903E3919}" presName="Accent1" presStyleCnt="0"/>
      <dgm:spPr/>
    </dgm:pt>
    <dgm:pt modelId="{EE20CF81-3A4A-4A26-B6F1-9F203943FACD}" type="pres">
      <dgm:prSet presAssocID="{02E1C923-00CC-4894-9EA3-0383903E3919}" presName="Accent" presStyleLbl="node1" presStyleIdx="4" presStyleCnt="5"/>
      <dgm:spPr/>
    </dgm:pt>
    <dgm:pt modelId="{ADECC81F-46BE-48AA-90A0-271F67CB9188}" type="pres">
      <dgm:prSet presAssocID="{02E1C923-00CC-4894-9EA3-0383903E3919}" presName="ParentBackground1" presStyleCnt="0"/>
      <dgm:spPr/>
    </dgm:pt>
    <dgm:pt modelId="{1157A309-23EC-4996-8E9C-B306FA003464}" type="pres">
      <dgm:prSet presAssocID="{02E1C923-00CC-4894-9EA3-0383903E3919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9F0A5D8C-5621-47D0-8808-618A7E5BD2B6}" type="pres">
      <dgm:prSet presAssocID="{02E1C923-00CC-4894-9EA3-0383903E391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FBDD6-E480-454F-98C9-80586762028B}" type="presOf" srcId="{1E9FD0AE-39FA-43B2-A7D1-D8A71B743244}" destId="{8480AED3-A187-4192-A029-BE532A8539E0}" srcOrd="1" destOrd="0" presId="urn:microsoft.com/office/officeart/2011/layout/CircleProcess"/>
    <dgm:cxn modelId="{351A60AA-2634-4DD5-82A8-2E341D9C6D3B}" type="presOf" srcId="{1E9FD0AE-39FA-43B2-A7D1-D8A71B743244}" destId="{224D7395-EE8F-4B17-948A-35C352257A71}" srcOrd="0" destOrd="0" presId="urn:microsoft.com/office/officeart/2011/layout/CircleProcess"/>
    <dgm:cxn modelId="{6AE39371-012C-4263-98D6-BEE7A6E09DC6}" type="presOf" srcId="{81A2D3D6-E029-482B-A0BD-8D1481FAE890}" destId="{C624CF5B-3A72-4320-8DEA-BC1F2EDF999B}" srcOrd="0" destOrd="0" presId="urn:microsoft.com/office/officeart/2011/layout/CircleProcess"/>
    <dgm:cxn modelId="{F63DD991-BB31-4E89-95C8-B8AE3402F1E1}" type="presOf" srcId="{9709142F-E19A-4375-9A0F-AB9FE821DA64}" destId="{C0FF94EE-078B-4E86-95BA-5BCAC5028779}" srcOrd="1" destOrd="0" presId="urn:microsoft.com/office/officeart/2011/layout/CircleProcess"/>
    <dgm:cxn modelId="{283BE6A7-34D5-43F8-9B7A-91D24255CD6D}" type="presOf" srcId="{631B3FDA-C294-416A-AD36-8C66A1BEEA90}" destId="{E98B83F4-7B06-4464-AFE9-C76DC8C0DBE6}" srcOrd="0" destOrd="0" presId="urn:microsoft.com/office/officeart/2011/layout/CircleProcess"/>
    <dgm:cxn modelId="{4594C99F-23D1-45FC-8B2F-E7D22EB4B9BD}" type="presOf" srcId="{BFDFF9E7-CDEF-45B4-BA72-673C26BB2AC8}" destId="{8CEDDC04-31B1-4D70-BE8C-05F2592F9F22}" srcOrd="0" destOrd="0" presId="urn:microsoft.com/office/officeart/2011/layout/CircleProcess"/>
    <dgm:cxn modelId="{22419064-EE1C-4B3E-B563-79208EEA3E33}" type="presOf" srcId="{02E1C923-00CC-4894-9EA3-0383903E3919}" destId="{1157A309-23EC-4996-8E9C-B306FA003464}" srcOrd="0" destOrd="0" presId="urn:microsoft.com/office/officeart/2011/layout/CircleProcess"/>
    <dgm:cxn modelId="{828624F9-54BE-4510-8D8A-55E03C500FD8}" srcId="{631B3FDA-C294-416A-AD36-8C66A1BEEA90}" destId="{BFDFF9E7-CDEF-45B4-BA72-673C26BB2AC8}" srcOrd="2" destOrd="0" parTransId="{E490C178-697B-4817-B90A-ABCF05556949}" sibTransId="{ACA6AD81-F71E-4AB3-8E93-7ACC3B5B168C}"/>
    <dgm:cxn modelId="{4C1CBD4E-FE4B-43A7-9BC2-F64BD9A08610}" type="presOf" srcId="{81A2D3D6-E029-482B-A0BD-8D1481FAE890}" destId="{0BE13B7C-3B05-479A-8399-DB230171AC0F}" srcOrd="1" destOrd="0" presId="urn:microsoft.com/office/officeart/2011/layout/CircleProcess"/>
    <dgm:cxn modelId="{F6DBA94B-33B4-4148-8AAA-C2F1570065D6}" srcId="{631B3FDA-C294-416A-AD36-8C66A1BEEA90}" destId="{81A2D3D6-E029-482B-A0BD-8D1481FAE890}" srcOrd="1" destOrd="0" parTransId="{90D25699-B24D-496E-9891-521DAB3ABCCE}" sibTransId="{47946401-76A5-4A25-97E3-B33D92F2F869}"/>
    <dgm:cxn modelId="{ADAF13E4-4CC2-4E1E-9D4B-37F60D4D73B0}" type="presOf" srcId="{BFDFF9E7-CDEF-45B4-BA72-673C26BB2AC8}" destId="{E0323970-7975-4ED8-A530-E4251C338645}" srcOrd="1" destOrd="0" presId="urn:microsoft.com/office/officeart/2011/layout/CircleProcess"/>
    <dgm:cxn modelId="{0AC1AE1D-2D8C-44C0-BE2E-88EDCE7BA3BC}" type="presOf" srcId="{02E1C923-00CC-4894-9EA3-0383903E3919}" destId="{9F0A5D8C-5621-47D0-8808-618A7E5BD2B6}" srcOrd="1" destOrd="0" presId="urn:microsoft.com/office/officeart/2011/layout/CircleProcess"/>
    <dgm:cxn modelId="{BB84C2B6-B573-4EB0-89CB-CB2A2A1710B9}" srcId="{631B3FDA-C294-416A-AD36-8C66A1BEEA90}" destId="{02E1C923-00CC-4894-9EA3-0383903E3919}" srcOrd="0" destOrd="0" parTransId="{089A4A62-0D7D-4A27-ACD7-BA2E4DC40807}" sibTransId="{AE6B4A02-59F8-4512-93CD-FA201B8EACE8}"/>
    <dgm:cxn modelId="{434DC181-071D-46CA-813D-6F3A9444C49E}" srcId="{631B3FDA-C294-416A-AD36-8C66A1BEEA90}" destId="{1E9FD0AE-39FA-43B2-A7D1-D8A71B743244}" srcOrd="3" destOrd="0" parTransId="{48767A6E-90D0-4EAF-99E7-E54F24A5A7EE}" sibTransId="{AA554B0E-75C2-4DDE-BE8B-16744EB475CE}"/>
    <dgm:cxn modelId="{5ED59189-352D-4EBC-B036-3DD615EF15EA}" srcId="{631B3FDA-C294-416A-AD36-8C66A1BEEA90}" destId="{9709142F-E19A-4375-9A0F-AB9FE821DA64}" srcOrd="4" destOrd="0" parTransId="{5DB128C1-EEDF-41A5-B76F-707C2980C97E}" sibTransId="{C3C50300-54D6-49B4-BAD8-7FC99030E04B}"/>
    <dgm:cxn modelId="{BD28F6F8-BFEC-4CAA-B2EB-6FF645E513DA}" type="presOf" srcId="{9709142F-E19A-4375-9A0F-AB9FE821DA64}" destId="{3D7F2C0F-CD8D-4A44-8C31-EFA3EF1CB0D4}" srcOrd="0" destOrd="0" presId="urn:microsoft.com/office/officeart/2011/layout/CircleProcess"/>
    <dgm:cxn modelId="{F43EDC05-B73A-4671-B308-C10ED5D7DFD8}" type="presParOf" srcId="{E98B83F4-7B06-4464-AFE9-C76DC8C0DBE6}" destId="{FED3CAF6-3311-4E52-A72D-89AAD71AA5AD}" srcOrd="0" destOrd="0" presId="urn:microsoft.com/office/officeart/2011/layout/CircleProcess"/>
    <dgm:cxn modelId="{EA1B96FA-1CAE-4F30-9FF8-64B8143D5DDD}" type="presParOf" srcId="{FED3CAF6-3311-4E52-A72D-89AAD71AA5AD}" destId="{0488C279-E7D2-4843-A616-D37B0DEECE28}" srcOrd="0" destOrd="0" presId="urn:microsoft.com/office/officeart/2011/layout/CircleProcess"/>
    <dgm:cxn modelId="{5C89CC0B-63D1-4959-B604-86AC3B239148}" type="presParOf" srcId="{E98B83F4-7B06-4464-AFE9-C76DC8C0DBE6}" destId="{533BBB23-9D60-4646-A2EC-147194895D5F}" srcOrd="1" destOrd="0" presId="urn:microsoft.com/office/officeart/2011/layout/CircleProcess"/>
    <dgm:cxn modelId="{3C4855D2-F7F9-482D-9A66-41BF1ECEEFC8}" type="presParOf" srcId="{533BBB23-9D60-4646-A2EC-147194895D5F}" destId="{3D7F2C0F-CD8D-4A44-8C31-EFA3EF1CB0D4}" srcOrd="0" destOrd="0" presId="urn:microsoft.com/office/officeart/2011/layout/CircleProcess"/>
    <dgm:cxn modelId="{669FBB55-90F2-456D-9CF8-F5BB5B9701FD}" type="presParOf" srcId="{E98B83F4-7B06-4464-AFE9-C76DC8C0DBE6}" destId="{C0FF94EE-078B-4E86-95BA-5BCAC5028779}" srcOrd="2" destOrd="0" presId="urn:microsoft.com/office/officeart/2011/layout/CircleProcess"/>
    <dgm:cxn modelId="{41134D44-68B8-4C72-8806-874141FE3EEC}" type="presParOf" srcId="{E98B83F4-7B06-4464-AFE9-C76DC8C0DBE6}" destId="{F7AAF5D0-563D-44E8-865A-E35FCD664EDD}" srcOrd="3" destOrd="0" presId="urn:microsoft.com/office/officeart/2011/layout/CircleProcess"/>
    <dgm:cxn modelId="{1FCDE5F6-7345-45A1-BFD0-E7DE54C4D4CB}" type="presParOf" srcId="{F7AAF5D0-563D-44E8-865A-E35FCD664EDD}" destId="{47364FDC-F701-45C0-8D0B-55B1A17DA61A}" srcOrd="0" destOrd="0" presId="urn:microsoft.com/office/officeart/2011/layout/CircleProcess"/>
    <dgm:cxn modelId="{C6F15406-9C17-401D-99AD-148A74D3A5CE}" type="presParOf" srcId="{E98B83F4-7B06-4464-AFE9-C76DC8C0DBE6}" destId="{45499708-BF7C-4F54-9A3D-D6641AD784BB}" srcOrd="4" destOrd="0" presId="urn:microsoft.com/office/officeart/2011/layout/CircleProcess"/>
    <dgm:cxn modelId="{F4F19BDC-3FBD-4146-951B-C9C2C6014538}" type="presParOf" srcId="{45499708-BF7C-4F54-9A3D-D6641AD784BB}" destId="{224D7395-EE8F-4B17-948A-35C352257A71}" srcOrd="0" destOrd="0" presId="urn:microsoft.com/office/officeart/2011/layout/CircleProcess"/>
    <dgm:cxn modelId="{2860BEA2-1C70-45C8-81A5-6FC02B822A80}" type="presParOf" srcId="{E98B83F4-7B06-4464-AFE9-C76DC8C0DBE6}" destId="{8480AED3-A187-4192-A029-BE532A8539E0}" srcOrd="5" destOrd="0" presId="urn:microsoft.com/office/officeart/2011/layout/CircleProcess"/>
    <dgm:cxn modelId="{296A0765-E670-45E8-B37B-A6721A20306A}" type="presParOf" srcId="{E98B83F4-7B06-4464-AFE9-C76DC8C0DBE6}" destId="{92C7ADCA-5509-45A3-A979-9ABD2C446DD5}" srcOrd="6" destOrd="0" presId="urn:microsoft.com/office/officeart/2011/layout/CircleProcess"/>
    <dgm:cxn modelId="{DA500969-9120-445D-82B5-935CB9CCDFE4}" type="presParOf" srcId="{92C7ADCA-5509-45A3-A979-9ABD2C446DD5}" destId="{723C9A7D-1E02-45CD-8CFB-6AF374B4F923}" srcOrd="0" destOrd="0" presId="urn:microsoft.com/office/officeart/2011/layout/CircleProcess"/>
    <dgm:cxn modelId="{CD73A918-EB8A-4129-AF34-642AAB873251}" type="presParOf" srcId="{E98B83F4-7B06-4464-AFE9-C76DC8C0DBE6}" destId="{D0FAFD78-8325-49D4-A502-4DA46655DE60}" srcOrd="7" destOrd="0" presId="urn:microsoft.com/office/officeart/2011/layout/CircleProcess"/>
    <dgm:cxn modelId="{AC802CB8-D107-41E7-BA57-D44AD417F245}" type="presParOf" srcId="{D0FAFD78-8325-49D4-A502-4DA46655DE60}" destId="{8CEDDC04-31B1-4D70-BE8C-05F2592F9F22}" srcOrd="0" destOrd="0" presId="urn:microsoft.com/office/officeart/2011/layout/CircleProcess"/>
    <dgm:cxn modelId="{02991D76-EB02-492A-AD49-4CB41B087EFA}" type="presParOf" srcId="{E98B83F4-7B06-4464-AFE9-C76DC8C0DBE6}" destId="{E0323970-7975-4ED8-A530-E4251C338645}" srcOrd="8" destOrd="0" presId="urn:microsoft.com/office/officeart/2011/layout/CircleProcess"/>
    <dgm:cxn modelId="{7DCF5493-8650-4364-90EE-B6A653BB14A7}" type="presParOf" srcId="{E98B83F4-7B06-4464-AFE9-C76DC8C0DBE6}" destId="{0008AFF0-1B6B-4C9F-9856-AA7D1B0F52F9}" srcOrd="9" destOrd="0" presId="urn:microsoft.com/office/officeart/2011/layout/CircleProcess"/>
    <dgm:cxn modelId="{8689266D-6190-465D-B980-5CCB94F9782F}" type="presParOf" srcId="{0008AFF0-1B6B-4C9F-9856-AA7D1B0F52F9}" destId="{D99ED9E2-386D-4013-A81F-EA7434390874}" srcOrd="0" destOrd="0" presId="urn:microsoft.com/office/officeart/2011/layout/CircleProcess"/>
    <dgm:cxn modelId="{426D243A-4BB6-446A-BF62-A2BAAB55C7A6}" type="presParOf" srcId="{E98B83F4-7B06-4464-AFE9-C76DC8C0DBE6}" destId="{C005C1D1-1130-48AA-9B4B-59A32D1F9B66}" srcOrd="10" destOrd="0" presId="urn:microsoft.com/office/officeart/2011/layout/CircleProcess"/>
    <dgm:cxn modelId="{2F4422E8-0C00-46F0-AA24-973AF208A0B5}" type="presParOf" srcId="{C005C1D1-1130-48AA-9B4B-59A32D1F9B66}" destId="{C624CF5B-3A72-4320-8DEA-BC1F2EDF999B}" srcOrd="0" destOrd="0" presId="urn:microsoft.com/office/officeart/2011/layout/CircleProcess"/>
    <dgm:cxn modelId="{31E844C1-C751-4EFE-8695-8909FE4C7D39}" type="presParOf" srcId="{E98B83F4-7B06-4464-AFE9-C76DC8C0DBE6}" destId="{0BE13B7C-3B05-479A-8399-DB230171AC0F}" srcOrd="11" destOrd="0" presId="urn:microsoft.com/office/officeart/2011/layout/CircleProcess"/>
    <dgm:cxn modelId="{0E6901BE-E90B-4968-A973-0A8E5D3E107D}" type="presParOf" srcId="{E98B83F4-7B06-4464-AFE9-C76DC8C0DBE6}" destId="{33C32367-5385-4AF9-9C8F-635875A1F168}" srcOrd="12" destOrd="0" presId="urn:microsoft.com/office/officeart/2011/layout/CircleProcess"/>
    <dgm:cxn modelId="{811BA26E-BF29-496B-B673-C0B7B325364C}" type="presParOf" srcId="{33C32367-5385-4AF9-9C8F-635875A1F168}" destId="{EE20CF81-3A4A-4A26-B6F1-9F203943FACD}" srcOrd="0" destOrd="0" presId="urn:microsoft.com/office/officeart/2011/layout/CircleProcess"/>
    <dgm:cxn modelId="{549C8EE1-5FE9-471C-B72D-CDCFA5BB28D3}" type="presParOf" srcId="{E98B83F4-7B06-4464-AFE9-C76DC8C0DBE6}" destId="{ADECC81F-46BE-48AA-90A0-271F67CB9188}" srcOrd="13" destOrd="0" presId="urn:microsoft.com/office/officeart/2011/layout/CircleProcess"/>
    <dgm:cxn modelId="{52B6FC8F-41AA-4D63-BC30-02133BA02BDB}" type="presParOf" srcId="{ADECC81F-46BE-48AA-90A0-271F67CB9188}" destId="{1157A309-23EC-4996-8E9C-B306FA003464}" srcOrd="0" destOrd="0" presId="urn:microsoft.com/office/officeart/2011/layout/CircleProcess"/>
    <dgm:cxn modelId="{C272CD7A-690D-4E09-8926-6A58540EDD85}" type="presParOf" srcId="{E98B83F4-7B06-4464-AFE9-C76DC8C0DBE6}" destId="{9F0A5D8C-5621-47D0-8808-618A7E5BD2B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F2593D-CA02-4490-B3E2-492175578179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9179A56-64C5-4DB9-88FF-CD89DFD7BCB0}">
      <dgm:prSet phldrT="[Text]" phldr="1"/>
      <dgm:spPr/>
      <dgm:t>
        <a:bodyPr/>
        <a:lstStyle/>
        <a:p>
          <a:endParaRPr lang="en-IN"/>
        </a:p>
      </dgm:t>
    </dgm:pt>
    <dgm:pt modelId="{BD547EB0-182B-40A8-A720-2D3D12ED50A8}" type="parTrans" cxnId="{81C3C385-AE93-45D4-B6AD-227EAC2613FB}">
      <dgm:prSet/>
      <dgm:spPr/>
      <dgm:t>
        <a:bodyPr/>
        <a:lstStyle/>
        <a:p>
          <a:endParaRPr lang="en-IN"/>
        </a:p>
      </dgm:t>
    </dgm:pt>
    <dgm:pt modelId="{CEEDE27F-9688-4C07-BB47-8B47001A86D9}" type="sibTrans" cxnId="{81C3C385-AE93-45D4-B6AD-227EAC2613FB}">
      <dgm:prSet/>
      <dgm:spPr/>
      <dgm:t>
        <a:bodyPr/>
        <a:lstStyle/>
        <a:p>
          <a:endParaRPr lang="en-IN"/>
        </a:p>
      </dgm:t>
    </dgm:pt>
    <dgm:pt modelId="{06F86F3C-5198-40B9-9E26-6364A279278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Online security</a:t>
          </a:r>
          <a:endParaRPr lang="en-IN" b="1" dirty="0">
            <a:solidFill>
              <a:schemeClr val="tx1"/>
            </a:solidFill>
          </a:endParaRPr>
        </a:p>
      </dgm:t>
    </dgm:pt>
    <dgm:pt modelId="{835267FC-E257-4649-A046-919C47FC16B7}" type="parTrans" cxnId="{21F8DCFE-287D-4622-BB9A-F6A255288C77}">
      <dgm:prSet/>
      <dgm:spPr/>
      <dgm:t>
        <a:bodyPr/>
        <a:lstStyle/>
        <a:p>
          <a:endParaRPr lang="en-IN"/>
        </a:p>
      </dgm:t>
    </dgm:pt>
    <dgm:pt modelId="{6D96F6D1-ED7F-476D-8075-C8504AA33390}" type="sibTrans" cxnId="{21F8DCFE-287D-4622-BB9A-F6A255288C77}">
      <dgm:prSet/>
      <dgm:spPr/>
      <dgm:t>
        <a:bodyPr/>
        <a:lstStyle/>
        <a:p>
          <a:endParaRPr lang="en-IN"/>
        </a:p>
      </dgm:t>
    </dgm:pt>
    <dgm:pt modelId="{E42BAB72-31EF-4256-8052-F60B735AF233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System reliability</a:t>
          </a:r>
          <a:endParaRPr lang="en-IN" b="1" dirty="0">
            <a:solidFill>
              <a:schemeClr val="tx1"/>
            </a:solidFill>
          </a:endParaRPr>
        </a:p>
      </dgm:t>
    </dgm:pt>
    <dgm:pt modelId="{5B100F70-C989-4F2C-8AE2-54CD7794D436}" type="parTrans" cxnId="{D71ABD94-663C-4562-8B91-A5D9D7DDC659}">
      <dgm:prSet/>
      <dgm:spPr/>
      <dgm:t>
        <a:bodyPr/>
        <a:lstStyle/>
        <a:p>
          <a:endParaRPr lang="en-IN"/>
        </a:p>
      </dgm:t>
    </dgm:pt>
    <dgm:pt modelId="{51693534-9FB5-4AC8-9003-226A55C88DE4}" type="sibTrans" cxnId="{D71ABD94-663C-4562-8B91-A5D9D7DDC659}">
      <dgm:prSet/>
      <dgm:spPr/>
      <dgm:t>
        <a:bodyPr/>
        <a:lstStyle/>
        <a:p>
          <a:endParaRPr lang="en-IN"/>
        </a:p>
      </dgm:t>
    </dgm:pt>
    <dgm:pt modelId="{213FB6DD-553A-49D8-B426-32F41C0CD598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Privacy issues</a:t>
          </a:r>
          <a:endParaRPr lang="en-IN" b="1" dirty="0">
            <a:solidFill>
              <a:schemeClr val="tx1"/>
            </a:solidFill>
          </a:endParaRPr>
        </a:p>
      </dgm:t>
    </dgm:pt>
    <dgm:pt modelId="{578AA41E-1096-4B15-AB77-11D050293C93}" type="parTrans" cxnId="{46545BB9-03F0-4BFB-A40D-379CEFB5D6B0}">
      <dgm:prSet/>
      <dgm:spPr/>
      <dgm:t>
        <a:bodyPr/>
        <a:lstStyle/>
        <a:p>
          <a:endParaRPr lang="en-IN"/>
        </a:p>
      </dgm:t>
    </dgm:pt>
    <dgm:pt modelId="{8C2F3708-3051-4357-B24E-81A0B0815FF8}" type="sibTrans" cxnId="{46545BB9-03F0-4BFB-A40D-379CEFB5D6B0}">
      <dgm:prSet/>
      <dgm:spPr/>
      <dgm:t>
        <a:bodyPr/>
        <a:lstStyle/>
        <a:p>
          <a:endParaRPr lang="en-IN"/>
        </a:p>
      </dgm:t>
    </dgm:pt>
    <dgm:pt modelId="{5AF98AF3-E43B-4786-A6E2-B0294EC75F6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Customer disputes</a:t>
          </a:r>
          <a:endParaRPr lang="en-IN" b="1" dirty="0">
            <a:solidFill>
              <a:schemeClr val="tx1"/>
            </a:solidFill>
          </a:endParaRPr>
        </a:p>
      </dgm:t>
    </dgm:pt>
    <dgm:pt modelId="{4FA82516-2BE9-491E-A876-922611E1B949}" type="parTrans" cxnId="{9FE442A8-6693-4E7F-9460-558240473C13}">
      <dgm:prSet/>
      <dgm:spPr/>
      <dgm:t>
        <a:bodyPr/>
        <a:lstStyle/>
        <a:p>
          <a:endParaRPr lang="en-IN"/>
        </a:p>
      </dgm:t>
    </dgm:pt>
    <dgm:pt modelId="{D8265B4F-98A5-40C4-BFB3-158DCE7C1F4D}" type="sibTrans" cxnId="{9FE442A8-6693-4E7F-9460-558240473C13}">
      <dgm:prSet/>
      <dgm:spPr/>
      <dgm:t>
        <a:bodyPr/>
        <a:lstStyle/>
        <a:p>
          <a:endParaRPr lang="en-IN"/>
        </a:p>
      </dgm:t>
    </dgm:pt>
    <dgm:pt modelId="{3FF7426F-1E20-4FD2-B8C0-0BA0E82F187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Credit card fraud</a:t>
          </a:r>
          <a:endParaRPr lang="en-IN" b="1" dirty="0">
            <a:solidFill>
              <a:schemeClr val="tx1"/>
            </a:solidFill>
          </a:endParaRPr>
        </a:p>
      </dgm:t>
    </dgm:pt>
    <dgm:pt modelId="{64C163A5-59D8-444A-A510-13FEBD71E57A}" type="parTrans" cxnId="{459982AC-9B78-402E-83A0-CDAA150AE7DB}">
      <dgm:prSet/>
      <dgm:spPr/>
      <dgm:t>
        <a:bodyPr/>
        <a:lstStyle/>
        <a:p>
          <a:endParaRPr lang="en-IN"/>
        </a:p>
      </dgm:t>
    </dgm:pt>
    <dgm:pt modelId="{B8838467-6495-43C2-8C3E-1752CC38B842}" type="sibTrans" cxnId="{459982AC-9B78-402E-83A0-CDAA150AE7DB}">
      <dgm:prSet/>
      <dgm:spPr/>
      <dgm:t>
        <a:bodyPr/>
        <a:lstStyle/>
        <a:p>
          <a:endParaRPr lang="en-IN"/>
        </a:p>
      </dgm:t>
    </dgm:pt>
    <dgm:pt modelId="{CCFB8C39-A27E-403C-9CF9-A1C8BC8AA58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Intellectual property</a:t>
          </a:r>
          <a:endParaRPr lang="en-IN" b="1" dirty="0">
            <a:solidFill>
              <a:schemeClr val="tx1"/>
            </a:solidFill>
          </a:endParaRPr>
        </a:p>
      </dgm:t>
    </dgm:pt>
    <dgm:pt modelId="{1D567DAA-4669-4096-92A4-AD716B5CC751}" type="parTrans" cxnId="{55106BAE-611C-4D16-A630-F8C9E9155A34}">
      <dgm:prSet/>
      <dgm:spPr/>
      <dgm:t>
        <a:bodyPr/>
        <a:lstStyle/>
        <a:p>
          <a:endParaRPr lang="en-IN"/>
        </a:p>
      </dgm:t>
    </dgm:pt>
    <dgm:pt modelId="{CFCC3973-2510-4225-9AE5-263E4BEB2640}" type="sibTrans" cxnId="{55106BAE-611C-4D16-A630-F8C9E9155A34}">
      <dgm:prSet/>
      <dgm:spPr/>
      <dgm:t>
        <a:bodyPr/>
        <a:lstStyle/>
        <a:p>
          <a:endParaRPr lang="en-IN"/>
        </a:p>
      </dgm:t>
    </dgm:pt>
    <dgm:pt modelId="{00B7DF97-3491-412C-9990-C1ECEA04383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SEO</a:t>
          </a:r>
          <a:endParaRPr lang="en-IN" b="1" dirty="0">
            <a:solidFill>
              <a:schemeClr val="tx1"/>
            </a:solidFill>
          </a:endParaRPr>
        </a:p>
      </dgm:t>
    </dgm:pt>
    <dgm:pt modelId="{72EB798A-EA8E-4930-8951-6CA1EAB6031F}" type="parTrans" cxnId="{87DD803A-E1DE-4350-809E-B10FAAA4C425}">
      <dgm:prSet/>
      <dgm:spPr/>
      <dgm:t>
        <a:bodyPr/>
        <a:lstStyle/>
        <a:p>
          <a:endParaRPr lang="en-IN"/>
        </a:p>
      </dgm:t>
    </dgm:pt>
    <dgm:pt modelId="{9FB741D0-0F64-4BCB-9E17-FAA0A2850F59}" type="sibTrans" cxnId="{87DD803A-E1DE-4350-809E-B10FAAA4C425}">
      <dgm:prSet/>
      <dgm:spPr/>
      <dgm:t>
        <a:bodyPr/>
        <a:lstStyle/>
        <a:p>
          <a:endParaRPr lang="en-IN"/>
        </a:p>
      </dgm:t>
    </dgm:pt>
    <dgm:pt modelId="{C948AA0C-1684-4877-8BC4-A5CFC54A8EA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Taxation</a:t>
          </a:r>
          <a:endParaRPr lang="en-IN" b="1" dirty="0">
            <a:solidFill>
              <a:schemeClr val="tx1"/>
            </a:solidFill>
          </a:endParaRPr>
        </a:p>
      </dgm:t>
    </dgm:pt>
    <dgm:pt modelId="{BD08528C-D432-4475-B824-FB3721F00E6C}" type="parTrans" cxnId="{DF3EBACC-A2FD-4017-A474-6EA1E2801A93}">
      <dgm:prSet/>
      <dgm:spPr/>
      <dgm:t>
        <a:bodyPr/>
        <a:lstStyle/>
        <a:p>
          <a:endParaRPr lang="en-IN"/>
        </a:p>
      </dgm:t>
    </dgm:pt>
    <dgm:pt modelId="{41D55C73-0F8F-4DA9-9C5D-0FF6A12B87B5}" type="sibTrans" cxnId="{DF3EBACC-A2FD-4017-A474-6EA1E2801A93}">
      <dgm:prSet/>
      <dgm:spPr/>
      <dgm:t>
        <a:bodyPr/>
        <a:lstStyle/>
        <a:p>
          <a:endParaRPr lang="en-IN"/>
        </a:p>
      </dgm:t>
    </dgm:pt>
    <dgm:pt modelId="{6CEA2883-C21B-4D4D-BE12-315FC2E3801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Return of goods and services</a:t>
          </a:r>
          <a:endParaRPr lang="en-IN" b="1" dirty="0">
            <a:solidFill>
              <a:schemeClr val="tx1"/>
            </a:solidFill>
          </a:endParaRPr>
        </a:p>
      </dgm:t>
    </dgm:pt>
    <dgm:pt modelId="{C537DFD9-A09C-4085-91C7-CECBB7251854}" type="parTrans" cxnId="{34F28DC6-E1AD-4EBB-AA9E-1CC7E9CF2B6C}">
      <dgm:prSet/>
      <dgm:spPr/>
      <dgm:t>
        <a:bodyPr/>
        <a:lstStyle/>
        <a:p>
          <a:endParaRPr lang="en-IN"/>
        </a:p>
      </dgm:t>
    </dgm:pt>
    <dgm:pt modelId="{679CAF29-792D-4572-931A-9A0BB5045A00}" type="sibTrans" cxnId="{34F28DC6-E1AD-4EBB-AA9E-1CC7E9CF2B6C}">
      <dgm:prSet/>
      <dgm:spPr/>
      <dgm:t>
        <a:bodyPr/>
        <a:lstStyle/>
        <a:p>
          <a:endParaRPr lang="en-IN"/>
        </a:p>
      </dgm:t>
    </dgm:pt>
    <dgm:pt modelId="{2EEEAD76-5116-4A52-996C-0CFD4D4096A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Warehouse and logistics</a:t>
          </a:r>
          <a:endParaRPr lang="en-IN" b="1" dirty="0">
            <a:solidFill>
              <a:schemeClr val="tx1"/>
            </a:solidFill>
          </a:endParaRPr>
        </a:p>
      </dgm:t>
    </dgm:pt>
    <dgm:pt modelId="{021C48BE-CB25-4F56-AAFB-0949F70053EB}" type="parTrans" cxnId="{58A2389B-2D0A-4F67-A716-FC7C11F22078}">
      <dgm:prSet/>
      <dgm:spPr/>
      <dgm:t>
        <a:bodyPr/>
        <a:lstStyle/>
        <a:p>
          <a:endParaRPr lang="en-IN"/>
        </a:p>
      </dgm:t>
    </dgm:pt>
    <dgm:pt modelId="{91357461-C71A-4232-AF4B-04928984D0E1}" type="sibTrans" cxnId="{58A2389B-2D0A-4F67-A716-FC7C11F22078}">
      <dgm:prSet/>
      <dgm:spPr/>
      <dgm:t>
        <a:bodyPr/>
        <a:lstStyle/>
        <a:p>
          <a:endParaRPr lang="en-IN"/>
        </a:p>
      </dgm:t>
    </dgm:pt>
    <dgm:pt modelId="{67BBF549-C11B-43E1-AA0C-921EAEE78A60}" type="pres">
      <dgm:prSet presAssocID="{BFF2593D-CA02-4490-B3E2-4921755781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A69A18-4477-4EFD-94C3-C2D12DBABC37}" type="pres">
      <dgm:prSet presAssocID="{D9179A56-64C5-4DB9-88FF-CD89DFD7BCB0}" presName="centerShape" presStyleLbl="node0" presStyleIdx="0" presStyleCnt="1"/>
      <dgm:spPr/>
      <dgm:t>
        <a:bodyPr/>
        <a:lstStyle/>
        <a:p>
          <a:endParaRPr lang="en-US"/>
        </a:p>
      </dgm:t>
    </dgm:pt>
    <dgm:pt modelId="{3FF4CC82-7633-4064-8740-A4F981C0289A}" type="pres">
      <dgm:prSet presAssocID="{835267FC-E257-4649-A046-919C47FC16B7}" presName="Name9" presStyleLbl="parChTrans1D2" presStyleIdx="0" presStyleCnt="10"/>
      <dgm:spPr/>
      <dgm:t>
        <a:bodyPr/>
        <a:lstStyle/>
        <a:p>
          <a:endParaRPr lang="en-US"/>
        </a:p>
      </dgm:t>
    </dgm:pt>
    <dgm:pt modelId="{7564D25C-52CD-4294-BFC1-94CDA17E640C}" type="pres">
      <dgm:prSet presAssocID="{835267FC-E257-4649-A046-919C47FC16B7}" presName="connTx" presStyleLbl="parChTrans1D2" presStyleIdx="0" presStyleCnt="10"/>
      <dgm:spPr/>
      <dgm:t>
        <a:bodyPr/>
        <a:lstStyle/>
        <a:p>
          <a:endParaRPr lang="en-US"/>
        </a:p>
      </dgm:t>
    </dgm:pt>
    <dgm:pt modelId="{26AEE5D2-D2FC-4D90-BA8A-FD725F29C798}" type="pres">
      <dgm:prSet presAssocID="{06F86F3C-5198-40B9-9E26-6364A279278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2D2B1-6FDB-44F2-B02B-CF868CD24CCE}" type="pres">
      <dgm:prSet presAssocID="{5B100F70-C989-4F2C-8AE2-54CD7794D436}" presName="Name9" presStyleLbl="parChTrans1D2" presStyleIdx="1" presStyleCnt="10"/>
      <dgm:spPr/>
      <dgm:t>
        <a:bodyPr/>
        <a:lstStyle/>
        <a:p>
          <a:endParaRPr lang="en-US"/>
        </a:p>
      </dgm:t>
    </dgm:pt>
    <dgm:pt modelId="{37A2A531-CD8C-4136-A33D-6DCE2CB5F582}" type="pres">
      <dgm:prSet presAssocID="{5B100F70-C989-4F2C-8AE2-54CD7794D436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45998DDA-6F01-4979-8DB7-74F2FC2792B1}" type="pres">
      <dgm:prSet presAssocID="{E42BAB72-31EF-4256-8052-F60B735AF23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532EB-1998-40DC-844E-A04C1DF07827}" type="pres">
      <dgm:prSet presAssocID="{578AA41E-1096-4B15-AB77-11D050293C93}" presName="Name9" presStyleLbl="parChTrans1D2" presStyleIdx="2" presStyleCnt="10"/>
      <dgm:spPr/>
      <dgm:t>
        <a:bodyPr/>
        <a:lstStyle/>
        <a:p>
          <a:endParaRPr lang="en-US"/>
        </a:p>
      </dgm:t>
    </dgm:pt>
    <dgm:pt modelId="{99C2F588-2CE6-4CF9-9E65-BD0854D363CF}" type="pres">
      <dgm:prSet presAssocID="{578AA41E-1096-4B15-AB77-11D050293C93}" presName="connTx" presStyleLbl="parChTrans1D2" presStyleIdx="2" presStyleCnt="10"/>
      <dgm:spPr/>
      <dgm:t>
        <a:bodyPr/>
        <a:lstStyle/>
        <a:p>
          <a:endParaRPr lang="en-US"/>
        </a:p>
      </dgm:t>
    </dgm:pt>
    <dgm:pt modelId="{5BDA38B0-E02A-4EB4-BCB4-9A5D47AFB438}" type="pres">
      <dgm:prSet presAssocID="{213FB6DD-553A-49D8-B426-32F41C0CD59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8A442-A2BD-44FC-8E99-529B4566E6A4}" type="pres">
      <dgm:prSet presAssocID="{4FA82516-2BE9-491E-A876-922611E1B949}" presName="Name9" presStyleLbl="parChTrans1D2" presStyleIdx="3" presStyleCnt="10"/>
      <dgm:spPr/>
      <dgm:t>
        <a:bodyPr/>
        <a:lstStyle/>
        <a:p>
          <a:endParaRPr lang="en-US"/>
        </a:p>
      </dgm:t>
    </dgm:pt>
    <dgm:pt modelId="{4D3C003E-5424-430F-96F6-539C1706028A}" type="pres">
      <dgm:prSet presAssocID="{4FA82516-2BE9-491E-A876-922611E1B949}" presName="connTx" presStyleLbl="parChTrans1D2" presStyleIdx="3" presStyleCnt="10"/>
      <dgm:spPr/>
      <dgm:t>
        <a:bodyPr/>
        <a:lstStyle/>
        <a:p>
          <a:endParaRPr lang="en-US"/>
        </a:p>
      </dgm:t>
    </dgm:pt>
    <dgm:pt modelId="{FFCE788E-C837-4279-B89A-D9CD7A5F7649}" type="pres">
      <dgm:prSet presAssocID="{5AF98AF3-E43B-4786-A6E2-B0294EC75F6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044AC-FF0F-4F24-A881-E4DE4807E605}" type="pres">
      <dgm:prSet presAssocID="{64C163A5-59D8-444A-A510-13FEBD71E57A}" presName="Name9" presStyleLbl="parChTrans1D2" presStyleIdx="4" presStyleCnt="10"/>
      <dgm:spPr/>
      <dgm:t>
        <a:bodyPr/>
        <a:lstStyle/>
        <a:p>
          <a:endParaRPr lang="en-US"/>
        </a:p>
      </dgm:t>
    </dgm:pt>
    <dgm:pt modelId="{8C534C40-79BD-4E5C-9F84-6629B8C76A2A}" type="pres">
      <dgm:prSet presAssocID="{64C163A5-59D8-444A-A510-13FEBD71E57A}" presName="connTx" presStyleLbl="parChTrans1D2" presStyleIdx="4" presStyleCnt="10"/>
      <dgm:spPr/>
      <dgm:t>
        <a:bodyPr/>
        <a:lstStyle/>
        <a:p>
          <a:endParaRPr lang="en-US"/>
        </a:p>
      </dgm:t>
    </dgm:pt>
    <dgm:pt modelId="{DFC4EA28-DFE1-4793-B496-642A77AD1477}" type="pres">
      <dgm:prSet presAssocID="{3FF7426F-1E20-4FD2-B8C0-0BA0E82F187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41E2A-CAD6-44A6-90F6-879E78BF82B6}" type="pres">
      <dgm:prSet presAssocID="{1D567DAA-4669-4096-92A4-AD716B5CC751}" presName="Name9" presStyleLbl="parChTrans1D2" presStyleIdx="5" presStyleCnt="10"/>
      <dgm:spPr/>
      <dgm:t>
        <a:bodyPr/>
        <a:lstStyle/>
        <a:p>
          <a:endParaRPr lang="en-US"/>
        </a:p>
      </dgm:t>
    </dgm:pt>
    <dgm:pt modelId="{116AF216-810F-4672-B7EE-25824F400072}" type="pres">
      <dgm:prSet presAssocID="{1D567DAA-4669-4096-92A4-AD716B5CC751}" presName="connTx" presStyleLbl="parChTrans1D2" presStyleIdx="5" presStyleCnt="10"/>
      <dgm:spPr/>
      <dgm:t>
        <a:bodyPr/>
        <a:lstStyle/>
        <a:p>
          <a:endParaRPr lang="en-US"/>
        </a:p>
      </dgm:t>
    </dgm:pt>
    <dgm:pt modelId="{91406176-723C-474B-8565-78D5245AF372}" type="pres">
      <dgm:prSet presAssocID="{CCFB8C39-A27E-403C-9CF9-A1C8BC8AA58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EB81C-EAD5-4536-ABD9-ADEAE1EE9D28}" type="pres">
      <dgm:prSet presAssocID="{72EB798A-EA8E-4930-8951-6CA1EAB6031F}" presName="Name9" presStyleLbl="parChTrans1D2" presStyleIdx="6" presStyleCnt="10"/>
      <dgm:spPr/>
      <dgm:t>
        <a:bodyPr/>
        <a:lstStyle/>
        <a:p>
          <a:endParaRPr lang="en-US"/>
        </a:p>
      </dgm:t>
    </dgm:pt>
    <dgm:pt modelId="{D64AB08E-2DC5-411D-BC88-7B93757A1DB4}" type="pres">
      <dgm:prSet presAssocID="{72EB798A-EA8E-4930-8951-6CA1EAB6031F}" presName="connTx" presStyleLbl="parChTrans1D2" presStyleIdx="6" presStyleCnt="10"/>
      <dgm:spPr/>
      <dgm:t>
        <a:bodyPr/>
        <a:lstStyle/>
        <a:p>
          <a:endParaRPr lang="en-US"/>
        </a:p>
      </dgm:t>
    </dgm:pt>
    <dgm:pt modelId="{65C11124-6E35-4149-904D-89CAA2208237}" type="pres">
      <dgm:prSet presAssocID="{00B7DF97-3491-412C-9990-C1ECEA04383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82FCC-3A6A-41F1-81E0-60FA0F26B4B3}" type="pres">
      <dgm:prSet presAssocID="{BD08528C-D432-4475-B824-FB3721F00E6C}" presName="Name9" presStyleLbl="parChTrans1D2" presStyleIdx="7" presStyleCnt="10"/>
      <dgm:spPr/>
      <dgm:t>
        <a:bodyPr/>
        <a:lstStyle/>
        <a:p>
          <a:endParaRPr lang="en-US"/>
        </a:p>
      </dgm:t>
    </dgm:pt>
    <dgm:pt modelId="{228EEFA9-E09D-4589-B2BF-2A8F93D69AC8}" type="pres">
      <dgm:prSet presAssocID="{BD08528C-D432-4475-B824-FB3721F00E6C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D916EEB2-21FE-43AD-81AF-BD7A09C3CC67}" type="pres">
      <dgm:prSet presAssocID="{C948AA0C-1684-4877-8BC4-A5CFC54A8EA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60A79-E5CB-400E-8FC2-4D800299B4F5}" type="pres">
      <dgm:prSet presAssocID="{C537DFD9-A09C-4085-91C7-CECBB7251854}" presName="Name9" presStyleLbl="parChTrans1D2" presStyleIdx="8" presStyleCnt="10"/>
      <dgm:spPr/>
      <dgm:t>
        <a:bodyPr/>
        <a:lstStyle/>
        <a:p>
          <a:endParaRPr lang="en-US"/>
        </a:p>
      </dgm:t>
    </dgm:pt>
    <dgm:pt modelId="{03E70163-4056-4C75-934F-B50F065069C3}" type="pres">
      <dgm:prSet presAssocID="{C537DFD9-A09C-4085-91C7-CECBB7251854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F85E4A90-96F4-45B3-9D93-D2990CEF79F6}" type="pres">
      <dgm:prSet presAssocID="{6CEA2883-C21B-4D4D-BE12-315FC2E3801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90A0B-2FAC-48FB-814D-643D52FCA3B7}" type="pres">
      <dgm:prSet presAssocID="{021C48BE-CB25-4F56-AAFB-0949F70053EB}" presName="Name9" presStyleLbl="parChTrans1D2" presStyleIdx="9" presStyleCnt="10"/>
      <dgm:spPr/>
      <dgm:t>
        <a:bodyPr/>
        <a:lstStyle/>
        <a:p>
          <a:endParaRPr lang="en-US"/>
        </a:p>
      </dgm:t>
    </dgm:pt>
    <dgm:pt modelId="{E082D429-FA1F-4B45-B8E1-D2944A158479}" type="pres">
      <dgm:prSet presAssocID="{021C48BE-CB25-4F56-AAFB-0949F70053EB}" presName="connTx" presStyleLbl="parChTrans1D2" presStyleIdx="9" presStyleCnt="10"/>
      <dgm:spPr/>
      <dgm:t>
        <a:bodyPr/>
        <a:lstStyle/>
        <a:p>
          <a:endParaRPr lang="en-US"/>
        </a:p>
      </dgm:t>
    </dgm:pt>
    <dgm:pt modelId="{312F9DC0-5BDF-4EDB-9583-3719E7827ED9}" type="pres">
      <dgm:prSet presAssocID="{2EEEAD76-5116-4A52-996C-0CFD4D4096A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F50B2A-586B-4B6A-B4B5-B17FE7DDBBA3}" type="presOf" srcId="{835267FC-E257-4649-A046-919C47FC16B7}" destId="{7564D25C-52CD-4294-BFC1-94CDA17E640C}" srcOrd="1" destOrd="0" presId="urn:microsoft.com/office/officeart/2005/8/layout/radial1"/>
    <dgm:cxn modelId="{46545BB9-03F0-4BFB-A40D-379CEFB5D6B0}" srcId="{D9179A56-64C5-4DB9-88FF-CD89DFD7BCB0}" destId="{213FB6DD-553A-49D8-B426-32F41C0CD598}" srcOrd="2" destOrd="0" parTransId="{578AA41E-1096-4B15-AB77-11D050293C93}" sibTransId="{8C2F3708-3051-4357-B24E-81A0B0815FF8}"/>
    <dgm:cxn modelId="{F9F60444-EF2D-4005-823E-F6ED012777E0}" type="presOf" srcId="{021C48BE-CB25-4F56-AAFB-0949F70053EB}" destId="{34E90A0B-2FAC-48FB-814D-643D52FCA3B7}" srcOrd="0" destOrd="0" presId="urn:microsoft.com/office/officeart/2005/8/layout/radial1"/>
    <dgm:cxn modelId="{0546ADEA-5AEC-4EA1-A644-3D9EB0D9CEBE}" type="presOf" srcId="{835267FC-E257-4649-A046-919C47FC16B7}" destId="{3FF4CC82-7633-4064-8740-A4F981C0289A}" srcOrd="0" destOrd="0" presId="urn:microsoft.com/office/officeart/2005/8/layout/radial1"/>
    <dgm:cxn modelId="{34F28DC6-E1AD-4EBB-AA9E-1CC7E9CF2B6C}" srcId="{D9179A56-64C5-4DB9-88FF-CD89DFD7BCB0}" destId="{6CEA2883-C21B-4D4D-BE12-315FC2E3801A}" srcOrd="8" destOrd="0" parTransId="{C537DFD9-A09C-4085-91C7-CECBB7251854}" sibTransId="{679CAF29-792D-4572-931A-9A0BB5045A00}"/>
    <dgm:cxn modelId="{E13DD670-82CA-4E38-B289-919EF1E9C38B}" type="presOf" srcId="{64C163A5-59D8-444A-A510-13FEBD71E57A}" destId="{8C534C40-79BD-4E5C-9F84-6629B8C76A2A}" srcOrd="1" destOrd="0" presId="urn:microsoft.com/office/officeart/2005/8/layout/radial1"/>
    <dgm:cxn modelId="{7CCD4610-E4CF-45DC-87A8-6B012E4FDADB}" type="presOf" srcId="{D9179A56-64C5-4DB9-88FF-CD89DFD7BCB0}" destId="{D5A69A18-4477-4EFD-94C3-C2D12DBABC37}" srcOrd="0" destOrd="0" presId="urn:microsoft.com/office/officeart/2005/8/layout/radial1"/>
    <dgm:cxn modelId="{2AED40B3-CD39-4646-AB12-9243AE592616}" type="presOf" srcId="{5AF98AF3-E43B-4786-A6E2-B0294EC75F6B}" destId="{FFCE788E-C837-4279-B89A-D9CD7A5F7649}" srcOrd="0" destOrd="0" presId="urn:microsoft.com/office/officeart/2005/8/layout/radial1"/>
    <dgm:cxn modelId="{0E0D53AC-BF7B-42BF-9929-5308287BD29E}" type="presOf" srcId="{5B100F70-C989-4F2C-8AE2-54CD7794D436}" destId="{E932D2B1-6FDB-44F2-B02B-CF868CD24CCE}" srcOrd="0" destOrd="0" presId="urn:microsoft.com/office/officeart/2005/8/layout/radial1"/>
    <dgm:cxn modelId="{58A2389B-2D0A-4F67-A716-FC7C11F22078}" srcId="{D9179A56-64C5-4DB9-88FF-CD89DFD7BCB0}" destId="{2EEEAD76-5116-4A52-996C-0CFD4D4096AF}" srcOrd="9" destOrd="0" parTransId="{021C48BE-CB25-4F56-AAFB-0949F70053EB}" sibTransId="{91357461-C71A-4232-AF4B-04928984D0E1}"/>
    <dgm:cxn modelId="{55106BAE-611C-4D16-A630-F8C9E9155A34}" srcId="{D9179A56-64C5-4DB9-88FF-CD89DFD7BCB0}" destId="{CCFB8C39-A27E-403C-9CF9-A1C8BC8AA58B}" srcOrd="5" destOrd="0" parTransId="{1D567DAA-4669-4096-92A4-AD716B5CC751}" sibTransId="{CFCC3973-2510-4225-9AE5-263E4BEB2640}"/>
    <dgm:cxn modelId="{459982AC-9B78-402E-83A0-CDAA150AE7DB}" srcId="{D9179A56-64C5-4DB9-88FF-CD89DFD7BCB0}" destId="{3FF7426F-1E20-4FD2-B8C0-0BA0E82F187C}" srcOrd="4" destOrd="0" parTransId="{64C163A5-59D8-444A-A510-13FEBD71E57A}" sibTransId="{B8838467-6495-43C2-8C3E-1752CC38B842}"/>
    <dgm:cxn modelId="{6DDE83F0-A532-458D-A1A7-B9452DF94CA0}" type="presOf" srcId="{2EEEAD76-5116-4A52-996C-0CFD4D4096AF}" destId="{312F9DC0-5BDF-4EDB-9583-3719E7827ED9}" srcOrd="0" destOrd="0" presId="urn:microsoft.com/office/officeart/2005/8/layout/radial1"/>
    <dgm:cxn modelId="{CD5C1C95-CA28-4516-AF5D-675A2D97B07A}" type="presOf" srcId="{C537DFD9-A09C-4085-91C7-CECBB7251854}" destId="{DBF60A79-E5CB-400E-8FC2-4D800299B4F5}" srcOrd="0" destOrd="0" presId="urn:microsoft.com/office/officeart/2005/8/layout/radial1"/>
    <dgm:cxn modelId="{473C8343-01C4-4680-BCEF-2BCDD9FAA88D}" type="presOf" srcId="{06F86F3C-5198-40B9-9E26-6364A2792782}" destId="{26AEE5D2-D2FC-4D90-BA8A-FD725F29C798}" srcOrd="0" destOrd="0" presId="urn:microsoft.com/office/officeart/2005/8/layout/radial1"/>
    <dgm:cxn modelId="{C9D58648-767E-44C8-8E3E-BFA371D65851}" type="presOf" srcId="{C948AA0C-1684-4877-8BC4-A5CFC54A8EAB}" destId="{D916EEB2-21FE-43AD-81AF-BD7A09C3CC67}" srcOrd="0" destOrd="0" presId="urn:microsoft.com/office/officeart/2005/8/layout/radial1"/>
    <dgm:cxn modelId="{BFB083D3-8E3B-4E34-AF3A-DED7C63F9466}" type="presOf" srcId="{00B7DF97-3491-412C-9990-C1ECEA043832}" destId="{65C11124-6E35-4149-904D-89CAA2208237}" srcOrd="0" destOrd="0" presId="urn:microsoft.com/office/officeart/2005/8/layout/radial1"/>
    <dgm:cxn modelId="{68E55937-C989-4AC7-892D-E9E9B681F01A}" type="presOf" srcId="{578AA41E-1096-4B15-AB77-11D050293C93}" destId="{99C2F588-2CE6-4CF9-9E65-BD0854D363CF}" srcOrd="1" destOrd="0" presId="urn:microsoft.com/office/officeart/2005/8/layout/radial1"/>
    <dgm:cxn modelId="{A98BF4B5-12F5-4155-8B23-5ABE1CFFB401}" type="presOf" srcId="{6CEA2883-C21B-4D4D-BE12-315FC2E3801A}" destId="{F85E4A90-96F4-45B3-9D93-D2990CEF79F6}" srcOrd="0" destOrd="0" presId="urn:microsoft.com/office/officeart/2005/8/layout/radial1"/>
    <dgm:cxn modelId="{F2F6E3FD-ADF9-451A-9607-F6CF7C3884AA}" type="presOf" srcId="{BD08528C-D432-4475-B824-FB3721F00E6C}" destId="{83282FCC-3A6A-41F1-81E0-60FA0F26B4B3}" srcOrd="0" destOrd="0" presId="urn:microsoft.com/office/officeart/2005/8/layout/radial1"/>
    <dgm:cxn modelId="{81C3C385-AE93-45D4-B6AD-227EAC2613FB}" srcId="{BFF2593D-CA02-4490-B3E2-492175578179}" destId="{D9179A56-64C5-4DB9-88FF-CD89DFD7BCB0}" srcOrd="0" destOrd="0" parTransId="{BD547EB0-182B-40A8-A720-2D3D12ED50A8}" sibTransId="{CEEDE27F-9688-4C07-BB47-8B47001A86D9}"/>
    <dgm:cxn modelId="{B38B4D18-7DF3-4256-AFCE-34C74952CE94}" type="presOf" srcId="{C537DFD9-A09C-4085-91C7-CECBB7251854}" destId="{03E70163-4056-4C75-934F-B50F065069C3}" srcOrd="1" destOrd="0" presId="urn:microsoft.com/office/officeart/2005/8/layout/radial1"/>
    <dgm:cxn modelId="{D71ABD94-663C-4562-8B91-A5D9D7DDC659}" srcId="{D9179A56-64C5-4DB9-88FF-CD89DFD7BCB0}" destId="{E42BAB72-31EF-4256-8052-F60B735AF233}" srcOrd="1" destOrd="0" parTransId="{5B100F70-C989-4F2C-8AE2-54CD7794D436}" sibTransId="{51693534-9FB5-4AC8-9003-226A55C88DE4}"/>
    <dgm:cxn modelId="{A2A8ED23-B997-4258-BF95-A2B64E14C6FF}" type="presOf" srcId="{E42BAB72-31EF-4256-8052-F60B735AF233}" destId="{45998DDA-6F01-4979-8DB7-74F2FC2792B1}" srcOrd="0" destOrd="0" presId="urn:microsoft.com/office/officeart/2005/8/layout/radial1"/>
    <dgm:cxn modelId="{55AEE9B0-DD12-42E1-B96B-87D5630A1085}" type="presOf" srcId="{72EB798A-EA8E-4930-8951-6CA1EAB6031F}" destId="{6D1EB81C-EAD5-4536-ABD9-ADEAE1EE9D28}" srcOrd="0" destOrd="0" presId="urn:microsoft.com/office/officeart/2005/8/layout/radial1"/>
    <dgm:cxn modelId="{A7F77D5B-ADFE-473D-AD8C-C1A155822067}" type="presOf" srcId="{BD08528C-D432-4475-B824-FB3721F00E6C}" destId="{228EEFA9-E09D-4589-B2BF-2A8F93D69AC8}" srcOrd="1" destOrd="0" presId="urn:microsoft.com/office/officeart/2005/8/layout/radial1"/>
    <dgm:cxn modelId="{61BFE786-07CA-4990-A5DA-D0484E063651}" type="presOf" srcId="{CCFB8C39-A27E-403C-9CF9-A1C8BC8AA58B}" destId="{91406176-723C-474B-8565-78D5245AF372}" srcOrd="0" destOrd="0" presId="urn:microsoft.com/office/officeart/2005/8/layout/radial1"/>
    <dgm:cxn modelId="{9DE34E10-A99F-435D-B854-A57A84B7E798}" type="presOf" srcId="{4FA82516-2BE9-491E-A876-922611E1B949}" destId="{0A08A442-A2BD-44FC-8E99-529B4566E6A4}" srcOrd="0" destOrd="0" presId="urn:microsoft.com/office/officeart/2005/8/layout/radial1"/>
    <dgm:cxn modelId="{9FE442A8-6693-4E7F-9460-558240473C13}" srcId="{D9179A56-64C5-4DB9-88FF-CD89DFD7BCB0}" destId="{5AF98AF3-E43B-4786-A6E2-B0294EC75F6B}" srcOrd="3" destOrd="0" parTransId="{4FA82516-2BE9-491E-A876-922611E1B949}" sibTransId="{D8265B4F-98A5-40C4-BFB3-158DCE7C1F4D}"/>
    <dgm:cxn modelId="{4B8A1033-2646-4F77-9C8A-B775FED67D7C}" type="presOf" srcId="{64C163A5-59D8-444A-A510-13FEBD71E57A}" destId="{5CC044AC-FF0F-4F24-A881-E4DE4807E605}" srcOrd="0" destOrd="0" presId="urn:microsoft.com/office/officeart/2005/8/layout/radial1"/>
    <dgm:cxn modelId="{DA31526D-3E8E-4302-BEF7-0D1D8B372860}" type="presOf" srcId="{1D567DAA-4669-4096-92A4-AD716B5CC751}" destId="{116AF216-810F-4672-B7EE-25824F400072}" srcOrd="1" destOrd="0" presId="urn:microsoft.com/office/officeart/2005/8/layout/radial1"/>
    <dgm:cxn modelId="{4AA563EB-2C08-46AB-A047-CEDB59096E32}" type="presOf" srcId="{1D567DAA-4669-4096-92A4-AD716B5CC751}" destId="{18741E2A-CAD6-44A6-90F6-879E78BF82B6}" srcOrd="0" destOrd="0" presId="urn:microsoft.com/office/officeart/2005/8/layout/radial1"/>
    <dgm:cxn modelId="{87DD803A-E1DE-4350-809E-B10FAAA4C425}" srcId="{D9179A56-64C5-4DB9-88FF-CD89DFD7BCB0}" destId="{00B7DF97-3491-412C-9990-C1ECEA043832}" srcOrd="6" destOrd="0" parTransId="{72EB798A-EA8E-4930-8951-6CA1EAB6031F}" sibTransId="{9FB741D0-0F64-4BCB-9E17-FAA0A2850F59}"/>
    <dgm:cxn modelId="{3F6BF0AC-8AFA-4EEB-B237-1C5800676E10}" type="presOf" srcId="{3FF7426F-1E20-4FD2-B8C0-0BA0E82F187C}" destId="{DFC4EA28-DFE1-4793-B496-642A77AD1477}" srcOrd="0" destOrd="0" presId="urn:microsoft.com/office/officeart/2005/8/layout/radial1"/>
    <dgm:cxn modelId="{13642C71-FE5A-4F7D-9CBD-ACC31E1F407E}" type="presOf" srcId="{578AA41E-1096-4B15-AB77-11D050293C93}" destId="{105532EB-1998-40DC-844E-A04C1DF07827}" srcOrd="0" destOrd="0" presId="urn:microsoft.com/office/officeart/2005/8/layout/radial1"/>
    <dgm:cxn modelId="{DF3EBACC-A2FD-4017-A474-6EA1E2801A93}" srcId="{D9179A56-64C5-4DB9-88FF-CD89DFD7BCB0}" destId="{C948AA0C-1684-4877-8BC4-A5CFC54A8EAB}" srcOrd="7" destOrd="0" parTransId="{BD08528C-D432-4475-B824-FB3721F00E6C}" sibTransId="{41D55C73-0F8F-4DA9-9C5D-0FF6A12B87B5}"/>
    <dgm:cxn modelId="{45FF578E-5525-48AF-A141-71D2D47DD392}" type="presOf" srcId="{4FA82516-2BE9-491E-A876-922611E1B949}" destId="{4D3C003E-5424-430F-96F6-539C1706028A}" srcOrd="1" destOrd="0" presId="urn:microsoft.com/office/officeart/2005/8/layout/radial1"/>
    <dgm:cxn modelId="{E9016DB7-6609-4A77-92D7-9D24A5E217BF}" type="presOf" srcId="{BFF2593D-CA02-4490-B3E2-492175578179}" destId="{67BBF549-C11B-43E1-AA0C-921EAEE78A60}" srcOrd="0" destOrd="0" presId="urn:microsoft.com/office/officeart/2005/8/layout/radial1"/>
    <dgm:cxn modelId="{D4007839-1B87-4E92-940D-AED8CF36BD81}" type="presOf" srcId="{021C48BE-CB25-4F56-AAFB-0949F70053EB}" destId="{E082D429-FA1F-4B45-B8E1-D2944A158479}" srcOrd="1" destOrd="0" presId="urn:microsoft.com/office/officeart/2005/8/layout/radial1"/>
    <dgm:cxn modelId="{21F8DCFE-287D-4622-BB9A-F6A255288C77}" srcId="{D9179A56-64C5-4DB9-88FF-CD89DFD7BCB0}" destId="{06F86F3C-5198-40B9-9E26-6364A2792782}" srcOrd="0" destOrd="0" parTransId="{835267FC-E257-4649-A046-919C47FC16B7}" sibTransId="{6D96F6D1-ED7F-476D-8075-C8504AA33390}"/>
    <dgm:cxn modelId="{2C6F973A-B86C-4B2B-BF90-D6D6CAD68F55}" type="presOf" srcId="{72EB798A-EA8E-4930-8951-6CA1EAB6031F}" destId="{D64AB08E-2DC5-411D-BC88-7B93757A1DB4}" srcOrd="1" destOrd="0" presId="urn:microsoft.com/office/officeart/2005/8/layout/radial1"/>
    <dgm:cxn modelId="{41697F1B-7DAA-4FF8-92F9-C2C77744F731}" type="presOf" srcId="{213FB6DD-553A-49D8-B426-32F41C0CD598}" destId="{5BDA38B0-E02A-4EB4-BCB4-9A5D47AFB438}" srcOrd="0" destOrd="0" presId="urn:microsoft.com/office/officeart/2005/8/layout/radial1"/>
    <dgm:cxn modelId="{A85EF137-AD34-45AD-BFC9-A7189DF5652A}" type="presOf" srcId="{5B100F70-C989-4F2C-8AE2-54CD7794D436}" destId="{37A2A531-CD8C-4136-A33D-6DCE2CB5F582}" srcOrd="1" destOrd="0" presId="urn:microsoft.com/office/officeart/2005/8/layout/radial1"/>
    <dgm:cxn modelId="{07322491-D674-44A9-9FAB-DEF42B9BCA98}" type="presParOf" srcId="{67BBF549-C11B-43E1-AA0C-921EAEE78A60}" destId="{D5A69A18-4477-4EFD-94C3-C2D12DBABC37}" srcOrd="0" destOrd="0" presId="urn:microsoft.com/office/officeart/2005/8/layout/radial1"/>
    <dgm:cxn modelId="{AE209202-88B1-4817-AA4F-EA1120FFAAA2}" type="presParOf" srcId="{67BBF549-C11B-43E1-AA0C-921EAEE78A60}" destId="{3FF4CC82-7633-4064-8740-A4F981C0289A}" srcOrd="1" destOrd="0" presId="urn:microsoft.com/office/officeart/2005/8/layout/radial1"/>
    <dgm:cxn modelId="{8AA286F0-2339-4703-A3D2-9A25B16B079E}" type="presParOf" srcId="{3FF4CC82-7633-4064-8740-A4F981C0289A}" destId="{7564D25C-52CD-4294-BFC1-94CDA17E640C}" srcOrd="0" destOrd="0" presId="urn:microsoft.com/office/officeart/2005/8/layout/radial1"/>
    <dgm:cxn modelId="{00C6DA19-5352-4D01-90B6-BFA20A9B698D}" type="presParOf" srcId="{67BBF549-C11B-43E1-AA0C-921EAEE78A60}" destId="{26AEE5D2-D2FC-4D90-BA8A-FD725F29C798}" srcOrd="2" destOrd="0" presId="urn:microsoft.com/office/officeart/2005/8/layout/radial1"/>
    <dgm:cxn modelId="{611A0C1E-49F7-4BEC-AAF2-4863B87E7791}" type="presParOf" srcId="{67BBF549-C11B-43E1-AA0C-921EAEE78A60}" destId="{E932D2B1-6FDB-44F2-B02B-CF868CD24CCE}" srcOrd="3" destOrd="0" presId="urn:microsoft.com/office/officeart/2005/8/layout/radial1"/>
    <dgm:cxn modelId="{AB4182AA-B0D2-4013-9485-A127331F6FDD}" type="presParOf" srcId="{E932D2B1-6FDB-44F2-B02B-CF868CD24CCE}" destId="{37A2A531-CD8C-4136-A33D-6DCE2CB5F582}" srcOrd="0" destOrd="0" presId="urn:microsoft.com/office/officeart/2005/8/layout/radial1"/>
    <dgm:cxn modelId="{54AA2C36-1925-4122-9D59-3A70A294CF21}" type="presParOf" srcId="{67BBF549-C11B-43E1-AA0C-921EAEE78A60}" destId="{45998DDA-6F01-4979-8DB7-74F2FC2792B1}" srcOrd="4" destOrd="0" presId="urn:microsoft.com/office/officeart/2005/8/layout/radial1"/>
    <dgm:cxn modelId="{92ED7E4C-37A0-457A-B482-3A41CF3B968C}" type="presParOf" srcId="{67BBF549-C11B-43E1-AA0C-921EAEE78A60}" destId="{105532EB-1998-40DC-844E-A04C1DF07827}" srcOrd="5" destOrd="0" presId="urn:microsoft.com/office/officeart/2005/8/layout/radial1"/>
    <dgm:cxn modelId="{3D583AA5-6DC2-44B6-B544-6C8F70D65550}" type="presParOf" srcId="{105532EB-1998-40DC-844E-A04C1DF07827}" destId="{99C2F588-2CE6-4CF9-9E65-BD0854D363CF}" srcOrd="0" destOrd="0" presId="urn:microsoft.com/office/officeart/2005/8/layout/radial1"/>
    <dgm:cxn modelId="{C6528F04-5FC3-47E6-8C00-0383F01044C8}" type="presParOf" srcId="{67BBF549-C11B-43E1-AA0C-921EAEE78A60}" destId="{5BDA38B0-E02A-4EB4-BCB4-9A5D47AFB438}" srcOrd="6" destOrd="0" presId="urn:microsoft.com/office/officeart/2005/8/layout/radial1"/>
    <dgm:cxn modelId="{BCBC00CA-A1A6-4D39-B7DF-9BFCBDD3B515}" type="presParOf" srcId="{67BBF549-C11B-43E1-AA0C-921EAEE78A60}" destId="{0A08A442-A2BD-44FC-8E99-529B4566E6A4}" srcOrd="7" destOrd="0" presId="urn:microsoft.com/office/officeart/2005/8/layout/radial1"/>
    <dgm:cxn modelId="{6ABE2284-A5D2-42DA-90EE-A7C58A2D6525}" type="presParOf" srcId="{0A08A442-A2BD-44FC-8E99-529B4566E6A4}" destId="{4D3C003E-5424-430F-96F6-539C1706028A}" srcOrd="0" destOrd="0" presId="urn:microsoft.com/office/officeart/2005/8/layout/radial1"/>
    <dgm:cxn modelId="{E05CAA0C-B5D3-42B9-9070-E9429C24EAAF}" type="presParOf" srcId="{67BBF549-C11B-43E1-AA0C-921EAEE78A60}" destId="{FFCE788E-C837-4279-B89A-D9CD7A5F7649}" srcOrd="8" destOrd="0" presId="urn:microsoft.com/office/officeart/2005/8/layout/radial1"/>
    <dgm:cxn modelId="{4C5DA1AB-C4DE-4378-BFE5-E0C93CCC2FAA}" type="presParOf" srcId="{67BBF549-C11B-43E1-AA0C-921EAEE78A60}" destId="{5CC044AC-FF0F-4F24-A881-E4DE4807E605}" srcOrd="9" destOrd="0" presId="urn:microsoft.com/office/officeart/2005/8/layout/radial1"/>
    <dgm:cxn modelId="{5600100C-B346-4638-9BE1-103962397B05}" type="presParOf" srcId="{5CC044AC-FF0F-4F24-A881-E4DE4807E605}" destId="{8C534C40-79BD-4E5C-9F84-6629B8C76A2A}" srcOrd="0" destOrd="0" presId="urn:microsoft.com/office/officeart/2005/8/layout/radial1"/>
    <dgm:cxn modelId="{392A1DB6-AFCB-4B9F-B268-5E0DB1835448}" type="presParOf" srcId="{67BBF549-C11B-43E1-AA0C-921EAEE78A60}" destId="{DFC4EA28-DFE1-4793-B496-642A77AD1477}" srcOrd="10" destOrd="0" presId="urn:microsoft.com/office/officeart/2005/8/layout/radial1"/>
    <dgm:cxn modelId="{449B6DDC-1E83-49A4-83F8-E85D4186340A}" type="presParOf" srcId="{67BBF549-C11B-43E1-AA0C-921EAEE78A60}" destId="{18741E2A-CAD6-44A6-90F6-879E78BF82B6}" srcOrd="11" destOrd="0" presId="urn:microsoft.com/office/officeart/2005/8/layout/radial1"/>
    <dgm:cxn modelId="{59D0D7F8-BEE6-483C-8C09-5AA8BA6646CC}" type="presParOf" srcId="{18741E2A-CAD6-44A6-90F6-879E78BF82B6}" destId="{116AF216-810F-4672-B7EE-25824F400072}" srcOrd="0" destOrd="0" presId="urn:microsoft.com/office/officeart/2005/8/layout/radial1"/>
    <dgm:cxn modelId="{E92C59E8-0C6A-4DB9-9879-C5821F6B3BB4}" type="presParOf" srcId="{67BBF549-C11B-43E1-AA0C-921EAEE78A60}" destId="{91406176-723C-474B-8565-78D5245AF372}" srcOrd="12" destOrd="0" presId="urn:microsoft.com/office/officeart/2005/8/layout/radial1"/>
    <dgm:cxn modelId="{AB4DD572-F5EC-4248-8A3B-3E5F0A531C19}" type="presParOf" srcId="{67BBF549-C11B-43E1-AA0C-921EAEE78A60}" destId="{6D1EB81C-EAD5-4536-ABD9-ADEAE1EE9D28}" srcOrd="13" destOrd="0" presId="urn:microsoft.com/office/officeart/2005/8/layout/radial1"/>
    <dgm:cxn modelId="{8E917461-99D3-4F56-A175-34CCDC4DD0AE}" type="presParOf" srcId="{6D1EB81C-EAD5-4536-ABD9-ADEAE1EE9D28}" destId="{D64AB08E-2DC5-411D-BC88-7B93757A1DB4}" srcOrd="0" destOrd="0" presId="urn:microsoft.com/office/officeart/2005/8/layout/radial1"/>
    <dgm:cxn modelId="{6F3E9420-9F69-4EC1-8764-C13DBAB3B57C}" type="presParOf" srcId="{67BBF549-C11B-43E1-AA0C-921EAEE78A60}" destId="{65C11124-6E35-4149-904D-89CAA2208237}" srcOrd="14" destOrd="0" presId="urn:microsoft.com/office/officeart/2005/8/layout/radial1"/>
    <dgm:cxn modelId="{379DD15F-56AE-4399-A8B6-A67989564F72}" type="presParOf" srcId="{67BBF549-C11B-43E1-AA0C-921EAEE78A60}" destId="{83282FCC-3A6A-41F1-81E0-60FA0F26B4B3}" srcOrd="15" destOrd="0" presId="urn:microsoft.com/office/officeart/2005/8/layout/radial1"/>
    <dgm:cxn modelId="{88FAE13D-A30B-4EBD-A093-3A0D3078274C}" type="presParOf" srcId="{83282FCC-3A6A-41F1-81E0-60FA0F26B4B3}" destId="{228EEFA9-E09D-4589-B2BF-2A8F93D69AC8}" srcOrd="0" destOrd="0" presId="urn:microsoft.com/office/officeart/2005/8/layout/radial1"/>
    <dgm:cxn modelId="{36E3CFF5-B29B-4C71-95BA-F25AA299A833}" type="presParOf" srcId="{67BBF549-C11B-43E1-AA0C-921EAEE78A60}" destId="{D916EEB2-21FE-43AD-81AF-BD7A09C3CC67}" srcOrd="16" destOrd="0" presId="urn:microsoft.com/office/officeart/2005/8/layout/radial1"/>
    <dgm:cxn modelId="{2E2F4270-A478-460D-A6A8-A42FD4FC18AC}" type="presParOf" srcId="{67BBF549-C11B-43E1-AA0C-921EAEE78A60}" destId="{DBF60A79-E5CB-400E-8FC2-4D800299B4F5}" srcOrd="17" destOrd="0" presId="urn:microsoft.com/office/officeart/2005/8/layout/radial1"/>
    <dgm:cxn modelId="{4FE9709B-10EC-4E05-A617-20CCE23D10B4}" type="presParOf" srcId="{DBF60A79-E5CB-400E-8FC2-4D800299B4F5}" destId="{03E70163-4056-4C75-934F-B50F065069C3}" srcOrd="0" destOrd="0" presId="urn:microsoft.com/office/officeart/2005/8/layout/radial1"/>
    <dgm:cxn modelId="{9D04FF40-96D9-4E75-9547-6F9A43A873A9}" type="presParOf" srcId="{67BBF549-C11B-43E1-AA0C-921EAEE78A60}" destId="{F85E4A90-96F4-45B3-9D93-D2990CEF79F6}" srcOrd="18" destOrd="0" presId="urn:microsoft.com/office/officeart/2005/8/layout/radial1"/>
    <dgm:cxn modelId="{9F361583-5527-474E-89D8-91E3FB1125AE}" type="presParOf" srcId="{67BBF549-C11B-43E1-AA0C-921EAEE78A60}" destId="{34E90A0B-2FAC-48FB-814D-643D52FCA3B7}" srcOrd="19" destOrd="0" presId="urn:microsoft.com/office/officeart/2005/8/layout/radial1"/>
    <dgm:cxn modelId="{1D1FF685-07D3-4092-9562-2FD90A6D6D09}" type="presParOf" srcId="{34E90A0B-2FAC-48FB-814D-643D52FCA3B7}" destId="{E082D429-FA1F-4B45-B8E1-D2944A158479}" srcOrd="0" destOrd="0" presId="urn:microsoft.com/office/officeart/2005/8/layout/radial1"/>
    <dgm:cxn modelId="{1405F002-AA73-4B6B-9E46-D633392EE627}" type="presParOf" srcId="{67BBF549-C11B-43E1-AA0C-921EAEE78A60}" destId="{312F9DC0-5BDF-4EDB-9583-3719E7827ED9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E5EC77-9822-4110-9E67-31219EEADE9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2D936828-EAFC-427A-A0C4-5BD180022A17}">
      <dgm:prSet phldrT="[Text]"/>
      <dgm:spPr/>
      <dgm:t>
        <a:bodyPr/>
        <a:lstStyle/>
        <a:p>
          <a:r>
            <a:rPr lang="en-US" b="1" dirty="0"/>
            <a:t>Obtain municipal permits and licenses</a:t>
          </a:r>
          <a:endParaRPr lang="en-IN" b="1" dirty="0"/>
        </a:p>
      </dgm:t>
    </dgm:pt>
    <dgm:pt modelId="{E9E24CDE-2E0F-4174-9C84-6AEF634E7939}" type="parTrans" cxnId="{31C60742-E02D-4D0D-BBF8-F58DB744AE73}">
      <dgm:prSet/>
      <dgm:spPr/>
      <dgm:t>
        <a:bodyPr/>
        <a:lstStyle/>
        <a:p>
          <a:endParaRPr lang="en-IN"/>
        </a:p>
      </dgm:t>
    </dgm:pt>
    <dgm:pt modelId="{D56E6F04-0E3B-4722-A442-E35B9D2769C7}" type="sibTrans" cxnId="{31C60742-E02D-4D0D-BBF8-F58DB744AE73}">
      <dgm:prSet/>
      <dgm:spPr/>
      <dgm:t>
        <a:bodyPr/>
        <a:lstStyle/>
        <a:p>
          <a:endParaRPr lang="en-IN"/>
        </a:p>
      </dgm:t>
    </dgm:pt>
    <dgm:pt modelId="{93CCD770-CCC3-4A13-A3A0-01BB5C7A33C3}">
      <dgm:prSet phldrT="[Text]"/>
      <dgm:spPr/>
      <dgm:t>
        <a:bodyPr/>
        <a:lstStyle/>
        <a:p>
          <a:r>
            <a:rPr lang="en-US" b="1" dirty="0"/>
            <a:t>Obtain state licenses and permits	</a:t>
          </a:r>
          <a:endParaRPr lang="en-IN" b="1" dirty="0"/>
        </a:p>
      </dgm:t>
    </dgm:pt>
    <dgm:pt modelId="{B1BB482A-394E-4C2A-8BE1-8A3DBA9408D6}" type="parTrans" cxnId="{8BD1248D-F663-43EB-B842-C7551DD73F48}">
      <dgm:prSet/>
      <dgm:spPr/>
      <dgm:t>
        <a:bodyPr/>
        <a:lstStyle/>
        <a:p>
          <a:endParaRPr lang="en-IN"/>
        </a:p>
      </dgm:t>
    </dgm:pt>
    <dgm:pt modelId="{674EEF1F-AF48-4F05-8E4A-6D65E5487F98}" type="sibTrans" cxnId="{8BD1248D-F663-43EB-B842-C7551DD73F48}">
      <dgm:prSet/>
      <dgm:spPr/>
      <dgm:t>
        <a:bodyPr/>
        <a:lstStyle/>
        <a:p>
          <a:endParaRPr lang="en-IN"/>
        </a:p>
      </dgm:t>
    </dgm:pt>
    <dgm:pt modelId="{668C2763-57D0-41E4-A340-6C47C174332B}">
      <dgm:prSet phldrT="[Text]"/>
      <dgm:spPr/>
      <dgm:t>
        <a:bodyPr/>
        <a:lstStyle/>
        <a:p>
          <a:r>
            <a:rPr lang="en-US" b="1" dirty="0"/>
            <a:t>Register for taxes</a:t>
          </a:r>
          <a:endParaRPr lang="en-IN" b="1" dirty="0"/>
        </a:p>
      </dgm:t>
    </dgm:pt>
    <dgm:pt modelId="{C9F4624C-94B8-4F40-8AFD-ABE5175BFC11}" type="parTrans" cxnId="{6F29E086-415C-45ED-BF45-E465D303C187}">
      <dgm:prSet/>
      <dgm:spPr/>
      <dgm:t>
        <a:bodyPr/>
        <a:lstStyle/>
        <a:p>
          <a:endParaRPr lang="en-IN"/>
        </a:p>
      </dgm:t>
    </dgm:pt>
    <dgm:pt modelId="{8A160755-2DCF-43C6-AF51-A12E7B4AF1FA}" type="sibTrans" cxnId="{6F29E086-415C-45ED-BF45-E465D303C187}">
      <dgm:prSet/>
      <dgm:spPr/>
      <dgm:t>
        <a:bodyPr/>
        <a:lstStyle/>
        <a:p>
          <a:endParaRPr lang="en-IN"/>
        </a:p>
      </dgm:t>
    </dgm:pt>
    <dgm:pt modelId="{7E792CEF-B6BE-40E9-88C8-84EB26012596}">
      <dgm:prSet/>
      <dgm:spPr/>
      <dgm:t>
        <a:bodyPr/>
        <a:lstStyle/>
        <a:p>
          <a:endParaRPr lang="en-IN"/>
        </a:p>
      </dgm:t>
    </dgm:pt>
    <dgm:pt modelId="{3FCE8D3C-EF8E-46B6-8213-1845B5BA7E3D}" type="parTrans" cxnId="{C54D11A5-9573-40E1-93E6-B0499E9E08E9}">
      <dgm:prSet/>
      <dgm:spPr/>
      <dgm:t>
        <a:bodyPr/>
        <a:lstStyle/>
        <a:p>
          <a:endParaRPr lang="en-IN"/>
        </a:p>
      </dgm:t>
    </dgm:pt>
    <dgm:pt modelId="{8F49133A-9D4A-4A39-8288-2D3DB9F42DF1}" type="sibTrans" cxnId="{C54D11A5-9573-40E1-93E6-B0499E9E08E9}">
      <dgm:prSet/>
      <dgm:spPr/>
      <dgm:t>
        <a:bodyPr/>
        <a:lstStyle/>
        <a:p>
          <a:endParaRPr lang="en-IN"/>
        </a:p>
      </dgm:t>
    </dgm:pt>
    <dgm:pt modelId="{9576B96D-3002-4295-BE2E-79D13BBAC9C7}">
      <dgm:prSet/>
      <dgm:spPr/>
      <dgm:t>
        <a:bodyPr/>
        <a:lstStyle/>
        <a:p>
          <a:endParaRPr lang="en-IN"/>
        </a:p>
      </dgm:t>
    </dgm:pt>
    <dgm:pt modelId="{DE93517D-200A-4E9F-A316-60D91C38AB63}" type="parTrans" cxnId="{7066BCF0-14FA-4D4A-A5F7-EAF3FD40DE6B}">
      <dgm:prSet/>
      <dgm:spPr/>
      <dgm:t>
        <a:bodyPr/>
        <a:lstStyle/>
        <a:p>
          <a:endParaRPr lang="en-IN"/>
        </a:p>
      </dgm:t>
    </dgm:pt>
    <dgm:pt modelId="{C8AB66EC-3C33-4EA9-B818-DEC0C0F22330}" type="sibTrans" cxnId="{7066BCF0-14FA-4D4A-A5F7-EAF3FD40DE6B}">
      <dgm:prSet/>
      <dgm:spPr/>
      <dgm:t>
        <a:bodyPr/>
        <a:lstStyle/>
        <a:p>
          <a:endParaRPr lang="en-IN"/>
        </a:p>
      </dgm:t>
    </dgm:pt>
    <dgm:pt modelId="{DB7657F6-D6ED-41DF-B76A-DDFE294A8D95}">
      <dgm:prSet/>
      <dgm:spPr/>
      <dgm:t>
        <a:bodyPr/>
        <a:lstStyle/>
        <a:p>
          <a:endParaRPr lang="en-IN"/>
        </a:p>
      </dgm:t>
    </dgm:pt>
    <dgm:pt modelId="{DD0B3132-BF5E-4165-A586-83F44AC3D510}" type="parTrans" cxnId="{D5F16B9E-E720-4E16-A4B3-D60ECB2A4DA4}">
      <dgm:prSet/>
      <dgm:spPr/>
      <dgm:t>
        <a:bodyPr/>
        <a:lstStyle/>
        <a:p>
          <a:endParaRPr lang="en-IN"/>
        </a:p>
      </dgm:t>
    </dgm:pt>
    <dgm:pt modelId="{3AC9120F-D470-4F27-95BD-4BB49AAE689E}" type="sibTrans" cxnId="{D5F16B9E-E720-4E16-A4B3-D60ECB2A4DA4}">
      <dgm:prSet/>
      <dgm:spPr/>
      <dgm:t>
        <a:bodyPr/>
        <a:lstStyle/>
        <a:p>
          <a:endParaRPr lang="en-IN"/>
        </a:p>
      </dgm:t>
    </dgm:pt>
    <dgm:pt modelId="{D581FDD0-5BD6-4F4E-82ED-C061D8E04CF0}" type="pres">
      <dgm:prSet presAssocID="{EBE5EC77-9822-4110-9E67-31219EEADE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1CF7F0-4A2D-42D1-AC1E-F86858E27BC5}" type="pres">
      <dgm:prSet presAssocID="{2D936828-EAFC-427A-A0C4-5BD180022A17}" presName="composite" presStyleCnt="0"/>
      <dgm:spPr/>
    </dgm:pt>
    <dgm:pt modelId="{5F712132-FE72-481E-B2C0-9DA4B74A9FAE}" type="pres">
      <dgm:prSet presAssocID="{2D936828-EAFC-427A-A0C4-5BD180022A17}" presName="LShape" presStyleLbl="alignNode1" presStyleIdx="0" presStyleCnt="11"/>
      <dgm:spPr/>
    </dgm:pt>
    <dgm:pt modelId="{738AE6DE-A8ED-474B-B8C4-BF561F047C5D}" type="pres">
      <dgm:prSet presAssocID="{2D936828-EAFC-427A-A0C4-5BD180022A1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B1BFA-7CD6-4E94-BF66-37B38AB203B4}" type="pres">
      <dgm:prSet presAssocID="{2D936828-EAFC-427A-A0C4-5BD180022A17}" presName="Triangle" presStyleLbl="alignNode1" presStyleIdx="1" presStyleCnt="11"/>
      <dgm:spPr/>
    </dgm:pt>
    <dgm:pt modelId="{3876162F-FB74-4BCF-9239-074E82D460FA}" type="pres">
      <dgm:prSet presAssocID="{D56E6F04-0E3B-4722-A442-E35B9D2769C7}" presName="sibTrans" presStyleCnt="0"/>
      <dgm:spPr/>
    </dgm:pt>
    <dgm:pt modelId="{CC781A30-89C5-4998-952C-9F88C706C88D}" type="pres">
      <dgm:prSet presAssocID="{D56E6F04-0E3B-4722-A442-E35B9D2769C7}" presName="space" presStyleCnt="0"/>
      <dgm:spPr/>
    </dgm:pt>
    <dgm:pt modelId="{98842C7D-D6B2-4E59-A8F7-6301E965AE1D}" type="pres">
      <dgm:prSet presAssocID="{93CCD770-CCC3-4A13-A3A0-01BB5C7A33C3}" presName="composite" presStyleCnt="0"/>
      <dgm:spPr/>
    </dgm:pt>
    <dgm:pt modelId="{319AD5A3-13A3-41C1-8B7B-D825B6733FE4}" type="pres">
      <dgm:prSet presAssocID="{93CCD770-CCC3-4A13-A3A0-01BB5C7A33C3}" presName="LShape" presStyleLbl="alignNode1" presStyleIdx="2" presStyleCnt="11"/>
      <dgm:spPr/>
    </dgm:pt>
    <dgm:pt modelId="{468CBA83-9C4E-4A95-A94F-51364594165F}" type="pres">
      <dgm:prSet presAssocID="{93CCD770-CCC3-4A13-A3A0-01BB5C7A33C3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C720D-B96A-4BA5-9E79-3D1500D89F13}" type="pres">
      <dgm:prSet presAssocID="{93CCD770-CCC3-4A13-A3A0-01BB5C7A33C3}" presName="Triangle" presStyleLbl="alignNode1" presStyleIdx="3" presStyleCnt="11"/>
      <dgm:spPr/>
    </dgm:pt>
    <dgm:pt modelId="{4F193ECE-9E04-40C7-A549-B515B8A67247}" type="pres">
      <dgm:prSet presAssocID="{674EEF1F-AF48-4F05-8E4A-6D65E5487F98}" presName="sibTrans" presStyleCnt="0"/>
      <dgm:spPr/>
    </dgm:pt>
    <dgm:pt modelId="{74C22C6B-018A-4D43-A440-AE2B83B58753}" type="pres">
      <dgm:prSet presAssocID="{674EEF1F-AF48-4F05-8E4A-6D65E5487F98}" presName="space" presStyleCnt="0"/>
      <dgm:spPr/>
    </dgm:pt>
    <dgm:pt modelId="{05EF139E-7BEC-4F6B-A42F-C6E211E7D4D3}" type="pres">
      <dgm:prSet presAssocID="{668C2763-57D0-41E4-A340-6C47C174332B}" presName="composite" presStyleCnt="0"/>
      <dgm:spPr/>
    </dgm:pt>
    <dgm:pt modelId="{1902D162-2596-4164-A501-DFFE4FE5B487}" type="pres">
      <dgm:prSet presAssocID="{668C2763-57D0-41E4-A340-6C47C174332B}" presName="LShape" presStyleLbl="alignNode1" presStyleIdx="4" presStyleCnt="11"/>
      <dgm:spPr/>
    </dgm:pt>
    <dgm:pt modelId="{E218EE57-0853-4698-B61E-3712BBDFDE7E}" type="pres">
      <dgm:prSet presAssocID="{668C2763-57D0-41E4-A340-6C47C174332B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B064B-4B34-4156-A873-12075FB7808C}" type="pres">
      <dgm:prSet presAssocID="{668C2763-57D0-41E4-A340-6C47C174332B}" presName="Triangle" presStyleLbl="alignNode1" presStyleIdx="5" presStyleCnt="11"/>
      <dgm:spPr/>
    </dgm:pt>
    <dgm:pt modelId="{6D2B12F3-BC0A-4D21-B62F-9907CBF23EA3}" type="pres">
      <dgm:prSet presAssocID="{8A160755-2DCF-43C6-AF51-A12E7B4AF1FA}" presName="sibTrans" presStyleCnt="0"/>
      <dgm:spPr/>
    </dgm:pt>
    <dgm:pt modelId="{F1C6351A-A637-4AFA-BB76-F842189DDC8D}" type="pres">
      <dgm:prSet presAssocID="{8A160755-2DCF-43C6-AF51-A12E7B4AF1FA}" presName="space" presStyleCnt="0"/>
      <dgm:spPr/>
    </dgm:pt>
    <dgm:pt modelId="{F0F09458-C0F7-401E-9352-AE9457CD7BB9}" type="pres">
      <dgm:prSet presAssocID="{7E792CEF-B6BE-40E9-88C8-84EB26012596}" presName="composite" presStyleCnt="0"/>
      <dgm:spPr/>
    </dgm:pt>
    <dgm:pt modelId="{DFAA8848-C8BA-412E-A873-7632FF7ED0F8}" type="pres">
      <dgm:prSet presAssocID="{7E792CEF-B6BE-40E9-88C8-84EB26012596}" presName="LShape" presStyleLbl="alignNode1" presStyleIdx="6" presStyleCnt="11"/>
      <dgm:spPr/>
    </dgm:pt>
    <dgm:pt modelId="{3C962093-4A8B-4265-87BE-879293AC219A}" type="pres">
      <dgm:prSet presAssocID="{7E792CEF-B6BE-40E9-88C8-84EB26012596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39E98-2761-4471-AC8C-C24ECDEAA32C}" type="pres">
      <dgm:prSet presAssocID="{7E792CEF-B6BE-40E9-88C8-84EB26012596}" presName="Triangle" presStyleLbl="alignNode1" presStyleIdx="7" presStyleCnt="11"/>
      <dgm:spPr/>
    </dgm:pt>
    <dgm:pt modelId="{5550B2F4-81DD-4793-8A52-75800889BC06}" type="pres">
      <dgm:prSet presAssocID="{8F49133A-9D4A-4A39-8288-2D3DB9F42DF1}" presName="sibTrans" presStyleCnt="0"/>
      <dgm:spPr/>
    </dgm:pt>
    <dgm:pt modelId="{17D114AB-45B7-4628-B221-7BD08D7ACBB8}" type="pres">
      <dgm:prSet presAssocID="{8F49133A-9D4A-4A39-8288-2D3DB9F42DF1}" presName="space" presStyleCnt="0"/>
      <dgm:spPr/>
    </dgm:pt>
    <dgm:pt modelId="{BBC60DBA-66E2-4909-BAA9-EFEE22C739FD}" type="pres">
      <dgm:prSet presAssocID="{9576B96D-3002-4295-BE2E-79D13BBAC9C7}" presName="composite" presStyleCnt="0"/>
      <dgm:spPr/>
    </dgm:pt>
    <dgm:pt modelId="{6A8A3552-82AA-4A3C-87AC-2CE9D4CA2FD5}" type="pres">
      <dgm:prSet presAssocID="{9576B96D-3002-4295-BE2E-79D13BBAC9C7}" presName="LShape" presStyleLbl="alignNode1" presStyleIdx="8" presStyleCnt="11"/>
      <dgm:spPr/>
    </dgm:pt>
    <dgm:pt modelId="{84C028BE-3D02-44F7-8975-EF732F3EA44A}" type="pres">
      <dgm:prSet presAssocID="{9576B96D-3002-4295-BE2E-79D13BBAC9C7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693E3-5DA0-4FB2-9E75-BD67CE61C018}" type="pres">
      <dgm:prSet presAssocID="{9576B96D-3002-4295-BE2E-79D13BBAC9C7}" presName="Triangle" presStyleLbl="alignNode1" presStyleIdx="9" presStyleCnt="11"/>
      <dgm:spPr/>
    </dgm:pt>
    <dgm:pt modelId="{F4A6F602-8E55-48F3-97EC-CE8E253DA119}" type="pres">
      <dgm:prSet presAssocID="{C8AB66EC-3C33-4EA9-B818-DEC0C0F22330}" presName="sibTrans" presStyleCnt="0"/>
      <dgm:spPr/>
    </dgm:pt>
    <dgm:pt modelId="{DCECC8BF-879E-4F74-B616-AE5F0009E5E8}" type="pres">
      <dgm:prSet presAssocID="{C8AB66EC-3C33-4EA9-B818-DEC0C0F22330}" presName="space" presStyleCnt="0"/>
      <dgm:spPr/>
    </dgm:pt>
    <dgm:pt modelId="{4283782C-9F9F-4254-A466-CCFB5EA33D33}" type="pres">
      <dgm:prSet presAssocID="{DB7657F6-D6ED-41DF-B76A-DDFE294A8D95}" presName="composite" presStyleCnt="0"/>
      <dgm:spPr/>
    </dgm:pt>
    <dgm:pt modelId="{805FE64F-F2B4-48B0-8309-EE6C04EA20FD}" type="pres">
      <dgm:prSet presAssocID="{DB7657F6-D6ED-41DF-B76A-DDFE294A8D95}" presName="LShape" presStyleLbl="alignNode1" presStyleIdx="10" presStyleCnt="11"/>
      <dgm:spPr/>
    </dgm:pt>
    <dgm:pt modelId="{6D19F1DA-B033-44C3-8E1B-0C68A7B52DC0}" type="pres">
      <dgm:prSet presAssocID="{DB7657F6-D6ED-41DF-B76A-DDFE294A8D95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6BCF0-14FA-4D4A-A5F7-EAF3FD40DE6B}" srcId="{EBE5EC77-9822-4110-9E67-31219EEADE94}" destId="{9576B96D-3002-4295-BE2E-79D13BBAC9C7}" srcOrd="4" destOrd="0" parTransId="{DE93517D-200A-4E9F-A316-60D91C38AB63}" sibTransId="{C8AB66EC-3C33-4EA9-B818-DEC0C0F22330}"/>
    <dgm:cxn modelId="{C6196433-03F5-4308-8BF3-A7CC4A5AC895}" type="presOf" srcId="{EBE5EC77-9822-4110-9E67-31219EEADE94}" destId="{D581FDD0-5BD6-4F4E-82ED-C061D8E04CF0}" srcOrd="0" destOrd="0" presId="urn:microsoft.com/office/officeart/2009/3/layout/StepUpProcess"/>
    <dgm:cxn modelId="{ACEE0144-223B-4872-8515-17967675A1B9}" type="presOf" srcId="{7E792CEF-B6BE-40E9-88C8-84EB26012596}" destId="{3C962093-4A8B-4265-87BE-879293AC219A}" srcOrd="0" destOrd="0" presId="urn:microsoft.com/office/officeart/2009/3/layout/StepUpProcess"/>
    <dgm:cxn modelId="{8BD1248D-F663-43EB-B842-C7551DD73F48}" srcId="{EBE5EC77-9822-4110-9E67-31219EEADE94}" destId="{93CCD770-CCC3-4A13-A3A0-01BB5C7A33C3}" srcOrd="1" destOrd="0" parTransId="{B1BB482A-394E-4C2A-8BE1-8A3DBA9408D6}" sibTransId="{674EEF1F-AF48-4F05-8E4A-6D65E5487F98}"/>
    <dgm:cxn modelId="{D5F16B9E-E720-4E16-A4B3-D60ECB2A4DA4}" srcId="{EBE5EC77-9822-4110-9E67-31219EEADE94}" destId="{DB7657F6-D6ED-41DF-B76A-DDFE294A8D95}" srcOrd="5" destOrd="0" parTransId="{DD0B3132-BF5E-4165-A586-83F44AC3D510}" sibTransId="{3AC9120F-D470-4F27-95BD-4BB49AAE689E}"/>
    <dgm:cxn modelId="{989B1422-6169-4A9A-90CF-E3F4D0D38A58}" type="presOf" srcId="{DB7657F6-D6ED-41DF-B76A-DDFE294A8D95}" destId="{6D19F1DA-B033-44C3-8E1B-0C68A7B52DC0}" srcOrd="0" destOrd="0" presId="urn:microsoft.com/office/officeart/2009/3/layout/StepUpProcess"/>
    <dgm:cxn modelId="{31C60742-E02D-4D0D-BBF8-F58DB744AE73}" srcId="{EBE5EC77-9822-4110-9E67-31219EEADE94}" destId="{2D936828-EAFC-427A-A0C4-5BD180022A17}" srcOrd="0" destOrd="0" parTransId="{E9E24CDE-2E0F-4174-9C84-6AEF634E7939}" sibTransId="{D56E6F04-0E3B-4722-A442-E35B9D2769C7}"/>
    <dgm:cxn modelId="{F3CB85D3-C922-4CC7-8824-6A689193DFC3}" type="presOf" srcId="{2D936828-EAFC-427A-A0C4-5BD180022A17}" destId="{738AE6DE-A8ED-474B-B8C4-BF561F047C5D}" srcOrd="0" destOrd="0" presId="urn:microsoft.com/office/officeart/2009/3/layout/StepUpProcess"/>
    <dgm:cxn modelId="{F5B7A9F7-627A-4F4D-BD86-D6FD2DA719C0}" type="presOf" srcId="{93CCD770-CCC3-4A13-A3A0-01BB5C7A33C3}" destId="{468CBA83-9C4E-4A95-A94F-51364594165F}" srcOrd="0" destOrd="0" presId="urn:microsoft.com/office/officeart/2009/3/layout/StepUpProcess"/>
    <dgm:cxn modelId="{BDD6F08B-2707-4583-A87F-4C512E37676F}" type="presOf" srcId="{668C2763-57D0-41E4-A340-6C47C174332B}" destId="{E218EE57-0853-4698-B61E-3712BBDFDE7E}" srcOrd="0" destOrd="0" presId="urn:microsoft.com/office/officeart/2009/3/layout/StepUpProcess"/>
    <dgm:cxn modelId="{C54D11A5-9573-40E1-93E6-B0499E9E08E9}" srcId="{EBE5EC77-9822-4110-9E67-31219EEADE94}" destId="{7E792CEF-B6BE-40E9-88C8-84EB26012596}" srcOrd="3" destOrd="0" parTransId="{3FCE8D3C-EF8E-46B6-8213-1845B5BA7E3D}" sibTransId="{8F49133A-9D4A-4A39-8288-2D3DB9F42DF1}"/>
    <dgm:cxn modelId="{21CA1881-5827-4B6F-84E9-C10AE636EA22}" type="presOf" srcId="{9576B96D-3002-4295-BE2E-79D13BBAC9C7}" destId="{84C028BE-3D02-44F7-8975-EF732F3EA44A}" srcOrd="0" destOrd="0" presId="urn:microsoft.com/office/officeart/2009/3/layout/StepUpProcess"/>
    <dgm:cxn modelId="{6F29E086-415C-45ED-BF45-E465D303C187}" srcId="{EBE5EC77-9822-4110-9E67-31219EEADE94}" destId="{668C2763-57D0-41E4-A340-6C47C174332B}" srcOrd="2" destOrd="0" parTransId="{C9F4624C-94B8-4F40-8AFD-ABE5175BFC11}" sibTransId="{8A160755-2DCF-43C6-AF51-A12E7B4AF1FA}"/>
    <dgm:cxn modelId="{026DA7A6-0456-4D4D-92D5-314DBA88AB78}" type="presParOf" srcId="{D581FDD0-5BD6-4F4E-82ED-C061D8E04CF0}" destId="{FE1CF7F0-4A2D-42D1-AC1E-F86858E27BC5}" srcOrd="0" destOrd="0" presId="urn:microsoft.com/office/officeart/2009/3/layout/StepUpProcess"/>
    <dgm:cxn modelId="{455B83D2-C3DB-4433-81FE-70B79E839994}" type="presParOf" srcId="{FE1CF7F0-4A2D-42D1-AC1E-F86858E27BC5}" destId="{5F712132-FE72-481E-B2C0-9DA4B74A9FAE}" srcOrd="0" destOrd="0" presId="urn:microsoft.com/office/officeart/2009/3/layout/StepUpProcess"/>
    <dgm:cxn modelId="{E905DEB2-B1A8-46E2-ADA3-9143AB949A0D}" type="presParOf" srcId="{FE1CF7F0-4A2D-42D1-AC1E-F86858E27BC5}" destId="{738AE6DE-A8ED-474B-B8C4-BF561F047C5D}" srcOrd="1" destOrd="0" presId="urn:microsoft.com/office/officeart/2009/3/layout/StepUpProcess"/>
    <dgm:cxn modelId="{49BE2397-4073-4C91-927F-EC92B62BA2A3}" type="presParOf" srcId="{FE1CF7F0-4A2D-42D1-AC1E-F86858E27BC5}" destId="{C72B1BFA-7CD6-4E94-BF66-37B38AB203B4}" srcOrd="2" destOrd="0" presId="urn:microsoft.com/office/officeart/2009/3/layout/StepUpProcess"/>
    <dgm:cxn modelId="{4309AA3E-4D4A-4F9B-825C-5B0F6053AF3D}" type="presParOf" srcId="{D581FDD0-5BD6-4F4E-82ED-C061D8E04CF0}" destId="{3876162F-FB74-4BCF-9239-074E82D460FA}" srcOrd="1" destOrd="0" presId="urn:microsoft.com/office/officeart/2009/3/layout/StepUpProcess"/>
    <dgm:cxn modelId="{51DD134E-2834-41DE-87AD-29E975DC20C8}" type="presParOf" srcId="{3876162F-FB74-4BCF-9239-074E82D460FA}" destId="{CC781A30-89C5-4998-952C-9F88C706C88D}" srcOrd="0" destOrd="0" presId="urn:microsoft.com/office/officeart/2009/3/layout/StepUpProcess"/>
    <dgm:cxn modelId="{5774B6D3-50DC-425E-B7F1-9F4C17B99240}" type="presParOf" srcId="{D581FDD0-5BD6-4F4E-82ED-C061D8E04CF0}" destId="{98842C7D-D6B2-4E59-A8F7-6301E965AE1D}" srcOrd="2" destOrd="0" presId="urn:microsoft.com/office/officeart/2009/3/layout/StepUpProcess"/>
    <dgm:cxn modelId="{78B7FED5-5773-4AF7-87B0-F2DE74B991BF}" type="presParOf" srcId="{98842C7D-D6B2-4E59-A8F7-6301E965AE1D}" destId="{319AD5A3-13A3-41C1-8B7B-D825B6733FE4}" srcOrd="0" destOrd="0" presId="urn:microsoft.com/office/officeart/2009/3/layout/StepUpProcess"/>
    <dgm:cxn modelId="{1A274E9E-7FB3-4D2F-9943-96E2F51E0769}" type="presParOf" srcId="{98842C7D-D6B2-4E59-A8F7-6301E965AE1D}" destId="{468CBA83-9C4E-4A95-A94F-51364594165F}" srcOrd="1" destOrd="0" presId="urn:microsoft.com/office/officeart/2009/3/layout/StepUpProcess"/>
    <dgm:cxn modelId="{2D148A70-EA25-41D1-B1B8-637C8143BCC0}" type="presParOf" srcId="{98842C7D-D6B2-4E59-A8F7-6301E965AE1D}" destId="{C38C720D-B96A-4BA5-9E79-3D1500D89F13}" srcOrd="2" destOrd="0" presId="urn:microsoft.com/office/officeart/2009/3/layout/StepUpProcess"/>
    <dgm:cxn modelId="{FB11AF33-FC2E-44FC-B390-40CC79D409C9}" type="presParOf" srcId="{D581FDD0-5BD6-4F4E-82ED-C061D8E04CF0}" destId="{4F193ECE-9E04-40C7-A549-B515B8A67247}" srcOrd="3" destOrd="0" presId="urn:microsoft.com/office/officeart/2009/3/layout/StepUpProcess"/>
    <dgm:cxn modelId="{8D9C1221-D4BF-4F92-8F11-897D3C1A8878}" type="presParOf" srcId="{4F193ECE-9E04-40C7-A549-B515B8A67247}" destId="{74C22C6B-018A-4D43-A440-AE2B83B58753}" srcOrd="0" destOrd="0" presId="urn:microsoft.com/office/officeart/2009/3/layout/StepUpProcess"/>
    <dgm:cxn modelId="{B12F1466-1624-40EB-A61C-55A1320058A6}" type="presParOf" srcId="{D581FDD0-5BD6-4F4E-82ED-C061D8E04CF0}" destId="{05EF139E-7BEC-4F6B-A42F-C6E211E7D4D3}" srcOrd="4" destOrd="0" presId="urn:microsoft.com/office/officeart/2009/3/layout/StepUpProcess"/>
    <dgm:cxn modelId="{46A3AA19-2915-49CF-A1E9-9B2AB517C627}" type="presParOf" srcId="{05EF139E-7BEC-4F6B-A42F-C6E211E7D4D3}" destId="{1902D162-2596-4164-A501-DFFE4FE5B487}" srcOrd="0" destOrd="0" presId="urn:microsoft.com/office/officeart/2009/3/layout/StepUpProcess"/>
    <dgm:cxn modelId="{4E703E18-15F7-4DA6-998C-CB9708F9F0B6}" type="presParOf" srcId="{05EF139E-7BEC-4F6B-A42F-C6E211E7D4D3}" destId="{E218EE57-0853-4698-B61E-3712BBDFDE7E}" srcOrd="1" destOrd="0" presId="urn:microsoft.com/office/officeart/2009/3/layout/StepUpProcess"/>
    <dgm:cxn modelId="{2CE69DFE-0A21-4FE7-9431-7B95CF000877}" type="presParOf" srcId="{05EF139E-7BEC-4F6B-A42F-C6E211E7D4D3}" destId="{CAFB064B-4B34-4156-A873-12075FB7808C}" srcOrd="2" destOrd="0" presId="urn:microsoft.com/office/officeart/2009/3/layout/StepUpProcess"/>
    <dgm:cxn modelId="{8D0A2D9A-4D92-4DEE-BC77-4C8162F2D290}" type="presParOf" srcId="{D581FDD0-5BD6-4F4E-82ED-C061D8E04CF0}" destId="{6D2B12F3-BC0A-4D21-B62F-9907CBF23EA3}" srcOrd="5" destOrd="0" presId="urn:microsoft.com/office/officeart/2009/3/layout/StepUpProcess"/>
    <dgm:cxn modelId="{63F88830-A6ED-4921-B302-FD6FE8DED9C5}" type="presParOf" srcId="{6D2B12F3-BC0A-4D21-B62F-9907CBF23EA3}" destId="{F1C6351A-A637-4AFA-BB76-F842189DDC8D}" srcOrd="0" destOrd="0" presId="urn:microsoft.com/office/officeart/2009/3/layout/StepUpProcess"/>
    <dgm:cxn modelId="{F964460F-F4B5-4BE7-9AA4-6C871525CB78}" type="presParOf" srcId="{D581FDD0-5BD6-4F4E-82ED-C061D8E04CF0}" destId="{F0F09458-C0F7-401E-9352-AE9457CD7BB9}" srcOrd="6" destOrd="0" presId="urn:microsoft.com/office/officeart/2009/3/layout/StepUpProcess"/>
    <dgm:cxn modelId="{46448D93-FDC5-4FB9-A97D-DDF84529302F}" type="presParOf" srcId="{F0F09458-C0F7-401E-9352-AE9457CD7BB9}" destId="{DFAA8848-C8BA-412E-A873-7632FF7ED0F8}" srcOrd="0" destOrd="0" presId="urn:microsoft.com/office/officeart/2009/3/layout/StepUpProcess"/>
    <dgm:cxn modelId="{9EB94E03-1156-4BFF-AD30-18C9E43DEFFE}" type="presParOf" srcId="{F0F09458-C0F7-401E-9352-AE9457CD7BB9}" destId="{3C962093-4A8B-4265-87BE-879293AC219A}" srcOrd="1" destOrd="0" presId="urn:microsoft.com/office/officeart/2009/3/layout/StepUpProcess"/>
    <dgm:cxn modelId="{D48964CC-60D0-4D64-89D9-AD80CC87F656}" type="presParOf" srcId="{F0F09458-C0F7-401E-9352-AE9457CD7BB9}" destId="{73939E98-2761-4471-AC8C-C24ECDEAA32C}" srcOrd="2" destOrd="0" presId="urn:microsoft.com/office/officeart/2009/3/layout/StepUpProcess"/>
    <dgm:cxn modelId="{D31C5663-F4F3-486B-A78A-DA7296701E5B}" type="presParOf" srcId="{D581FDD0-5BD6-4F4E-82ED-C061D8E04CF0}" destId="{5550B2F4-81DD-4793-8A52-75800889BC06}" srcOrd="7" destOrd="0" presId="urn:microsoft.com/office/officeart/2009/3/layout/StepUpProcess"/>
    <dgm:cxn modelId="{2DD61BED-97DC-407F-A7D4-3FCCB9130315}" type="presParOf" srcId="{5550B2F4-81DD-4793-8A52-75800889BC06}" destId="{17D114AB-45B7-4628-B221-7BD08D7ACBB8}" srcOrd="0" destOrd="0" presId="urn:microsoft.com/office/officeart/2009/3/layout/StepUpProcess"/>
    <dgm:cxn modelId="{47A28F11-5E6A-490A-A5C0-25918B768033}" type="presParOf" srcId="{D581FDD0-5BD6-4F4E-82ED-C061D8E04CF0}" destId="{BBC60DBA-66E2-4909-BAA9-EFEE22C739FD}" srcOrd="8" destOrd="0" presId="urn:microsoft.com/office/officeart/2009/3/layout/StepUpProcess"/>
    <dgm:cxn modelId="{9118229D-5287-4947-9799-68FFDF66EA4E}" type="presParOf" srcId="{BBC60DBA-66E2-4909-BAA9-EFEE22C739FD}" destId="{6A8A3552-82AA-4A3C-87AC-2CE9D4CA2FD5}" srcOrd="0" destOrd="0" presId="urn:microsoft.com/office/officeart/2009/3/layout/StepUpProcess"/>
    <dgm:cxn modelId="{0B99BC6A-B362-4FD3-B2D5-8ECE7C1F5DD9}" type="presParOf" srcId="{BBC60DBA-66E2-4909-BAA9-EFEE22C739FD}" destId="{84C028BE-3D02-44F7-8975-EF732F3EA44A}" srcOrd="1" destOrd="0" presId="urn:microsoft.com/office/officeart/2009/3/layout/StepUpProcess"/>
    <dgm:cxn modelId="{8517062D-E2E8-46BA-AE61-D36955399925}" type="presParOf" srcId="{BBC60DBA-66E2-4909-BAA9-EFEE22C739FD}" destId="{3EA693E3-5DA0-4FB2-9E75-BD67CE61C018}" srcOrd="2" destOrd="0" presId="urn:microsoft.com/office/officeart/2009/3/layout/StepUpProcess"/>
    <dgm:cxn modelId="{ECA45496-E250-4505-BEBB-CA15D1FE675D}" type="presParOf" srcId="{D581FDD0-5BD6-4F4E-82ED-C061D8E04CF0}" destId="{F4A6F602-8E55-48F3-97EC-CE8E253DA119}" srcOrd="9" destOrd="0" presId="urn:microsoft.com/office/officeart/2009/3/layout/StepUpProcess"/>
    <dgm:cxn modelId="{60971198-3CEE-4F37-819A-F0F242B4396A}" type="presParOf" srcId="{F4A6F602-8E55-48F3-97EC-CE8E253DA119}" destId="{DCECC8BF-879E-4F74-B616-AE5F0009E5E8}" srcOrd="0" destOrd="0" presId="urn:microsoft.com/office/officeart/2009/3/layout/StepUpProcess"/>
    <dgm:cxn modelId="{3C296DDF-264C-40A7-9F19-B035587D5682}" type="presParOf" srcId="{D581FDD0-5BD6-4F4E-82ED-C061D8E04CF0}" destId="{4283782C-9F9F-4254-A466-CCFB5EA33D33}" srcOrd="10" destOrd="0" presId="urn:microsoft.com/office/officeart/2009/3/layout/StepUpProcess"/>
    <dgm:cxn modelId="{4B87861C-C7D3-47C4-BD84-289333859C0A}" type="presParOf" srcId="{4283782C-9F9F-4254-A466-CCFB5EA33D33}" destId="{805FE64F-F2B4-48B0-8309-EE6C04EA20FD}" srcOrd="0" destOrd="0" presId="urn:microsoft.com/office/officeart/2009/3/layout/StepUpProcess"/>
    <dgm:cxn modelId="{EE6FC500-24E9-4833-ACF5-82475178B318}" type="presParOf" srcId="{4283782C-9F9F-4254-A466-CCFB5EA33D33}" destId="{6D19F1DA-B033-44C3-8E1B-0C68A7B52DC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D3283-30E7-417F-BBE9-BF1960667730}">
      <dsp:nvSpPr>
        <dsp:cNvPr id="0" name=""/>
        <dsp:cNvSpPr/>
      </dsp:nvSpPr>
      <dsp:spPr>
        <a:xfrm>
          <a:off x="436372" y="900886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2951F-8AF7-48F9-BCBD-06A2D07FE804}">
      <dsp:nvSpPr>
        <dsp:cNvPr id="0" name=""/>
        <dsp:cNvSpPr/>
      </dsp:nvSpPr>
      <dsp:spPr>
        <a:xfrm>
          <a:off x="844448" y="1294156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F2E3C-FBE5-4822-8845-199E8AB08142}">
      <dsp:nvSpPr>
        <dsp:cNvPr id="0" name=""/>
        <dsp:cNvSpPr/>
      </dsp:nvSpPr>
      <dsp:spPr>
        <a:xfrm>
          <a:off x="4161600" y="7612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4400" b="1" kern="1200" dirty="0" smtClean="0"/>
            <a:t>GROUP</a:t>
          </a:r>
          <a:r>
            <a:rPr lang="en-US" sz="4400" b="1" kern="1200" dirty="0" smtClean="0"/>
            <a:t>-8</a:t>
          </a:r>
          <a:endParaRPr lang="en-US" sz="4400" b="1" kern="1200" dirty="0" smtClean="0"/>
        </a:p>
      </dsp:txBody>
      <dsp:txXfrm>
        <a:off x="4161600" y="76120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06FF-FF63-4591-9B4B-B9CD5FF0BEF5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DA648-5482-4173-9882-90062DFEE314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CD20B-E3FE-476E-A77E-4543D0FB4A9D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12FD9-E517-470B-9220-38F4CAF1DA2C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32C04-138A-4813-B4FE-D2950B9AE0E1}">
      <dsp:nvSpPr>
        <dsp:cNvPr id="0" name=""/>
        <dsp:cNvSpPr/>
      </dsp:nvSpPr>
      <dsp:spPr>
        <a:xfrm>
          <a:off x="2116773" y="1649255"/>
          <a:ext cx="1808477" cy="1808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Problem-Servicing the automobiles</a:t>
          </a:r>
          <a:endParaRPr lang="en-IN" sz="1900" kern="1200" dirty="0"/>
        </a:p>
      </dsp:txBody>
      <dsp:txXfrm>
        <a:off x="2381618" y="1914100"/>
        <a:ext cx="1278787" cy="1278787"/>
      </dsp:txXfrm>
    </dsp:sp>
    <dsp:sp modelId="{36474845-E421-40C6-8F9D-7B7BD642A64D}">
      <dsp:nvSpPr>
        <dsp:cNvPr id="0" name=""/>
        <dsp:cNvSpPr/>
      </dsp:nvSpPr>
      <dsp:spPr>
        <a:xfrm>
          <a:off x="2388045" y="1480"/>
          <a:ext cx="1265934" cy="1265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Over exploitation of customers</a:t>
          </a:r>
          <a:endParaRPr lang="en-IN" sz="1100" kern="1200" dirty="0"/>
        </a:p>
      </dsp:txBody>
      <dsp:txXfrm>
        <a:off x="2573437" y="186872"/>
        <a:ext cx="895150" cy="895150"/>
      </dsp:txXfrm>
    </dsp:sp>
    <dsp:sp modelId="{6AEF2F2D-8321-45DA-A162-E1CE4B5E3909}">
      <dsp:nvSpPr>
        <dsp:cNvPr id="0" name=""/>
        <dsp:cNvSpPr/>
      </dsp:nvSpPr>
      <dsp:spPr>
        <a:xfrm>
          <a:off x="4307092" y="1920526"/>
          <a:ext cx="1265934" cy="1265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Poor transparency in the system</a:t>
          </a:r>
          <a:endParaRPr lang="en-IN" sz="1100" kern="1200" dirty="0"/>
        </a:p>
      </dsp:txBody>
      <dsp:txXfrm>
        <a:off x="4492484" y="2105918"/>
        <a:ext cx="895150" cy="895150"/>
      </dsp:txXfrm>
    </dsp:sp>
    <dsp:sp modelId="{2B9A6D95-4A08-45ED-A3FA-ABB36DBA3AC8}">
      <dsp:nvSpPr>
        <dsp:cNvPr id="0" name=""/>
        <dsp:cNvSpPr/>
      </dsp:nvSpPr>
      <dsp:spPr>
        <a:xfrm>
          <a:off x="2388045" y="3839573"/>
          <a:ext cx="1265934" cy="1265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Chaotic, cumbersome, Inefficient and time taking process</a:t>
          </a:r>
          <a:endParaRPr lang="en-IN" sz="1100" kern="1200" dirty="0"/>
        </a:p>
      </dsp:txBody>
      <dsp:txXfrm>
        <a:off x="2573437" y="4024965"/>
        <a:ext cx="895150" cy="895150"/>
      </dsp:txXfrm>
    </dsp:sp>
    <dsp:sp modelId="{F983D78C-7FD8-4BAA-B1FE-75ED6FEB3408}">
      <dsp:nvSpPr>
        <dsp:cNvPr id="0" name=""/>
        <dsp:cNvSpPr/>
      </dsp:nvSpPr>
      <dsp:spPr>
        <a:xfrm>
          <a:off x="468998" y="1920526"/>
          <a:ext cx="1265934" cy="1265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Poor accessibility and awareness</a:t>
          </a:r>
          <a:endParaRPr lang="en-IN" sz="1100" kern="1200" dirty="0"/>
        </a:p>
      </dsp:txBody>
      <dsp:txXfrm>
        <a:off x="654390" y="2105918"/>
        <a:ext cx="895150" cy="895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806FF-FF63-4591-9B4B-B9CD5FF0BEF5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98D926-51B8-4350-86CE-1FEA28E0F84F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6CD20B-E3FE-476E-A77E-4543D0FB4A9D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F12FD9-E517-470B-9220-38F4CAF1DA2C}">
      <dsp:nvSpPr>
        <dsp:cNvPr id="0" name=""/>
        <dsp:cNvSpPr/>
      </dsp:nvSpPr>
      <dsp:spPr>
        <a:xfrm>
          <a:off x="1056392" y="588873"/>
          <a:ext cx="3929240" cy="3929240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932C04-138A-4813-B4FE-D2950B9AE0E1}">
      <dsp:nvSpPr>
        <dsp:cNvPr id="0" name=""/>
        <dsp:cNvSpPr/>
      </dsp:nvSpPr>
      <dsp:spPr>
        <a:xfrm>
          <a:off x="2116773" y="1649255"/>
          <a:ext cx="1808477" cy="180847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Why Automobile service Industry?</a:t>
          </a:r>
          <a:endParaRPr lang="en-IN" sz="2000" kern="1200" dirty="0"/>
        </a:p>
      </dsp:txBody>
      <dsp:txXfrm>
        <a:off x="2381618" y="1914100"/>
        <a:ext cx="1278787" cy="1278787"/>
      </dsp:txXfrm>
    </dsp:sp>
    <dsp:sp modelId="{36474845-E421-40C6-8F9D-7B7BD642A64D}">
      <dsp:nvSpPr>
        <dsp:cNvPr id="0" name=""/>
        <dsp:cNvSpPr/>
      </dsp:nvSpPr>
      <dsp:spPr>
        <a:xfrm>
          <a:off x="2388045" y="1480"/>
          <a:ext cx="1265934" cy="12659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Huge demand for automobile spare parts</a:t>
          </a:r>
          <a:endParaRPr lang="en-IN" sz="1200" kern="1200" dirty="0"/>
        </a:p>
      </dsp:txBody>
      <dsp:txXfrm>
        <a:off x="2573437" y="186872"/>
        <a:ext cx="895150" cy="895150"/>
      </dsp:txXfrm>
    </dsp:sp>
    <dsp:sp modelId="{6AEF2F2D-8321-45DA-A162-E1CE4B5E3909}">
      <dsp:nvSpPr>
        <dsp:cNvPr id="0" name=""/>
        <dsp:cNvSpPr/>
      </dsp:nvSpPr>
      <dsp:spPr>
        <a:xfrm>
          <a:off x="4307092" y="1920526"/>
          <a:ext cx="1265934" cy="1265934"/>
        </a:xfrm>
        <a:prstGeom prst="ellips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Estimated 30 million cars in India, 7.5% of the overall GDP</a:t>
          </a:r>
          <a:endParaRPr lang="en-IN" sz="1200" kern="1200" dirty="0"/>
        </a:p>
      </dsp:txBody>
      <dsp:txXfrm>
        <a:off x="4492484" y="2105918"/>
        <a:ext cx="895150" cy="895150"/>
      </dsp:txXfrm>
    </dsp:sp>
    <dsp:sp modelId="{B3FBBFC9-E8FF-4555-A8D7-0AEF4B32F5D4}">
      <dsp:nvSpPr>
        <dsp:cNvPr id="0" name=""/>
        <dsp:cNvSpPr/>
      </dsp:nvSpPr>
      <dsp:spPr>
        <a:xfrm>
          <a:off x="2388045" y="3839573"/>
          <a:ext cx="1265934" cy="1265934"/>
        </a:xfrm>
        <a:prstGeom prst="ellips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/>
            <a:t>Hassle-free, fast, affordable and quality services.</a:t>
          </a:r>
          <a:endParaRPr lang="en-US" sz="1200" kern="1200" dirty="0"/>
        </a:p>
      </dsp:txBody>
      <dsp:txXfrm>
        <a:off x="2573437" y="4024965"/>
        <a:ext cx="895150" cy="895150"/>
      </dsp:txXfrm>
    </dsp:sp>
    <dsp:sp modelId="{F983D78C-7FD8-4BAA-B1FE-75ED6FEB3408}">
      <dsp:nvSpPr>
        <dsp:cNvPr id="0" name=""/>
        <dsp:cNvSpPr/>
      </dsp:nvSpPr>
      <dsp:spPr>
        <a:xfrm>
          <a:off x="468998" y="1920526"/>
          <a:ext cx="1265934" cy="1265934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Enormous number of stake holders</a:t>
          </a:r>
          <a:endParaRPr lang="en-IN" sz="1200" kern="1200" dirty="0"/>
        </a:p>
      </dsp:txBody>
      <dsp:txXfrm>
        <a:off x="654390" y="2105918"/>
        <a:ext cx="895150" cy="895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D66FE-6881-4529-A03B-ACBA6C3371CF}">
      <dsp:nvSpPr>
        <dsp:cNvPr id="0" name=""/>
        <dsp:cNvSpPr/>
      </dsp:nvSpPr>
      <dsp:spPr>
        <a:xfrm>
          <a:off x="0" y="436418"/>
          <a:ext cx="5286895" cy="528689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1E867-B88F-4FC7-8A71-CDA360671459}">
      <dsp:nvSpPr>
        <dsp:cNvPr id="0" name=""/>
        <dsp:cNvSpPr/>
      </dsp:nvSpPr>
      <dsp:spPr>
        <a:xfrm>
          <a:off x="502255" y="938673"/>
          <a:ext cx="2061889" cy="2061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Better awareness: Listings of local vendors</a:t>
          </a:r>
        </a:p>
      </dsp:txBody>
      <dsp:txXfrm>
        <a:off x="602908" y="1039326"/>
        <a:ext cx="1860583" cy="1860583"/>
      </dsp:txXfrm>
    </dsp:sp>
    <dsp:sp modelId="{FDC81C85-A8BF-47A8-8ED4-65DAFF214858}">
      <dsp:nvSpPr>
        <dsp:cNvPr id="0" name=""/>
        <dsp:cNvSpPr/>
      </dsp:nvSpPr>
      <dsp:spPr>
        <a:xfrm>
          <a:off x="2722750" y="938673"/>
          <a:ext cx="2061889" cy="20618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Superfluous process: Proper timelines from pickup to delivery</a:t>
          </a:r>
        </a:p>
      </dsp:txBody>
      <dsp:txXfrm>
        <a:off x="2823403" y="1039326"/>
        <a:ext cx="1860583" cy="1860583"/>
      </dsp:txXfrm>
    </dsp:sp>
    <dsp:sp modelId="{5C67D91A-08CB-4CC9-8703-F7E2845C03D3}">
      <dsp:nvSpPr>
        <dsp:cNvPr id="0" name=""/>
        <dsp:cNvSpPr/>
      </dsp:nvSpPr>
      <dsp:spPr>
        <a:xfrm>
          <a:off x="502255" y="3159168"/>
          <a:ext cx="2061889" cy="20618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Personalized packages: Getting rid of customer exploitation</a:t>
          </a:r>
        </a:p>
      </dsp:txBody>
      <dsp:txXfrm>
        <a:off x="602908" y="3259821"/>
        <a:ext cx="1860583" cy="1860583"/>
      </dsp:txXfrm>
    </dsp:sp>
    <dsp:sp modelId="{3FAF7740-6170-47A2-9EB3-9041CC98065A}">
      <dsp:nvSpPr>
        <dsp:cNvPr id="0" name=""/>
        <dsp:cNvSpPr/>
      </dsp:nvSpPr>
      <dsp:spPr>
        <a:xfrm>
          <a:off x="2722750" y="3159168"/>
          <a:ext cx="2061889" cy="20618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More transparency: CCTV footage of the automobile being serviced</a:t>
          </a:r>
        </a:p>
      </dsp:txBody>
      <dsp:txXfrm>
        <a:off x="2823403" y="3259821"/>
        <a:ext cx="1860583" cy="18605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6B1F9-78B0-48CD-AF3C-AF70877B1072}">
      <dsp:nvSpPr>
        <dsp:cNvPr id="0" name=""/>
        <dsp:cNvSpPr/>
      </dsp:nvSpPr>
      <dsp:spPr>
        <a:xfrm>
          <a:off x="6835249" y="935972"/>
          <a:ext cx="2479368" cy="24798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2B201-C769-43C6-ACFF-027FDFE1B9BB}">
      <dsp:nvSpPr>
        <dsp:cNvPr id="0" name=""/>
        <dsp:cNvSpPr/>
      </dsp:nvSpPr>
      <dsp:spPr>
        <a:xfrm>
          <a:off x="6917572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Car for Car</a:t>
          </a:r>
          <a:endParaRPr lang="en-IN" sz="4200" kern="1200" dirty="0"/>
        </a:p>
      </dsp:txBody>
      <dsp:txXfrm>
        <a:off x="7248478" y="1349349"/>
        <a:ext cx="1652912" cy="1653073"/>
      </dsp:txXfrm>
    </dsp:sp>
    <dsp:sp modelId="{BBA43494-FC4E-47FF-933D-4AF3E388DD85}">
      <dsp:nvSpPr>
        <dsp:cNvPr id="0" name=""/>
        <dsp:cNvSpPr/>
      </dsp:nvSpPr>
      <dsp:spPr>
        <a:xfrm rot="2700000">
          <a:off x="4275737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038B0-C45B-40D1-B07B-DB0731277C29}">
      <dsp:nvSpPr>
        <dsp:cNvPr id="0" name=""/>
        <dsp:cNvSpPr/>
      </dsp:nvSpPr>
      <dsp:spPr>
        <a:xfrm>
          <a:off x="4355074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Repair on site</a:t>
          </a:r>
          <a:endParaRPr lang="en-IN" sz="4200" kern="1200" dirty="0"/>
        </a:p>
      </dsp:txBody>
      <dsp:txXfrm>
        <a:off x="4685979" y="1349349"/>
        <a:ext cx="1652912" cy="1653073"/>
      </dsp:txXfrm>
    </dsp:sp>
    <dsp:sp modelId="{B4D163D7-34D3-4286-9247-213B0A6F651A}">
      <dsp:nvSpPr>
        <dsp:cNvPr id="0" name=""/>
        <dsp:cNvSpPr/>
      </dsp:nvSpPr>
      <dsp:spPr>
        <a:xfrm rot="2700000">
          <a:off x="1713238" y="938970"/>
          <a:ext cx="2473396" cy="2473396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1FB16-F2CC-4A2D-95EC-99D27A436C76}">
      <dsp:nvSpPr>
        <dsp:cNvPr id="0" name=""/>
        <dsp:cNvSpPr/>
      </dsp:nvSpPr>
      <dsp:spPr>
        <a:xfrm>
          <a:off x="1792575" y="1018648"/>
          <a:ext cx="2314723" cy="2314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Online service</a:t>
          </a:r>
          <a:endParaRPr lang="en-IN" sz="4200" kern="1200" dirty="0"/>
        </a:p>
      </dsp:txBody>
      <dsp:txXfrm>
        <a:off x="2123480" y="1349349"/>
        <a:ext cx="1652912" cy="1653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D7D9-A7BF-41F8-8F3F-395510C12F51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Geographic: Urban cities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                       India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Demographic: Middle to high  income group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                          Age Group: 25-40</a:t>
          </a:r>
        </a:p>
      </dsp:txBody>
      <dsp:txXfrm>
        <a:off x="2207" y="1740535"/>
        <a:ext cx="3435027" cy="1740535"/>
      </dsp:txXfrm>
    </dsp:sp>
    <dsp:sp modelId="{474F8EA4-63D4-432A-BE37-7BEFBA38A4E9}">
      <dsp:nvSpPr>
        <dsp:cNvPr id="0" name=""/>
        <dsp:cNvSpPr/>
      </dsp:nvSpPr>
      <dsp:spPr>
        <a:xfrm>
          <a:off x="707127" y="95633"/>
          <a:ext cx="2025188" cy="17798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FD3CE-D1F7-4C41-82EF-924797603E49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/>
          </a:r>
          <a:br>
            <a:rPr lang="en-IN" sz="1400" kern="1200" dirty="0"/>
          </a:br>
          <a:endParaRPr lang="en-IN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Cities: Delhi, Mumbai, Chennai, Kolkata and                                 cities with high income growth rate.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Young executives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Businessmen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/>
            <a:t>Urban families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 dirty="0"/>
        </a:p>
      </dsp:txBody>
      <dsp:txXfrm>
        <a:off x="3540286" y="1740535"/>
        <a:ext cx="3435027" cy="1740535"/>
      </dsp:txXfrm>
    </dsp:sp>
    <dsp:sp modelId="{218D8B28-F7D8-4A2C-8C81-C3BFD1534CB6}">
      <dsp:nvSpPr>
        <dsp:cNvPr id="0" name=""/>
        <dsp:cNvSpPr/>
      </dsp:nvSpPr>
      <dsp:spPr>
        <a:xfrm>
          <a:off x="4154715" y="133807"/>
          <a:ext cx="2206168" cy="18196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C0E20-0312-492F-88BD-E5FA24BCDA68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Lower middle income and middle income: Online Service and service on site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High income group: Car for car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/>
            <a:t>Predominantly focused on mass market</a:t>
          </a:r>
        </a:p>
      </dsp:txBody>
      <dsp:txXfrm>
        <a:off x="7078364" y="1740535"/>
        <a:ext cx="3435027" cy="1740535"/>
      </dsp:txXfrm>
    </dsp:sp>
    <dsp:sp modelId="{AA46BC62-A752-4C63-9834-57A93B50ADF2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8053A-1832-454B-AEC3-B63D9B05C94C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C279-E7D2-4843-A616-D37B0DEECE28}">
      <dsp:nvSpPr>
        <dsp:cNvPr id="0" name=""/>
        <dsp:cNvSpPr/>
      </dsp:nvSpPr>
      <dsp:spPr>
        <a:xfrm>
          <a:off x="8153075" y="590062"/>
          <a:ext cx="1563094" cy="15633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F2C0F-CD8D-4A44-8C31-EFA3EF1CB0D4}">
      <dsp:nvSpPr>
        <dsp:cNvPr id="0" name=""/>
        <dsp:cNvSpPr/>
      </dsp:nvSpPr>
      <dsp:spPr>
        <a:xfrm>
          <a:off x="8204652" y="642183"/>
          <a:ext cx="1459109" cy="14591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M5</a:t>
          </a:r>
          <a:endParaRPr lang="en-IN" sz="5200" kern="1200" dirty="0"/>
        </a:p>
      </dsp:txBody>
      <dsp:txXfrm>
        <a:off x="8413452" y="850666"/>
        <a:ext cx="1042340" cy="1042142"/>
      </dsp:txXfrm>
    </dsp:sp>
    <dsp:sp modelId="{47364FDC-F701-45C0-8D0B-55B1A17DA61A}">
      <dsp:nvSpPr>
        <dsp:cNvPr id="0" name=""/>
        <dsp:cNvSpPr/>
      </dsp:nvSpPr>
      <dsp:spPr>
        <a:xfrm rot="2700000">
          <a:off x="6536831" y="590143"/>
          <a:ext cx="1562913" cy="1562913"/>
        </a:xfrm>
        <a:prstGeom prst="teardrop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D7395-EE8F-4B17-948A-35C352257A71}">
      <dsp:nvSpPr>
        <dsp:cNvPr id="0" name=""/>
        <dsp:cNvSpPr/>
      </dsp:nvSpPr>
      <dsp:spPr>
        <a:xfrm>
          <a:off x="6589981" y="642183"/>
          <a:ext cx="1459109" cy="14591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M4</a:t>
          </a:r>
          <a:endParaRPr lang="en-IN" sz="5200" kern="1200" dirty="0"/>
        </a:p>
      </dsp:txBody>
      <dsp:txXfrm>
        <a:off x="6797950" y="850666"/>
        <a:ext cx="1042340" cy="1042142"/>
      </dsp:txXfrm>
    </dsp:sp>
    <dsp:sp modelId="{723C9A7D-1E02-45CD-8CFB-6AF374B4F923}">
      <dsp:nvSpPr>
        <dsp:cNvPr id="0" name=""/>
        <dsp:cNvSpPr/>
      </dsp:nvSpPr>
      <dsp:spPr>
        <a:xfrm rot="2700000">
          <a:off x="4922160" y="590143"/>
          <a:ext cx="1562913" cy="1562913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DDC04-31B1-4D70-BE8C-05F2592F9F22}">
      <dsp:nvSpPr>
        <dsp:cNvPr id="0" name=""/>
        <dsp:cNvSpPr/>
      </dsp:nvSpPr>
      <dsp:spPr>
        <a:xfrm>
          <a:off x="4974478" y="642183"/>
          <a:ext cx="1459109" cy="14591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M3</a:t>
          </a:r>
          <a:endParaRPr lang="en-IN" sz="5200" kern="1200" dirty="0"/>
        </a:p>
      </dsp:txBody>
      <dsp:txXfrm>
        <a:off x="5182447" y="850666"/>
        <a:ext cx="1042340" cy="1042142"/>
      </dsp:txXfrm>
    </dsp:sp>
    <dsp:sp modelId="{D99ED9E2-386D-4013-A81F-EA7434390874}">
      <dsp:nvSpPr>
        <dsp:cNvPr id="0" name=""/>
        <dsp:cNvSpPr/>
      </dsp:nvSpPr>
      <dsp:spPr>
        <a:xfrm rot="2700000">
          <a:off x="3306658" y="590143"/>
          <a:ext cx="1562913" cy="1562913"/>
        </a:xfrm>
        <a:prstGeom prst="teardrop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4CF5B-3A72-4320-8DEA-BC1F2EDF999B}">
      <dsp:nvSpPr>
        <dsp:cNvPr id="0" name=""/>
        <dsp:cNvSpPr/>
      </dsp:nvSpPr>
      <dsp:spPr>
        <a:xfrm>
          <a:off x="3358976" y="642183"/>
          <a:ext cx="1459109" cy="14591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M2</a:t>
          </a:r>
          <a:endParaRPr lang="en-IN" sz="5200" kern="1200" dirty="0"/>
        </a:p>
      </dsp:txBody>
      <dsp:txXfrm>
        <a:off x="3567776" y="850666"/>
        <a:ext cx="1042340" cy="1042142"/>
      </dsp:txXfrm>
    </dsp:sp>
    <dsp:sp modelId="{EE20CF81-3A4A-4A26-B6F1-9F203943FACD}">
      <dsp:nvSpPr>
        <dsp:cNvPr id="0" name=""/>
        <dsp:cNvSpPr/>
      </dsp:nvSpPr>
      <dsp:spPr>
        <a:xfrm rot="2700000">
          <a:off x="1691155" y="590143"/>
          <a:ext cx="1562913" cy="1562913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7A309-23EC-4996-8E9C-B306FA003464}">
      <dsp:nvSpPr>
        <dsp:cNvPr id="0" name=""/>
        <dsp:cNvSpPr/>
      </dsp:nvSpPr>
      <dsp:spPr>
        <a:xfrm>
          <a:off x="1743473" y="642183"/>
          <a:ext cx="1459109" cy="14591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M1</a:t>
          </a:r>
          <a:endParaRPr lang="en-IN" sz="5200" kern="1200" dirty="0"/>
        </a:p>
      </dsp:txBody>
      <dsp:txXfrm>
        <a:off x="1952274" y="850666"/>
        <a:ext cx="1042340" cy="1042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69A18-4477-4EFD-94C3-C2D12DBABC37}">
      <dsp:nvSpPr>
        <dsp:cNvPr id="0" name=""/>
        <dsp:cNvSpPr/>
      </dsp:nvSpPr>
      <dsp:spPr>
        <a:xfrm>
          <a:off x="3548155" y="2193489"/>
          <a:ext cx="1031688" cy="10316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3699242" y="2344576"/>
        <a:ext cx="729514" cy="729514"/>
      </dsp:txXfrm>
    </dsp:sp>
    <dsp:sp modelId="{3FF4CC82-7633-4064-8740-A4F981C0289A}">
      <dsp:nvSpPr>
        <dsp:cNvPr id="0" name=""/>
        <dsp:cNvSpPr/>
      </dsp:nvSpPr>
      <dsp:spPr>
        <a:xfrm rot="16200000">
          <a:off x="3493076" y="1611142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035453" y="1594019"/>
        <a:ext cx="57092" cy="57092"/>
      </dsp:txXfrm>
    </dsp:sp>
    <dsp:sp modelId="{26AEE5D2-D2FC-4D90-BA8A-FD725F29C798}">
      <dsp:nvSpPr>
        <dsp:cNvPr id="0" name=""/>
        <dsp:cNvSpPr/>
      </dsp:nvSpPr>
      <dsp:spPr>
        <a:xfrm>
          <a:off x="3548155" y="19953"/>
          <a:ext cx="1031688" cy="10316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Online security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3699242" y="171040"/>
        <a:ext cx="729514" cy="729514"/>
      </dsp:txXfrm>
    </dsp:sp>
    <dsp:sp modelId="{E932D2B1-6FDB-44F2-B02B-CF868CD24CCE}">
      <dsp:nvSpPr>
        <dsp:cNvPr id="0" name=""/>
        <dsp:cNvSpPr/>
      </dsp:nvSpPr>
      <dsp:spPr>
        <a:xfrm rot="18360000">
          <a:off x="4131862" y="1818696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674239" y="1801573"/>
        <a:ext cx="57092" cy="57092"/>
      </dsp:txXfrm>
    </dsp:sp>
    <dsp:sp modelId="{45998DDA-6F01-4979-8DB7-74F2FC2792B1}">
      <dsp:nvSpPr>
        <dsp:cNvPr id="0" name=""/>
        <dsp:cNvSpPr/>
      </dsp:nvSpPr>
      <dsp:spPr>
        <a:xfrm>
          <a:off x="4825727" y="435061"/>
          <a:ext cx="1031688" cy="1031688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System reliability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4976814" y="586148"/>
        <a:ext cx="729514" cy="729514"/>
      </dsp:txXfrm>
    </dsp:sp>
    <dsp:sp modelId="{105532EB-1998-40DC-844E-A04C1DF07827}">
      <dsp:nvSpPr>
        <dsp:cNvPr id="0" name=""/>
        <dsp:cNvSpPr/>
      </dsp:nvSpPr>
      <dsp:spPr>
        <a:xfrm rot="20520000">
          <a:off x="4526654" y="2362080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069031" y="2344957"/>
        <a:ext cx="57092" cy="57092"/>
      </dsp:txXfrm>
    </dsp:sp>
    <dsp:sp modelId="{5BDA38B0-E02A-4EB4-BCB4-9A5D47AFB438}">
      <dsp:nvSpPr>
        <dsp:cNvPr id="0" name=""/>
        <dsp:cNvSpPr/>
      </dsp:nvSpPr>
      <dsp:spPr>
        <a:xfrm>
          <a:off x="5615310" y="1521829"/>
          <a:ext cx="1031688" cy="1031688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Privacy issues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5766397" y="1672916"/>
        <a:ext cx="729514" cy="729514"/>
      </dsp:txXfrm>
    </dsp:sp>
    <dsp:sp modelId="{0A08A442-A2BD-44FC-8E99-529B4566E6A4}">
      <dsp:nvSpPr>
        <dsp:cNvPr id="0" name=""/>
        <dsp:cNvSpPr/>
      </dsp:nvSpPr>
      <dsp:spPr>
        <a:xfrm rot="1080000">
          <a:off x="4526654" y="3033739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069031" y="3016617"/>
        <a:ext cx="57092" cy="57092"/>
      </dsp:txXfrm>
    </dsp:sp>
    <dsp:sp modelId="{FFCE788E-C837-4279-B89A-D9CD7A5F7649}">
      <dsp:nvSpPr>
        <dsp:cNvPr id="0" name=""/>
        <dsp:cNvSpPr/>
      </dsp:nvSpPr>
      <dsp:spPr>
        <a:xfrm>
          <a:off x="5615310" y="2865148"/>
          <a:ext cx="1031688" cy="1031688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Customer disputes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5766397" y="3016235"/>
        <a:ext cx="729514" cy="729514"/>
      </dsp:txXfrm>
    </dsp:sp>
    <dsp:sp modelId="{5CC044AC-FF0F-4F24-A881-E4DE4807E605}">
      <dsp:nvSpPr>
        <dsp:cNvPr id="0" name=""/>
        <dsp:cNvSpPr/>
      </dsp:nvSpPr>
      <dsp:spPr>
        <a:xfrm rot="3240000">
          <a:off x="4131862" y="3577123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674239" y="3560000"/>
        <a:ext cx="57092" cy="57092"/>
      </dsp:txXfrm>
    </dsp:sp>
    <dsp:sp modelId="{DFC4EA28-DFE1-4793-B496-642A77AD1477}">
      <dsp:nvSpPr>
        <dsp:cNvPr id="0" name=""/>
        <dsp:cNvSpPr/>
      </dsp:nvSpPr>
      <dsp:spPr>
        <a:xfrm>
          <a:off x="4825727" y="3951916"/>
          <a:ext cx="1031688" cy="1031688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Credit card fraud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4976814" y="4103003"/>
        <a:ext cx="729514" cy="729514"/>
      </dsp:txXfrm>
    </dsp:sp>
    <dsp:sp modelId="{18741E2A-CAD6-44A6-90F6-879E78BF82B6}">
      <dsp:nvSpPr>
        <dsp:cNvPr id="0" name=""/>
        <dsp:cNvSpPr/>
      </dsp:nvSpPr>
      <dsp:spPr>
        <a:xfrm rot="5400000">
          <a:off x="3493076" y="3784677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4035453" y="3767555"/>
        <a:ext cx="57092" cy="57092"/>
      </dsp:txXfrm>
    </dsp:sp>
    <dsp:sp modelId="{91406176-723C-474B-8565-78D5245AF372}">
      <dsp:nvSpPr>
        <dsp:cNvPr id="0" name=""/>
        <dsp:cNvSpPr/>
      </dsp:nvSpPr>
      <dsp:spPr>
        <a:xfrm>
          <a:off x="3548155" y="4367024"/>
          <a:ext cx="1031688" cy="1031688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Intellectual property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3699242" y="4518111"/>
        <a:ext cx="729514" cy="729514"/>
      </dsp:txXfrm>
    </dsp:sp>
    <dsp:sp modelId="{6D1EB81C-EAD5-4536-ABD9-ADEAE1EE9D28}">
      <dsp:nvSpPr>
        <dsp:cNvPr id="0" name=""/>
        <dsp:cNvSpPr/>
      </dsp:nvSpPr>
      <dsp:spPr>
        <a:xfrm rot="7560000">
          <a:off x="2854290" y="3577123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396667" y="3560000"/>
        <a:ext cx="57092" cy="57092"/>
      </dsp:txXfrm>
    </dsp:sp>
    <dsp:sp modelId="{65C11124-6E35-4149-904D-89CAA2208237}">
      <dsp:nvSpPr>
        <dsp:cNvPr id="0" name=""/>
        <dsp:cNvSpPr/>
      </dsp:nvSpPr>
      <dsp:spPr>
        <a:xfrm>
          <a:off x="2270583" y="3951916"/>
          <a:ext cx="1031688" cy="1031688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SEO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2421670" y="4103003"/>
        <a:ext cx="729514" cy="729514"/>
      </dsp:txXfrm>
    </dsp:sp>
    <dsp:sp modelId="{83282FCC-3A6A-41F1-81E0-60FA0F26B4B3}">
      <dsp:nvSpPr>
        <dsp:cNvPr id="0" name=""/>
        <dsp:cNvSpPr/>
      </dsp:nvSpPr>
      <dsp:spPr>
        <a:xfrm rot="9720000">
          <a:off x="2459499" y="3033739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001876" y="3016617"/>
        <a:ext cx="57092" cy="57092"/>
      </dsp:txXfrm>
    </dsp:sp>
    <dsp:sp modelId="{D916EEB2-21FE-43AD-81AF-BD7A09C3CC67}">
      <dsp:nvSpPr>
        <dsp:cNvPr id="0" name=""/>
        <dsp:cNvSpPr/>
      </dsp:nvSpPr>
      <dsp:spPr>
        <a:xfrm>
          <a:off x="1481000" y="2865148"/>
          <a:ext cx="1031688" cy="1031688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Taxation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1632087" y="3016235"/>
        <a:ext cx="729514" cy="729514"/>
      </dsp:txXfrm>
    </dsp:sp>
    <dsp:sp modelId="{DBF60A79-E5CB-400E-8FC2-4D800299B4F5}">
      <dsp:nvSpPr>
        <dsp:cNvPr id="0" name=""/>
        <dsp:cNvSpPr/>
      </dsp:nvSpPr>
      <dsp:spPr>
        <a:xfrm rot="11880000">
          <a:off x="2459499" y="2362080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001876" y="2344957"/>
        <a:ext cx="57092" cy="57092"/>
      </dsp:txXfrm>
    </dsp:sp>
    <dsp:sp modelId="{F85E4A90-96F4-45B3-9D93-D2990CEF79F6}">
      <dsp:nvSpPr>
        <dsp:cNvPr id="0" name=""/>
        <dsp:cNvSpPr/>
      </dsp:nvSpPr>
      <dsp:spPr>
        <a:xfrm>
          <a:off x="1481000" y="1521829"/>
          <a:ext cx="1031688" cy="1031688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Return of goods and services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1632087" y="1672916"/>
        <a:ext cx="729514" cy="729514"/>
      </dsp:txXfrm>
    </dsp:sp>
    <dsp:sp modelId="{34E90A0B-2FAC-48FB-814D-643D52FCA3B7}">
      <dsp:nvSpPr>
        <dsp:cNvPr id="0" name=""/>
        <dsp:cNvSpPr/>
      </dsp:nvSpPr>
      <dsp:spPr>
        <a:xfrm rot="14040000">
          <a:off x="2854290" y="1818696"/>
          <a:ext cx="1141846" cy="22847"/>
        </a:xfrm>
        <a:custGeom>
          <a:avLst/>
          <a:gdLst/>
          <a:ahLst/>
          <a:cxnLst/>
          <a:rect l="0" t="0" r="0" b="0"/>
          <a:pathLst>
            <a:path>
              <a:moveTo>
                <a:pt x="0" y="11423"/>
              </a:moveTo>
              <a:lnTo>
                <a:pt x="1141846" y="114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3396667" y="1801573"/>
        <a:ext cx="57092" cy="57092"/>
      </dsp:txXfrm>
    </dsp:sp>
    <dsp:sp modelId="{312F9DC0-5BDF-4EDB-9583-3719E7827ED9}">
      <dsp:nvSpPr>
        <dsp:cNvPr id="0" name=""/>
        <dsp:cNvSpPr/>
      </dsp:nvSpPr>
      <dsp:spPr>
        <a:xfrm>
          <a:off x="2270583" y="435061"/>
          <a:ext cx="1031688" cy="103168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Warehouse and logistics</a:t>
          </a:r>
          <a:endParaRPr lang="en-IN" sz="1100" b="1" kern="1200" dirty="0">
            <a:solidFill>
              <a:schemeClr val="tx1"/>
            </a:solidFill>
          </a:endParaRPr>
        </a:p>
      </dsp:txBody>
      <dsp:txXfrm>
        <a:off x="2421670" y="586148"/>
        <a:ext cx="729514" cy="729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12132-FE72-481E-B2C0-9DA4B74A9FAE}">
      <dsp:nvSpPr>
        <dsp:cNvPr id="0" name=""/>
        <dsp:cNvSpPr/>
      </dsp:nvSpPr>
      <dsp:spPr>
        <a:xfrm rot="5400000">
          <a:off x="252947" y="2757688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AE6DE-A8ED-474B-B8C4-BF561F047C5D}">
      <dsp:nvSpPr>
        <dsp:cNvPr id="0" name=""/>
        <dsp:cNvSpPr/>
      </dsp:nvSpPr>
      <dsp:spPr>
        <a:xfrm>
          <a:off x="128192" y="3129259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Obtain municipal permits and licenses</a:t>
          </a:r>
          <a:endParaRPr lang="en-IN" sz="1500" b="1" kern="1200" dirty="0"/>
        </a:p>
      </dsp:txBody>
      <dsp:txXfrm>
        <a:off x="128192" y="3129259"/>
        <a:ext cx="1122736" cy="984144"/>
      </dsp:txXfrm>
    </dsp:sp>
    <dsp:sp modelId="{C72B1BFA-7CD6-4E94-BF66-37B38AB203B4}">
      <dsp:nvSpPr>
        <dsp:cNvPr id="0" name=""/>
        <dsp:cNvSpPr/>
      </dsp:nvSpPr>
      <dsp:spPr>
        <a:xfrm>
          <a:off x="1039091" y="2666132"/>
          <a:ext cx="211837" cy="211837"/>
        </a:xfrm>
        <a:prstGeom prst="triangle">
          <a:avLst>
            <a:gd name="adj" fmla="val 100000"/>
          </a:avLst>
        </a:prstGeom>
        <a:solidFill>
          <a:schemeClr val="accent4">
            <a:hueOff val="980089"/>
            <a:satOff val="-4078"/>
            <a:lumOff val="961"/>
            <a:alphaOff val="0"/>
          </a:schemeClr>
        </a:solidFill>
        <a:ln w="12700" cap="flat" cmpd="sng" algn="ctr">
          <a:solidFill>
            <a:schemeClr val="accent4">
              <a:hueOff val="980089"/>
              <a:satOff val="-4078"/>
              <a:lumOff val="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AD5A3-13A3-41C1-8B7B-D825B6733FE4}">
      <dsp:nvSpPr>
        <dsp:cNvPr id="0" name=""/>
        <dsp:cNvSpPr/>
      </dsp:nvSpPr>
      <dsp:spPr>
        <a:xfrm rot="5400000">
          <a:off x="1627395" y="2417579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CBA83-9C4E-4A95-A94F-51364594165F}">
      <dsp:nvSpPr>
        <dsp:cNvPr id="0" name=""/>
        <dsp:cNvSpPr/>
      </dsp:nvSpPr>
      <dsp:spPr>
        <a:xfrm>
          <a:off x="1502640" y="2789150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Obtain state licenses and permits	</a:t>
          </a:r>
          <a:endParaRPr lang="en-IN" sz="1500" b="1" kern="1200" dirty="0"/>
        </a:p>
      </dsp:txBody>
      <dsp:txXfrm>
        <a:off x="1502640" y="2789150"/>
        <a:ext cx="1122736" cy="984144"/>
      </dsp:txXfrm>
    </dsp:sp>
    <dsp:sp modelId="{C38C720D-B96A-4BA5-9E79-3D1500D89F13}">
      <dsp:nvSpPr>
        <dsp:cNvPr id="0" name=""/>
        <dsp:cNvSpPr/>
      </dsp:nvSpPr>
      <dsp:spPr>
        <a:xfrm>
          <a:off x="2413540" y="2326023"/>
          <a:ext cx="211837" cy="211837"/>
        </a:xfrm>
        <a:prstGeom prst="triangle">
          <a:avLst>
            <a:gd name="adj" fmla="val 100000"/>
          </a:avLst>
        </a:prstGeom>
        <a:solidFill>
          <a:schemeClr val="accent4">
            <a:hueOff val="2940267"/>
            <a:satOff val="-12233"/>
            <a:lumOff val="2882"/>
            <a:alphaOff val="0"/>
          </a:schemeClr>
        </a:solidFill>
        <a:ln w="12700" cap="flat" cmpd="sng" algn="ctr">
          <a:solidFill>
            <a:schemeClr val="accent4">
              <a:hueOff val="2940267"/>
              <a:satOff val="-12233"/>
              <a:lumOff val="2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2D162-2596-4164-A501-DFFE4FE5B487}">
      <dsp:nvSpPr>
        <dsp:cNvPr id="0" name=""/>
        <dsp:cNvSpPr/>
      </dsp:nvSpPr>
      <dsp:spPr>
        <a:xfrm rot="5400000">
          <a:off x="3001844" y="2077470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8EE57-0853-4698-B61E-3712BBDFDE7E}">
      <dsp:nvSpPr>
        <dsp:cNvPr id="0" name=""/>
        <dsp:cNvSpPr/>
      </dsp:nvSpPr>
      <dsp:spPr>
        <a:xfrm>
          <a:off x="2877089" y="2449041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Register for taxes</a:t>
          </a:r>
          <a:endParaRPr lang="en-IN" sz="1500" b="1" kern="1200" dirty="0"/>
        </a:p>
      </dsp:txBody>
      <dsp:txXfrm>
        <a:off x="2877089" y="2449041"/>
        <a:ext cx="1122736" cy="984144"/>
      </dsp:txXfrm>
    </dsp:sp>
    <dsp:sp modelId="{CAFB064B-4B34-4156-A873-12075FB7808C}">
      <dsp:nvSpPr>
        <dsp:cNvPr id="0" name=""/>
        <dsp:cNvSpPr/>
      </dsp:nvSpPr>
      <dsp:spPr>
        <a:xfrm>
          <a:off x="3787988" y="1985915"/>
          <a:ext cx="211837" cy="211837"/>
        </a:xfrm>
        <a:prstGeom prst="triangle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A8848-C8BA-412E-A873-7632FF7ED0F8}">
      <dsp:nvSpPr>
        <dsp:cNvPr id="0" name=""/>
        <dsp:cNvSpPr/>
      </dsp:nvSpPr>
      <dsp:spPr>
        <a:xfrm rot="5400000">
          <a:off x="4376292" y="1737362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62093-4A8B-4265-87BE-879293AC219A}">
      <dsp:nvSpPr>
        <dsp:cNvPr id="0" name=""/>
        <dsp:cNvSpPr/>
      </dsp:nvSpPr>
      <dsp:spPr>
        <a:xfrm>
          <a:off x="4251538" y="2108933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kern="1200"/>
        </a:p>
      </dsp:txBody>
      <dsp:txXfrm>
        <a:off x="4251538" y="2108933"/>
        <a:ext cx="1122736" cy="984144"/>
      </dsp:txXfrm>
    </dsp:sp>
    <dsp:sp modelId="{73939E98-2761-4471-AC8C-C24ECDEAA32C}">
      <dsp:nvSpPr>
        <dsp:cNvPr id="0" name=""/>
        <dsp:cNvSpPr/>
      </dsp:nvSpPr>
      <dsp:spPr>
        <a:xfrm>
          <a:off x="5162437" y="1645806"/>
          <a:ext cx="211837" cy="211837"/>
        </a:xfrm>
        <a:prstGeom prst="triangle">
          <a:avLst>
            <a:gd name="adj" fmla="val 100000"/>
          </a:avLst>
        </a:prstGeom>
        <a:solidFill>
          <a:schemeClr val="accent4">
            <a:hueOff val="6860623"/>
            <a:satOff val="-28544"/>
            <a:lumOff val="6726"/>
            <a:alphaOff val="0"/>
          </a:schemeClr>
        </a:solidFill>
        <a:ln w="12700" cap="flat" cmpd="sng" algn="ctr">
          <a:solidFill>
            <a:schemeClr val="accent4">
              <a:hueOff val="6860623"/>
              <a:satOff val="-28544"/>
              <a:lumOff val="6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A3552-82AA-4A3C-87AC-2CE9D4CA2FD5}">
      <dsp:nvSpPr>
        <dsp:cNvPr id="0" name=""/>
        <dsp:cNvSpPr/>
      </dsp:nvSpPr>
      <dsp:spPr>
        <a:xfrm rot="5400000">
          <a:off x="5750741" y="1397253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028BE-3D02-44F7-8975-EF732F3EA44A}">
      <dsp:nvSpPr>
        <dsp:cNvPr id="0" name=""/>
        <dsp:cNvSpPr/>
      </dsp:nvSpPr>
      <dsp:spPr>
        <a:xfrm>
          <a:off x="5625986" y="1768824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kern="1200"/>
        </a:p>
      </dsp:txBody>
      <dsp:txXfrm>
        <a:off x="5625986" y="1768824"/>
        <a:ext cx="1122736" cy="984144"/>
      </dsp:txXfrm>
    </dsp:sp>
    <dsp:sp modelId="{3EA693E3-5DA0-4FB2-9E75-BD67CE61C018}">
      <dsp:nvSpPr>
        <dsp:cNvPr id="0" name=""/>
        <dsp:cNvSpPr/>
      </dsp:nvSpPr>
      <dsp:spPr>
        <a:xfrm>
          <a:off x="6536885" y="1305697"/>
          <a:ext cx="211837" cy="211837"/>
        </a:xfrm>
        <a:prstGeom prst="triangle">
          <a:avLst>
            <a:gd name="adj" fmla="val 100000"/>
          </a:avLst>
        </a:prstGeom>
        <a:solidFill>
          <a:schemeClr val="accent4">
            <a:hueOff val="8820801"/>
            <a:satOff val="-36699"/>
            <a:lumOff val="8647"/>
            <a:alphaOff val="0"/>
          </a:schemeClr>
        </a:solidFill>
        <a:ln w="12700" cap="flat" cmpd="sng" algn="ctr">
          <a:solidFill>
            <a:schemeClr val="accent4">
              <a:hueOff val="8820801"/>
              <a:satOff val="-36699"/>
              <a:lumOff val="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FE64F-F2B4-48B0-8309-EE6C04EA20FD}">
      <dsp:nvSpPr>
        <dsp:cNvPr id="0" name=""/>
        <dsp:cNvSpPr/>
      </dsp:nvSpPr>
      <dsp:spPr>
        <a:xfrm rot="5400000">
          <a:off x="7125190" y="1057144"/>
          <a:ext cx="747370" cy="124360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9F1DA-B033-44C3-8E1B-0C68A7B52DC0}">
      <dsp:nvSpPr>
        <dsp:cNvPr id="0" name=""/>
        <dsp:cNvSpPr/>
      </dsp:nvSpPr>
      <dsp:spPr>
        <a:xfrm>
          <a:off x="7000435" y="1428715"/>
          <a:ext cx="1122736" cy="98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500" kern="1200"/>
        </a:p>
      </dsp:txBody>
      <dsp:txXfrm>
        <a:off x="7000435" y="1428715"/>
        <a:ext cx="1122736" cy="98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837F19-54B7-4611-A561-F0EE92B7B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B68A02-B1C1-4456-B86A-F870A7362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9D752F-9415-404B-950C-9A6FA8A7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E7EB4-F3B3-48BD-84DD-C4B6650C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2A5A1-9EF5-4790-B8C6-D446F2DB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051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719AD-9E31-49DD-BB75-57634830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F6C6B2-6B0F-4FD7-98C4-CDD77BE4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84635D-0B1B-44F0-8B72-50653AB7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72D424-4AFA-4078-BA1C-28DD5B8C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9139FD-00A6-43F1-BFAD-55386986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600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A0DAFC5-5E95-4F86-9018-1036C5BD8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027F43D-4110-4A7F-8F11-790C9398F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D8CDEC-CDBF-4527-A5C6-8F402A30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F26B4-6C86-46E7-8E25-559847E0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57ABE0-8325-46AD-8559-274CFA4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7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365FC-2476-4A20-B3A5-DF2B4341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2DE39F-0DA8-4FD4-A801-2E0E8B363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EB4FA7-FDA6-433C-A16B-10689CEC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4678CD-C43B-4BCE-83C1-4ACD301C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7CD077-4AE9-437E-8C8F-5743471A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798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31E59-D543-4BA7-B1E0-693A8355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3E91B4-CA57-42BD-B36A-49478D1C8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2EB51-B57B-4893-A745-148A01D1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321DE8-D641-47B6-A4A0-ED5824E6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08EAF4-4E07-44F1-81A1-A266F538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946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44AE12-1A94-428E-8D6F-D1687B5CA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EE54E6-A15B-4E81-8E24-20F9E4F63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5FBE434-3AB8-4826-AAFC-106F3F95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25DC14-0538-4DEB-86A7-615EB8B66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016B53-9E9A-48A1-80E0-BD82F6E1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CB0529-4FCE-4B18-8AD5-A6BDD8D8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723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53959-4691-46C3-97FE-6394276F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98CC9-2CC1-499F-B5A8-E13F60F8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639188-B997-455A-8D87-C7033873E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21DD06-4756-4EAF-8BC1-36DF3D6F0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C2DD0E0-FB51-4C6C-A65F-ED4F7464D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6479A66-3BFD-4F13-85C7-F5170AB2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5E870D1-73F1-4DC2-980C-5DE2808F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F29570-1419-40FB-80B1-C9BE93F0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2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25F266-0720-4875-BB5C-41BF6661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D56D90B-294F-45E0-AE89-2A15D190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D923E3-A08B-4418-9EA4-93C2AAFD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22D994-2C7D-4DC4-9456-A46BC8E9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068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C87C592-359E-4525-8D94-8509CCF5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AEB9B9-A3BC-4DA1-93DB-A3D175B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056445-3666-496C-B1A1-C1470110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166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002358-7F6B-455B-BA81-24A72485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EB805C-E40F-4EFC-85ED-13F94C75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DBD32F-DC54-4C65-8702-D74E538BB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E4E2FD-2046-4368-A27A-58E85E7B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B0BCD7-0D8C-4424-85FD-BD670C93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9590D0-32E2-43C3-AF4B-1EECD68F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00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62E3E6-4073-405C-8F4C-EB678099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06A806-339E-42FB-963C-F1AA6BE87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A55BEF-3E3C-438C-AA3B-84B361DC3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A91F7B-4A5E-4707-B19D-1C5E399A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EB4DFE7-A96A-4A93-840A-FC53B27B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98BA10-364F-4AB3-85FF-0A7B6E59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88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0A9F620-4837-43E8-A025-031D193C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A12DE9-15AA-4868-8AD9-BAACB2A31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0E38D5-AE65-42CB-B743-E9A28050D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033C-A8D3-441B-BB24-A05EF907366C}" type="datetimeFigureOut">
              <a:rPr lang="en-IN" smtClean="0"/>
              <a:pPr/>
              <a:t>29/02/20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85B4BD-8372-4DD5-8002-E7F065BDB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6ECD9A-1138-4350-ABAF-3DA0D30DB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633D9-CD84-4C39-9A08-AA31EBCFFA6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5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gi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62B11-72CF-4A36-AFE1-AAB1CAD07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2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Auto-Pilot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dirty="0"/>
              <a:t>Ghaadi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Apki, Fikhar humari!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="" xmlns:a16="http://schemas.microsoft.com/office/drawing/2014/main" id="{95AD0284-0847-4586-B37D-350D026939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862800"/>
              </p:ext>
            </p:extLst>
          </p:nvPr>
        </p:nvGraphicFramePr>
        <p:xfrm>
          <a:off x="1143001" y="22638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73526" y="3390321"/>
            <a:ext cx="6738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Tanveer Ahmad (19DM225)</a:t>
            </a:r>
          </a:p>
          <a:p>
            <a:r>
              <a:rPr lang="en-US" sz="2400" b="1" dirty="0" smtClean="0"/>
              <a:t>Surya Pratap Singh (19DM224)</a:t>
            </a:r>
          </a:p>
          <a:p>
            <a:r>
              <a:rPr lang="en-US" sz="2400" b="1" dirty="0" smtClean="0"/>
              <a:t>Shubham Sureka (19DM242)</a:t>
            </a:r>
          </a:p>
          <a:p>
            <a:r>
              <a:rPr lang="en-US" sz="2400" b="1" dirty="0" smtClean="0"/>
              <a:t>Ashish Dhand (19DM245)</a:t>
            </a:r>
          </a:p>
          <a:p>
            <a:r>
              <a:rPr lang="en-US" sz="2400" b="1" dirty="0" smtClean="0"/>
              <a:t>Shubham Raj Devolia (19DM211)</a:t>
            </a:r>
          </a:p>
          <a:p>
            <a:r>
              <a:rPr lang="en-US" sz="2400" b="1" dirty="0" smtClean="0"/>
              <a:t>Sai Charan Reddy (19DM232)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289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DCAB443-E89E-42FF-B19A-11DD336505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309EE-F432-4736-9F09-8CC912745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55" y="0"/>
            <a:ext cx="10515600" cy="1325563"/>
          </a:xfrm>
        </p:spPr>
        <p:txBody>
          <a:bodyPr/>
          <a:lstStyle/>
          <a:p>
            <a:r>
              <a:rPr lang="en-US" b="1" dirty="0"/>
              <a:t>Product:</a:t>
            </a:r>
            <a:endParaRPr lang="en-IN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83D97CD6-C72C-45B4-B3F2-C0CE41E3F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40847"/>
              </p:ext>
            </p:extLst>
          </p:nvPr>
        </p:nvGraphicFramePr>
        <p:xfrm>
          <a:off x="581526" y="152604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A3880DE-CA22-4313-9C49-C3167A3DC1DD}"/>
              </a:ext>
            </a:extLst>
          </p:cNvPr>
          <p:cNvSpPr txBox="1"/>
          <p:nvPr/>
        </p:nvSpPr>
        <p:spPr>
          <a:xfrm>
            <a:off x="2566736" y="5126235"/>
            <a:ext cx="272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the customer’s book/schedule their service via the App in a superfluous manner.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A1F65F8-7143-4CFB-A8B7-6B4CDB8EC70F}"/>
              </a:ext>
            </a:extLst>
          </p:cNvPr>
          <p:cNvSpPr txBox="1"/>
          <p:nvPr/>
        </p:nvSpPr>
        <p:spPr>
          <a:xfrm>
            <a:off x="4930943" y="1076866"/>
            <a:ext cx="32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Vehicle broke down? No Problem. Find service centers nearby and book a service of your choice.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B8842C-9B29-486C-B968-B345EE390E2A}"/>
              </a:ext>
            </a:extLst>
          </p:cNvPr>
          <p:cNvSpPr txBox="1"/>
          <p:nvPr/>
        </p:nvSpPr>
        <p:spPr>
          <a:xfrm>
            <a:off x="7584146" y="5154537"/>
            <a:ext cx="285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your car for service? Rent a car for a day with the most economical price.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27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6737D1-B72E-4DAC-BD5D-F27D58F0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b="1" dirty="0"/>
              <a:t> Segmentation          Target              Positioning: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1CD9D79D-B241-4333-AC58-4A106D87B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76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76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A3225D2-A4D0-4FA7-BE3A-1999C644A1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" y="-7967"/>
            <a:ext cx="12126787" cy="682627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57" y="39688"/>
            <a:ext cx="362426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81131" y="230253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Pricing: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10% of the amount charged by mechanic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3671" y="3392719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Estimated Yearly Revenue: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600(clients)*10%*5000(per client min bill)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9374" y="443673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ARPU: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5000*10%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93862" y="2511413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Recurring revenue Frequency: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600(client</a:t>
            </a:r>
            <a:r>
              <a:rPr lang="en-US" sz="1600" b="1" dirty="0" smtClean="0">
                <a:solidFill>
                  <a:srgbClr val="002060"/>
                </a:solidFill>
              </a:rPr>
              <a:t>)*10%*30</a:t>
            </a:r>
            <a:r>
              <a:rPr lang="en-US" sz="1600" b="1" dirty="0">
                <a:solidFill>
                  <a:srgbClr val="002060"/>
                </a:solidFill>
              </a:rPr>
              <a:t>%(conversion)*5000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176" y="3500441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Expected conversion rate: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30% of total customer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4826" y="4320848"/>
            <a:ext cx="3516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Lifetime value of customer: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25000(avg. purchase value)*2(avg. purchase frequency rate)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D97B27E5-DB73-4393-8893-8A1E714664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2" y="304290"/>
            <a:ext cx="3478802" cy="1325563"/>
          </a:xfrm>
        </p:spPr>
        <p:txBody>
          <a:bodyPr/>
          <a:lstStyle/>
          <a:p>
            <a:r>
              <a:rPr lang="en-US" b="1" dirty="0"/>
              <a:t>DISTRIBUTION</a:t>
            </a:r>
          </a:p>
        </p:txBody>
      </p:sp>
      <p:pic>
        <p:nvPicPr>
          <p:cNvPr id="2050" name="Picture 2" descr="C:\Users\sprck\Desktop\img0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365" y="1571612"/>
            <a:ext cx="1218032" cy="1714512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595802" y="3000373"/>
            <a:ext cx="3238524" cy="2767029"/>
            <a:chOff x="2643174" y="1428736"/>
            <a:chExt cx="3238524" cy="2767029"/>
          </a:xfrm>
        </p:grpSpPr>
        <p:pic>
          <p:nvPicPr>
            <p:cNvPr id="2052" name="Picture 4" descr="C:\Users\sprck\AppData\Local\Microsoft\Windows\INetCache\IE\38XE6BZQ\1024px-Mobile_phone_font_awesome.svg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3174" y="1428736"/>
              <a:ext cx="1857388" cy="1857388"/>
            </a:xfrm>
            <a:prstGeom prst="rect">
              <a:avLst/>
            </a:prstGeom>
            <a:noFill/>
          </p:spPr>
        </p:pic>
        <p:pic>
          <p:nvPicPr>
            <p:cNvPr id="2053" name="Picture 5" descr="C:\Users\sprck\AppData\Local\Microsoft\Windows\INetCache\IE\X7WFRI19\200px-Dell_Inspiron_One_23_Touch_AIO_Desktop_PC[1]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43372" y="1714488"/>
              <a:ext cx="1738326" cy="1303745"/>
            </a:xfrm>
            <a:prstGeom prst="rect">
              <a:avLst/>
            </a:prstGeom>
            <a:noFill/>
          </p:spPr>
        </p:pic>
        <p:pic>
          <p:nvPicPr>
            <p:cNvPr id="2054" name="Picture 6" descr="C:\Program Files (x86)\Microsoft Office\MEDIA\CAGCAT10\j0300520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3306" y="3071810"/>
              <a:ext cx="1306924" cy="1123955"/>
            </a:xfrm>
            <a:prstGeom prst="rect">
              <a:avLst/>
            </a:prstGeom>
            <a:noFill/>
          </p:spPr>
        </p:pic>
      </p:grpSp>
      <p:pic>
        <p:nvPicPr>
          <p:cNvPr id="2055" name="Picture 7" descr="C:\Users\sprck\AppData\Local\Microsoft\Windows\INetCache\IE\C3A6U8RJ\hammer-28636_960_72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0336" y="5370291"/>
            <a:ext cx="1306924" cy="1244690"/>
          </a:xfrm>
          <a:prstGeom prst="rect">
            <a:avLst/>
          </a:prstGeom>
          <a:noFill/>
        </p:spPr>
      </p:pic>
      <p:cxnSp>
        <p:nvCxnSpPr>
          <p:cNvPr id="18" name="Elbow Connector 17"/>
          <p:cNvCxnSpPr>
            <a:cxnSpLocks/>
          </p:cNvCxnSpPr>
          <p:nvPr/>
        </p:nvCxnSpPr>
        <p:spPr>
          <a:xfrm>
            <a:off x="3102461" y="2393150"/>
            <a:ext cx="1935634" cy="153591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cxnSpLocks/>
            <a:stCxn id="2053" idx="3"/>
            <a:endCxn id="2055" idx="1"/>
          </p:cNvCxnSpPr>
          <p:nvPr/>
        </p:nvCxnSpPr>
        <p:spPr>
          <a:xfrm>
            <a:off x="7834326" y="3937998"/>
            <a:ext cx="1286010" cy="20546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82302" y="332465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CUSTOMER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116" y="268158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ONLINE 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37963" y="4813523"/>
            <a:ext cx="207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REPAIR SHOP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rck\Desktop\bimtech\E-LAB\5-Positive-Conflict-tips-You-Can-Learn-From-High-Performance-Teams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31" name="Picture 7" descr="C:\Users\sprck\Desktop\bimtech\E-LAB\rank-patches-cofounder-patch-white-p3179-main.jpg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967740" y="2335237"/>
            <a:ext cx="10117602" cy="928468"/>
          </a:xfrm>
          <a:prstGeom prst="rect">
            <a:avLst/>
          </a:prstGeom>
          <a:noFill/>
        </p:spPr>
      </p:pic>
      <p:pic>
        <p:nvPicPr>
          <p:cNvPr id="1029" name="Picture 5" descr="C:\Users\sprck\Desktop\bimtech\E-LAB\Board-of-Directors.png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971945" y="3305896"/>
            <a:ext cx="10127464" cy="2039827"/>
          </a:xfrm>
          <a:prstGeom prst="rect">
            <a:avLst/>
          </a:prstGeom>
          <a:noFill/>
        </p:spPr>
      </p:pic>
      <p:pic>
        <p:nvPicPr>
          <p:cNvPr id="1028" name="Picture 4" descr="C:\Users\sprck\Desktop\bimtech\E-LAB\download.png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970671" y="1266092"/>
            <a:ext cx="10100603" cy="1025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81008" y="195996"/>
            <a:ext cx="35531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Team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0671" y="2307102"/>
            <a:ext cx="10100603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8323" y="3275446"/>
            <a:ext cx="10131086" cy="2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65975" y="5355163"/>
            <a:ext cx="10133434" cy="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516039" y="2601567"/>
            <a:ext cx="46775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Surya Pratap Singh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1485" y="2643779"/>
            <a:ext cx="36489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Sumit Pachisia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6934" y="3986773"/>
            <a:ext cx="52758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 Charan Reddy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Shubham Raj Devolia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71267" y="4000809"/>
            <a:ext cx="42078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Shubham Sureka</a:t>
            </a:r>
          </a:p>
          <a:p>
            <a:pPr algn="ctr"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Ashish Dhand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77570" y="1644975"/>
            <a:ext cx="39213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Tanveer Ahmad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2" name="Picture 8" descr="C:\Users\sprck\Desktop\bimtech\E-LAB\hands-holding-advisor-many-word-isolated-42452649.jpg"/>
          <p:cNvPicPr>
            <a:picLocks noChangeAspect="1" noChangeArrowheads="1"/>
          </p:cNvPicPr>
          <p:nvPr/>
        </p:nvPicPr>
        <p:blipFill>
          <a:blip r:embed="rId6">
            <a:lum bright="-40000"/>
          </a:blip>
          <a:srcRect/>
          <a:stretch>
            <a:fillRect/>
          </a:stretch>
        </p:blipFill>
        <p:spPr bwMode="auto">
          <a:xfrm>
            <a:off x="965981" y="5387106"/>
            <a:ext cx="10133427" cy="1063752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3879463" y="5724609"/>
            <a:ext cx="4905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Dr. Shalini Singh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61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76"/>
            <a:ext cx="10515600" cy="6911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Financial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4041"/>
            <a:ext cx="12192000" cy="60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ign, airplane&#10;&#10;Description automatically generated">
            <a:extLst>
              <a:ext uri="{FF2B5EF4-FFF2-40B4-BE49-F238E27FC236}">
                <a16:creationId xmlns="" xmlns:a16="http://schemas.microsoft.com/office/drawing/2014/main" id="{11D0A984-6280-4042-97A9-86258E41D1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16"/>
            <a:ext cx="12192000" cy="689081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C9DE5DB1-1723-4812-BB13-C32E9E39B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947993"/>
              </p:ext>
            </p:extLst>
          </p:nvPr>
        </p:nvGraphicFramePr>
        <p:xfrm>
          <a:off x="443347" y="2190905"/>
          <a:ext cx="11083636" cy="274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6F22AE-9278-4563-B52E-0AB904B623B3}"/>
              </a:ext>
            </a:extLst>
          </p:cNvPr>
          <p:cNvSpPr txBox="1"/>
          <p:nvPr/>
        </p:nvSpPr>
        <p:spPr>
          <a:xfrm>
            <a:off x="2022764" y="4334794"/>
            <a:ext cx="2008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Registration of all the local and authorized vendors in Jaipur by December 2021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858ABC-2EDD-4581-A56A-6B9843273CC3}"/>
              </a:ext>
            </a:extLst>
          </p:cNvPr>
          <p:cNvSpPr txBox="1"/>
          <p:nvPr/>
        </p:nvSpPr>
        <p:spPr>
          <a:xfrm>
            <a:off x="3477491" y="1303793"/>
            <a:ext cx="214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Registration of local and authorized vendors in all the metropolitan cities by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9BC4E3-D718-4F3B-9567-FDF5C15306BE}"/>
              </a:ext>
            </a:extLst>
          </p:cNvPr>
          <p:cNvSpPr txBox="1"/>
          <p:nvPr/>
        </p:nvSpPr>
        <p:spPr>
          <a:xfrm>
            <a:off x="5292436" y="4431777"/>
            <a:ext cx="200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Acquire 500000 Auto-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Piloters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by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A62C57-EB49-4CE7-86BC-45A192D9E681}"/>
              </a:ext>
            </a:extLst>
          </p:cNvPr>
          <p:cNvSpPr txBox="1"/>
          <p:nvPr/>
        </p:nvSpPr>
        <p:spPr>
          <a:xfrm>
            <a:off x="6802582" y="1442292"/>
            <a:ext cx="2008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Become a national brand for automobile servicing by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280D3F-D500-49FA-BB1B-2B12EB4D1903}"/>
              </a:ext>
            </a:extLst>
          </p:cNvPr>
          <p:cNvSpPr txBox="1"/>
          <p:nvPr/>
        </p:nvSpPr>
        <p:spPr>
          <a:xfrm>
            <a:off x="8589818" y="4431776"/>
            <a:ext cx="217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Become a national brand for automobile servicing by 2026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D92B85BE-5F56-4BFE-8105-4D258737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681" y="502861"/>
            <a:ext cx="5770418" cy="4037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Milestones and metrics: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9550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08AA6CB-28FF-4BD1-9BE4-04E71A5157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F25B2-0114-4A06-8DED-7C03F4B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372" y="373304"/>
            <a:ext cx="9040091" cy="354541"/>
          </a:xfrm>
        </p:spPr>
        <p:txBody>
          <a:bodyPr>
            <a:normAutofit fontScale="90000"/>
          </a:bodyPr>
          <a:lstStyle/>
          <a:p>
            <a:r>
              <a:rPr lang="en-US" dirty="0"/>
              <a:t>Risk evaluation and coping strategies</a:t>
            </a:r>
            <a:endParaRPr lang="en-I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A41BA812-C10E-4AA0-A7AF-24EEEB0F8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353573"/>
              </p:ext>
            </p:extLst>
          </p:nvPr>
        </p:nvGraphicFramePr>
        <p:xfrm>
          <a:off x="2031999" y="10660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707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1373DE3A-5903-4599-9353-2B951201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"/>
            <a:ext cx="12192000" cy="6795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20361-B361-40FF-9BF0-79BEB8A3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799" y="513387"/>
            <a:ext cx="10515600" cy="1325563"/>
          </a:xfrm>
        </p:spPr>
        <p:txBody>
          <a:bodyPr/>
          <a:lstStyle/>
          <a:p>
            <a:r>
              <a:rPr lang="en-US" b="1" dirty="0"/>
              <a:t>Legal environment</a:t>
            </a:r>
            <a:endParaRPr lang="en-IN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48CBCCCF-2D7F-4FD7-9F03-C301213E7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40585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D83A36-E74D-41EC-A586-6CBFBECCF1E8}"/>
              </a:ext>
            </a:extLst>
          </p:cNvPr>
          <p:cNvSpPr txBox="1"/>
          <p:nvPr/>
        </p:nvSpPr>
        <p:spPr>
          <a:xfrm>
            <a:off x="6276108" y="3489514"/>
            <a:ext cx="1039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Create a business structure</a:t>
            </a:r>
            <a:endParaRPr lang="en-IN" sz="15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B76914-3F51-4216-A873-91A6C736C4F3}"/>
              </a:ext>
            </a:extLst>
          </p:cNvPr>
          <p:cNvSpPr txBox="1"/>
          <p:nvPr/>
        </p:nvSpPr>
        <p:spPr>
          <a:xfrm>
            <a:off x="7675416" y="3221005"/>
            <a:ext cx="1039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Apply for EIN</a:t>
            </a:r>
            <a:endParaRPr lang="en-IN" sz="15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36474C-C3A5-4296-AC3F-83DAD44763FE}"/>
              </a:ext>
            </a:extLst>
          </p:cNvPr>
          <p:cNvSpPr txBox="1"/>
          <p:nvPr/>
        </p:nvSpPr>
        <p:spPr>
          <a:xfrm>
            <a:off x="8991599" y="2850680"/>
            <a:ext cx="10390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Purchase liability insurance</a:t>
            </a:r>
            <a:endParaRPr lang="en-IN" sz="1500" b="1" dirty="0"/>
          </a:p>
        </p:txBody>
      </p:sp>
    </p:spTree>
    <p:extLst>
      <p:ext uri="{BB962C8B-B14F-4D97-AF65-F5344CB8AC3E}">
        <p14:creationId xmlns:p14="http://schemas.microsoft.com/office/powerpoint/2010/main" val="866634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89E4F29-F237-4462-9B35-9E542B6D4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b="1024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73C98C-6FD6-49F0-9A59-A48512C1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737" y="4945216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“To become a national brand for automobile servicing”.</a:t>
            </a:r>
          </a:p>
        </p:txBody>
      </p:sp>
    </p:spTree>
    <p:extLst>
      <p:ext uri="{BB962C8B-B14F-4D97-AF65-F5344CB8AC3E}">
        <p14:creationId xmlns:p14="http://schemas.microsoft.com/office/powerpoint/2010/main" val="292902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01DE29A-8D9F-4FDE-AD2C-67AA3C1A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r="31169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9DC875-3382-414D-A969-65ACA741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Purpose: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EE6CB8-BC22-42D9-BDF0-6346996D06CB}"/>
              </a:ext>
            </a:extLst>
          </p:cNvPr>
          <p:cNvSpPr txBox="1"/>
          <p:nvPr/>
        </p:nvSpPr>
        <p:spPr>
          <a:xfrm>
            <a:off x="804693" y="1981378"/>
            <a:ext cx="4706803" cy="315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“Auto pilot aims at providing high quality, full range, personalized packages for servicing automobiles by offering high convenience and rapid service at the most economical price”. </a:t>
            </a:r>
          </a:p>
        </p:txBody>
      </p:sp>
    </p:spTree>
    <p:extLst>
      <p:ext uri="{BB962C8B-B14F-4D97-AF65-F5344CB8AC3E}">
        <p14:creationId xmlns:p14="http://schemas.microsoft.com/office/powerpoint/2010/main" val="65924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1C0A6B-A373-4EAA-A7F9-112427A071DF}"/>
              </a:ext>
            </a:extLst>
          </p:cNvPr>
          <p:cNvSpPr/>
          <p:nvPr/>
        </p:nvSpPr>
        <p:spPr>
          <a:xfrm>
            <a:off x="5432195" y="2967335"/>
            <a:ext cx="132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FIN.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1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photo of a person&#10;&#10;Description automatically generated">
            <a:extLst>
              <a:ext uri="{FF2B5EF4-FFF2-40B4-BE49-F238E27FC236}">
                <a16:creationId xmlns="" xmlns:a16="http://schemas.microsoft.com/office/drawing/2014/main" id="{6736E22A-47C6-4E93-9860-D966A5342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E8AC2C-F5DA-4190-80EF-E4F0BE17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" y="1913952"/>
            <a:ext cx="5566661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Problem statement:</a:t>
            </a:r>
            <a:endParaRPr lang="en-IN" sz="36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90F47B-9AA4-492C-979A-65242149D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4" y="3003094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“Missed opportunities in providing coordinated and efficient service in the fragmented Automobile repair services market in India”.</a:t>
            </a:r>
          </a:p>
        </p:txBody>
      </p:sp>
    </p:spTree>
    <p:extLst>
      <p:ext uri="{BB962C8B-B14F-4D97-AF65-F5344CB8AC3E}">
        <p14:creationId xmlns:p14="http://schemas.microsoft.com/office/powerpoint/2010/main" val="124390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E94ACB7-0001-4281-8239-836EC58E7E29}"/>
              </a:ext>
            </a:extLst>
          </p:cNvPr>
          <p:cNvSpPr txBox="1"/>
          <p:nvPr/>
        </p:nvSpPr>
        <p:spPr>
          <a:xfrm>
            <a:off x="2710637" y="315912"/>
            <a:ext cx="9545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W</a:t>
            </a:r>
            <a:r>
              <a:rPr lang="en-IN" sz="3200" b="1" dirty="0">
                <a:solidFill>
                  <a:srgbClr val="002060"/>
                </a:solidFill>
              </a:rPr>
              <a:t>hat problem are we solving and why?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="" xmlns:a16="http://schemas.microsoft.com/office/drawing/2014/main" id="{8E15531B-0A16-4A1F-9640-1FEE68654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234650"/>
              </p:ext>
            </p:extLst>
          </p:nvPr>
        </p:nvGraphicFramePr>
        <p:xfrm>
          <a:off x="512763" y="1435100"/>
          <a:ext cx="6042025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Content Placeholder 11">
            <a:extLst>
              <a:ext uri="{FF2B5EF4-FFF2-40B4-BE49-F238E27FC236}">
                <a16:creationId xmlns="" xmlns:a16="http://schemas.microsoft.com/office/drawing/2014/main" id="{C221C419-0174-4CBF-BF04-086CE022D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411730"/>
              </p:ext>
            </p:extLst>
          </p:nvPr>
        </p:nvGraphicFramePr>
        <p:xfrm>
          <a:off x="6159074" y="1435100"/>
          <a:ext cx="6042025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8360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78AB447-A4B7-44D2-A99D-2E39CCFBD0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A5271697-90F1-4A23-8EF2-0179F2EAF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F5512A-48E1-4C07-B75E-3CCC517B6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800584-727A-48CF-8223-244AD9717C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6967" y="-1"/>
            <a:ext cx="5037375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FFF599-443F-4C3D-9723-A3DF0F99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1200457"/>
            <a:ext cx="3771111" cy="4075386"/>
          </a:xfrm>
        </p:spPr>
        <p:txBody>
          <a:bodyPr anchor="ctr">
            <a:normAutofit/>
          </a:bodyPr>
          <a:lstStyle/>
          <a:p>
            <a:r>
              <a:rPr lang="en-US" sz="5400"/>
              <a:t>Solution:</a:t>
            </a:r>
            <a:endParaRPr lang="en-IN" sz="540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F06CE9D-DF08-4313-8DD2-D81E1D59F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="" xmlns:a16="http://schemas.microsoft.com/office/drawing/2014/main" id="{55C105DD-77F3-4287-BFFC-B818D6A28C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="" xmlns:a16="http://schemas.microsoft.com/office/drawing/2014/main" id="{6173F360-EE51-4521-A25E-5869A978B8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="" xmlns:a16="http://schemas.microsoft.com/office/drawing/2014/main" id="{5414DD3E-CFF7-4BD5-A220-D2F970E51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="" xmlns:a16="http://schemas.microsoft.com/office/drawing/2014/main" id="{27190517-FE45-416F-8FE4-7DCF37655F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="" xmlns:a16="http://schemas.microsoft.com/office/drawing/2014/main" id="{A671D49D-B542-48F6-8659-58E9BC5CB3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="" xmlns:a16="http://schemas.microsoft.com/office/drawing/2014/main" id="{E481E675-7AFA-43FE-9992-A964F7BC02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="" xmlns:a16="http://schemas.microsoft.com/office/drawing/2014/main" id="{55B95BBC-B6C8-4343-A351-48F84A004A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="" xmlns:a16="http://schemas.microsoft.com/office/drawing/2014/main" id="{19DD17FE-BE4B-4643-B60F-5EAA77F1C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="" xmlns:a16="http://schemas.microsoft.com/office/drawing/2014/main" id="{873D554F-3F0D-4969-8C06-D24F273A4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="" xmlns:a16="http://schemas.microsoft.com/office/drawing/2014/main" id="{74151414-E46C-4BF0-A630-1D31400AA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="" xmlns:a16="http://schemas.microsoft.com/office/drawing/2014/main" id="{1FBE19C0-69DE-489C-9704-81240B4ED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="" xmlns:a16="http://schemas.microsoft.com/office/drawing/2014/main" id="{C8E575F5-CB03-436A-BE1E-AD4850209B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="" xmlns:a16="http://schemas.microsoft.com/office/drawing/2014/main" id="{9AE75E9D-C62E-455C-BA30-DE18FA494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="" xmlns:a16="http://schemas.microsoft.com/office/drawing/2014/main" id="{CC34A54D-BBB2-4EE0-A8F9-802D52AF50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="" xmlns:a16="http://schemas.microsoft.com/office/drawing/2014/main" id="{347BC20E-7862-49A8-BCE2-39521B23C9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="" xmlns:a16="http://schemas.microsoft.com/office/drawing/2014/main" id="{3EF1615E-D362-4BBF-A307-4118B72F3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="" xmlns:a16="http://schemas.microsoft.com/office/drawing/2014/main" id="{2EF7D2F7-E167-41F3-ADBF-F6D4B97F42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="" xmlns:a16="http://schemas.microsoft.com/office/drawing/2014/main" id="{EB1CB26D-EDEF-4AD8-943C-049BD149CE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="" xmlns:a16="http://schemas.microsoft.com/office/drawing/2014/main" id="{8CB27CB8-B8B6-4C05-9CB1-DF62FE4E1D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="" xmlns:a16="http://schemas.microsoft.com/office/drawing/2014/main" id="{A78DBF5B-2276-4A2A-945F-3E81A93C15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300142D-5365-4D5C-8B58-7DFEE19FC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51997"/>
              </p:ext>
            </p:extLst>
          </p:nvPr>
        </p:nvGraphicFramePr>
        <p:xfrm>
          <a:off x="6273199" y="922832"/>
          <a:ext cx="5286895" cy="6159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09C059-2BB4-4421-B32A-A810973A397A}"/>
              </a:ext>
            </a:extLst>
          </p:cNvPr>
          <p:cNvSpPr txBox="1"/>
          <p:nvPr/>
        </p:nvSpPr>
        <p:spPr>
          <a:xfrm>
            <a:off x="6547660" y="312192"/>
            <a:ext cx="545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online platform that will enable our customers the following: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7100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C0ADA4-C74C-416E-81CB-2B7AC96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Value proposition canvas: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57AE227-1F51-4114-BCD1-BCF4155DE5CC}"/>
              </a:ext>
            </a:extLst>
          </p:cNvPr>
          <p:cNvSpPr/>
          <p:nvPr/>
        </p:nvSpPr>
        <p:spPr>
          <a:xfrm>
            <a:off x="7226104" y="1976085"/>
            <a:ext cx="4815841" cy="46168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B057BE4-021B-48EE-B4AE-2A28C0A74DE1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7931368" y="2652212"/>
            <a:ext cx="1634663" cy="1450983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4F31D22-08F9-40E8-9EF1-56F60A78C658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7931368" y="4103195"/>
            <a:ext cx="1634664" cy="1813648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A567903-3F20-43EC-ADE3-5E68865D8C37}"/>
              </a:ext>
            </a:extLst>
          </p:cNvPr>
          <p:cNvCxnSpPr>
            <a:cxnSpLocks/>
          </p:cNvCxnSpPr>
          <p:nvPr/>
        </p:nvCxnSpPr>
        <p:spPr>
          <a:xfrm>
            <a:off x="9566031" y="4101536"/>
            <a:ext cx="2475914" cy="1030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98FBDE9-1EA1-4D3F-A672-F4F432A29DFF}"/>
              </a:ext>
            </a:extLst>
          </p:cNvPr>
          <p:cNvSpPr/>
          <p:nvPr/>
        </p:nvSpPr>
        <p:spPr>
          <a:xfrm>
            <a:off x="776550" y="2075389"/>
            <a:ext cx="5538833" cy="42256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14CCEEC6-ECF8-4B76-AA6F-B89327D47D47}"/>
              </a:ext>
            </a:extLst>
          </p:cNvPr>
          <p:cNvCxnSpPr>
            <a:cxnSpLocks/>
          </p:cNvCxnSpPr>
          <p:nvPr/>
        </p:nvCxnSpPr>
        <p:spPr>
          <a:xfrm flipV="1">
            <a:off x="776551" y="4128486"/>
            <a:ext cx="3106132" cy="2189189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EF0D4DE3-0D16-4928-9D71-ED33AB0FB645}"/>
              </a:ext>
            </a:extLst>
          </p:cNvPr>
          <p:cNvCxnSpPr>
            <a:cxnSpLocks/>
          </p:cNvCxnSpPr>
          <p:nvPr/>
        </p:nvCxnSpPr>
        <p:spPr>
          <a:xfrm flipH="1" flipV="1">
            <a:off x="776553" y="2087207"/>
            <a:ext cx="3106130" cy="2032796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1175CD0-9E48-4D96-9A10-1ACCD8B28E88}"/>
              </a:ext>
            </a:extLst>
          </p:cNvPr>
          <p:cNvCxnSpPr>
            <a:cxnSpLocks/>
          </p:cNvCxnSpPr>
          <p:nvPr/>
        </p:nvCxnSpPr>
        <p:spPr>
          <a:xfrm>
            <a:off x="3882683" y="4111836"/>
            <a:ext cx="243270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1B5CCA7-07C7-43CE-852A-597431079DC1}"/>
              </a:ext>
            </a:extLst>
          </p:cNvPr>
          <p:cNvSpPr txBox="1"/>
          <p:nvPr/>
        </p:nvSpPr>
        <p:spPr>
          <a:xfrm>
            <a:off x="3516293" y="2190202"/>
            <a:ext cx="2799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Gain creators: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Skilled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Door-step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 for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Exclusive membership</a:t>
            </a:r>
          </a:p>
          <a:p>
            <a:endParaRPr lang="en-IN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B1DA2A7-D496-4541-AB0A-414B10E57AAF}"/>
              </a:ext>
            </a:extLst>
          </p:cNvPr>
          <p:cNvSpPr txBox="1"/>
          <p:nvPr/>
        </p:nvSpPr>
        <p:spPr>
          <a:xfrm>
            <a:off x="3556916" y="4525150"/>
            <a:ext cx="2799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Pain resolver: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Online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assurance/Warranty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Pick up and drop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Transparent 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Maximizing footprint of the brand.</a:t>
            </a:r>
          </a:p>
          <a:p>
            <a:endParaRPr lang="en-IN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1A858A14-6FC1-489E-AB73-3403E8673D97}"/>
              </a:ext>
            </a:extLst>
          </p:cNvPr>
          <p:cNvSpPr txBox="1"/>
          <p:nvPr/>
        </p:nvSpPr>
        <p:spPr>
          <a:xfrm>
            <a:off x="754657" y="3317839"/>
            <a:ext cx="2822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&amp; Services: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Exclusive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Pick and drop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 for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Repair and maintenance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89365339-8800-402B-B734-5F6C266452F7}"/>
              </a:ext>
            </a:extLst>
          </p:cNvPr>
          <p:cNvSpPr txBox="1"/>
          <p:nvPr/>
        </p:nvSpPr>
        <p:spPr>
          <a:xfrm>
            <a:off x="7305874" y="3594201"/>
            <a:ext cx="2229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Customer Jobs: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Getting service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demand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User interface</a:t>
            </a:r>
            <a:endParaRPr lang="en-IN" sz="1600" dirty="0"/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298494B2-FBBE-4D75-B0A1-108E5B259734}"/>
              </a:ext>
            </a:extLst>
          </p:cNvPr>
          <p:cNvSpPr txBox="1"/>
          <p:nvPr/>
        </p:nvSpPr>
        <p:spPr>
          <a:xfrm>
            <a:off x="9331570" y="4284528"/>
            <a:ext cx="27103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Lack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Trust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Commute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Price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Lack of awareness</a:t>
            </a:r>
          </a:p>
          <a:p>
            <a:endParaRPr lang="en-IN" dirty="0"/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9D1EDF63-BB8A-412F-B79F-9A6D1F4CB1F5}"/>
              </a:ext>
            </a:extLst>
          </p:cNvPr>
          <p:cNvSpPr txBox="1"/>
          <p:nvPr/>
        </p:nvSpPr>
        <p:spPr>
          <a:xfrm>
            <a:off x="9331570" y="2274180"/>
            <a:ext cx="22299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Repair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Status symbol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Ease of service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26853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B9CD4A-333E-4029-858E-6675C01D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Evolution of the automobile industry: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2EE429A2-CFF2-455E-8E62-4A284CCB2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17" y="221349"/>
            <a:ext cx="5853961" cy="64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6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7751DDD-6AE0-481F-977C-75061B96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010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="" xmlns:a16="http://schemas.microsoft.com/office/drawing/2014/main" id="{7C5DB4E8-AADC-41BA-AFE5-EB31EB107230}"/>
              </a:ext>
            </a:extLst>
          </p:cNvPr>
          <p:cNvSpPr/>
          <p:nvPr/>
        </p:nvSpPr>
        <p:spPr>
          <a:xfrm>
            <a:off x="4402281" y="2528455"/>
            <a:ext cx="3387438" cy="33836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A464DC-1D76-4D57-BF6C-15DF8A10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0" y="584379"/>
            <a:ext cx="2971800" cy="709757"/>
          </a:xfrm>
        </p:spPr>
        <p:txBody>
          <a:bodyPr/>
          <a:lstStyle/>
          <a:p>
            <a:r>
              <a:rPr lang="en-US" b="1" dirty="0"/>
              <a:t>Market Size: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C10BAA-E25D-4665-B3F8-0A512E33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890" y="1444949"/>
            <a:ext cx="10647218" cy="709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India became the fourth largest auto market in 2018 with sales increasing 8.3 per cent year-on-year to 3.99 million units.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9158F84-8622-44FE-8992-1BFAF017EACE}"/>
              </a:ext>
            </a:extLst>
          </p:cNvPr>
          <p:cNvSpPr/>
          <p:nvPr/>
        </p:nvSpPr>
        <p:spPr>
          <a:xfrm>
            <a:off x="5105399" y="3214255"/>
            <a:ext cx="1981201" cy="20089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5743F14-107D-4195-BB94-4507E704E623}"/>
              </a:ext>
            </a:extLst>
          </p:cNvPr>
          <p:cNvSpPr/>
          <p:nvPr/>
        </p:nvSpPr>
        <p:spPr>
          <a:xfrm>
            <a:off x="5600698" y="3719945"/>
            <a:ext cx="990601" cy="997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63081ED7-D0E4-4863-BDAE-794B0C34E901}"/>
              </a:ext>
            </a:extLst>
          </p:cNvPr>
          <p:cNvCxnSpPr>
            <a:cxnSpLocks/>
          </p:cNvCxnSpPr>
          <p:nvPr/>
        </p:nvCxnSpPr>
        <p:spPr>
          <a:xfrm>
            <a:off x="6593897" y="2650521"/>
            <a:ext cx="2173432" cy="3012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8570C4A1-94CB-4300-AA92-ED37A4C9CAE8}"/>
              </a:ext>
            </a:extLst>
          </p:cNvPr>
          <p:cNvCxnSpPr>
            <a:cxnSpLocks/>
          </p:cNvCxnSpPr>
          <p:nvPr/>
        </p:nvCxnSpPr>
        <p:spPr>
          <a:xfrm>
            <a:off x="6756256" y="3579879"/>
            <a:ext cx="2182958" cy="471667"/>
          </a:xfrm>
          <a:prstGeom prst="bentConnector3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115D7A81-25F8-40AD-A504-17CF6C3B4522}"/>
              </a:ext>
            </a:extLst>
          </p:cNvPr>
          <p:cNvCxnSpPr>
            <a:cxnSpLocks/>
          </p:cNvCxnSpPr>
          <p:nvPr/>
        </p:nvCxnSpPr>
        <p:spPr>
          <a:xfrm>
            <a:off x="6034519" y="4488874"/>
            <a:ext cx="2836720" cy="77715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BC3CDE-F51B-42F7-A6CE-ACEC6F8BC7BB}"/>
              </a:ext>
            </a:extLst>
          </p:cNvPr>
          <p:cNvSpPr txBox="1"/>
          <p:nvPr/>
        </p:nvSpPr>
        <p:spPr>
          <a:xfrm>
            <a:off x="8825345" y="2660397"/>
            <a:ext cx="2784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Total serviceable market: </a:t>
            </a:r>
            <a:r>
              <a:rPr lang="en-IN" sz="1400" dirty="0"/>
              <a:t>Approximately 30 million cars in India, Automobile service to grow from 20,000 Cr. to 33,000 Cr. By 2020</a:t>
            </a:r>
          </a:p>
          <a:p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8B43F62-BE59-41AA-AFCA-6A6A38551606}"/>
              </a:ext>
            </a:extLst>
          </p:cNvPr>
          <p:cNvSpPr txBox="1"/>
          <p:nvPr/>
        </p:nvSpPr>
        <p:spPr>
          <a:xfrm>
            <a:off x="8871239" y="3873321"/>
            <a:ext cx="23691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Serviceable available market: </a:t>
            </a:r>
            <a:r>
              <a:rPr lang="en-IN" sz="1400" dirty="0"/>
              <a:t>18.66 Million cars (Delhi, Bengaluru, Chennai and Hyderabad)</a:t>
            </a:r>
          </a:p>
          <a:p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5877F63-0BF3-4E35-AB4E-9EBA15BD9808}"/>
              </a:ext>
            </a:extLst>
          </p:cNvPr>
          <p:cNvSpPr txBox="1"/>
          <p:nvPr/>
        </p:nvSpPr>
        <p:spPr>
          <a:xfrm>
            <a:off x="8871238" y="5117022"/>
            <a:ext cx="2604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sz="1400" b="1" dirty="0"/>
              <a:t>Initial target market: </a:t>
            </a:r>
          </a:p>
          <a:p>
            <a:pPr lvl="0"/>
            <a:r>
              <a:rPr lang="en-IN" sz="1400" dirty="0"/>
              <a:t>1.69 Million cars (Jaipur)</a:t>
            </a:r>
          </a:p>
          <a:p>
            <a:r>
              <a:rPr lang="en-US" dirty="0"/>
              <a:t> 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724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>
            <a:extLst>
              <a:ext uri="{FF2B5EF4-FFF2-40B4-BE49-F238E27FC236}">
                <a16:creationId xmlns=""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54B2FF-59EE-44C2-B317-C383C0DE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Competitor Analysis: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951C3D3-CCBA-4C04-A46B-F29D96558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241252"/>
              </p:ext>
            </p:extLst>
          </p:nvPr>
        </p:nvGraphicFramePr>
        <p:xfrm>
          <a:off x="-153" y="2486527"/>
          <a:ext cx="12192001" cy="437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511">
                  <a:extLst>
                    <a:ext uri="{9D8B030D-6E8A-4147-A177-3AD203B41FA5}">
                      <a16:colId xmlns="" xmlns:a16="http://schemas.microsoft.com/office/drawing/2014/main" val="4197545837"/>
                    </a:ext>
                  </a:extLst>
                </a:gridCol>
                <a:gridCol w="1572126">
                  <a:extLst>
                    <a:ext uri="{9D8B030D-6E8A-4147-A177-3AD203B41FA5}">
                      <a16:colId xmlns="" xmlns:a16="http://schemas.microsoft.com/office/drawing/2014/main" val="553703845"/>
                    </a:ext>
                  </a:extLst>
                </a:gridCol>
                <a:gridCol w="903261">
                  <a:extLst>
                    <a:ext uri="{9D8B030D-6E8A-4147-A177-3AD203B41FA5}">
                      <a16:colId xmlns="" xmlns:a16="http://schemas.microsoft.com/office/drawing/2014/main" val="3540905645"/>
                    </a:ext>
                  </a:extLst>
                </a:gridCol>
                <a:gridCol w="652823">
                  <a:extLst>
                    <a:ext uri="{9D8B030D-6E8A-4147-A177-3AD203B41FA5}">
                      <a16:colId xmlns="" xmlns:a16="http://schemas.microsoft.com/office/drawing/2014/main" val="34061412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180363422"/>
                    </a:ext>
                  </a:extLst>
                </a:gridCol>
                <a:gridCol w="497306">
                  <a:extLst>
                    <a:ext uri="{9D8B030D-6E8A-4147-A177-3AD203B41FA5}">
                      <a16:colId xmlns="" xmlns:a16="http://schemas.microsoft.com/office/drawing/2014/main" val="2555939798"/>
                    </a:ext>
                  </a:extLst>
                </a:gridCol>
                <a:gridCol w="786063">
                  <a:extLst>
                    <a:ext uri="{9D8B030D-6E8A-4147-A177-3AD203B41FA5}">
                      <a16:colId xmlns="" xmlns:a16="http://schemas.microsoft.com/office/drawing/2014/main" val="3959575762"/>
                    </a:ext>
                  </a:extLst>
                </a:gridCol>
                <a:gridCol w="593558">
                  <a:extLst>
                    <a:ext uri="{9D8B030D-6E8A-4147-A177-3AD203B41FA5}">
                      <a16:colId xmlns="" xmlns:a16="http://schemas.microsoft.com/office/drawing/2014/main" val="1268614718"/>
                    </a:ext>
                  </a:extLst>
                </a:gridCol>
                <a:gridCol w="753979">
                  <a:extLst>
                    <a:ext uri="{9D8B030D-6E8A-4147-A177-3AD203B41FA5}">
                      <a16:colId xmlns="" xmlns:a16="http://schemas.microsoft.com/office/drawing/2014/main" val="2487082507"/>
                    </a:ext>
                  </a:extLst>
                </a:gridCol>
                <a:gridCol w="625642">
                  <a:extLst>
                    <a:ext uri="{9D8B030D-6E8A-4147-A177-3AD203B41FA5}">
                      <a16:colId xmlns="" xmlns:a16="http://schemas.microsoft.com/office/drawing/2014/main" val="3775531584"/>
                    </a:ext>
                  </a:extLst>
                </a:gridCol>
                <a:gridCol w="1990040">
                  <a:extLst>
                    <a:ext uri="{9D8B030D-6E8A-4147-A177-3AD203B41FA5}">
                      <a16:colId xmlns="" xmlns:a16="http://schemas.microsoft.com/office/drawing/2014/main" val="4271813831"/>
                    </a:ext>
                  </a:extLst>
                </a:gridCol>
                <a:gridCol w="2004292">
                  <a:extLst>
                    <a:ext uri="{9D8B030D-6E8A-4147-A177-3AD203B41FA5}">
                      <a16:colId xmlns="" xmlns:a16="http://schemas.microsoft.com/office/drawing/2014/main" val="3828629151"/>
                    </a:ext>
                  </a:extLst>
                </a:gridCol>
              </a:tblGrid>
              <a:tr h="763824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Company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Founders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Founded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Area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Core Business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Target Market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Revenue Stream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Platform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Spread/No of customers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Strength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Limitation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My Differentiating factor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extLst>
                  <a:ext uri="{0D108BD9-81ED-4DB2-BD59-A6C34878D82A}">
                    <a16:rowId xmlns="" xmlns:a16="http://schemas.microsoft.com/office/drawing/2014/main" val="3259004395"/>
                  </a:ext>
                </a:extLst>
              </a:tr>
              <a:tr h="949097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Car </a:t>
                      </a:r>
                      <a:r>
                        <a:rPr lang="en-IN" sz="1100" u="none" strike="noStrike" dirty="0" err="1">
                          <a:effectLst/>
                        </a:rPr>
                        <a:t>Zippi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Suman </a:t>
                      </a:r>
                      <a:r>
                        <a:rPr lang="en-IN" sz="1100" u="none" strike="noStrike" dirty="0" err="1">
                          <a:effectLst/>
                        </a:rPr>
                        <a:t>Howlander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2015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Bangalore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Doorstep car care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Urban Cities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Commission model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App/Web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Bangalore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Not disclosed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Expensive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No real time problem solving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Already existing solution.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Highly competitive market</a:t>
                      </a:r>
                      <a:br>
                        <a:rPr lang="en-US" sz="1100" u="none" strike="noStrike">
                          <a:effectLst/>
                        </a:rPr>
                      </a:b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</a:rPr>
                        <a:t>Real time problem solving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Inexpensive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High transparency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Aggregator business model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extLst>
                  <a:ext uri="{0D108BD9-81ED-4DB2-BD59-A6C34878D82A}">
                    <a16:rowId xmlns="" xmlns:a16="http://schemas.microsoft.com/office/drawing/2014/main" val="1548272458"/>
                  </a:ext>
                </a:extLst>
              </a:tr>
              <a:tr h="1515319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MeriCAR.com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Rakesh </a:t>
                      </a:r>
                      <a:r>
                        <a:rPr lang="en-IN" sz="1100" u="none" strike="noStrike" dirty="0" err="1">
                          <a:effectLst/>
                        </a:rPr>
                        <a:t>Sidana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2008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Delhi NCR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Market place and Aggregator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Urban Cities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Subscription models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App/Web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Delhi/NCR, Gurgaon and Noida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Not disclosed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No doorstep car care services offered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Slow growth and expansion since inception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Does not tie up with the local players and offer solutions but, just helps users identify nearby workshops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Doorstep care services offered.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Planning to expand business on a large scale in  short span of time.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Tie ups with local players, customers are routed through our platform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extLst>
                  <a:ext uri="{0D108BD9-81ED-4DB2-BD59-A6C34878D82A}">
                    <a16:rowId xmlns="" xmlns:a16="http://schemas.microsoft.com/office/drawing/2014/main" val="3184471921"/>
                  </a:ext>
                </a:extLst>
              </a:tr>
              <a:tr h="571617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Bookmycarservice.com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Raj Hasan Nagaraja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2014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Bangalore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Listing local players on its platform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Urban Cities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Fee per service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App/Web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Bangalore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Not disclosed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Almost like what we offer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 for car service not available</a:t>
                      </a:r>
                    </a:p>
                  </a:txBody>
                  <a:tcPr marL="4792" marR="4792" marT="4792" marB="0"/>
                </a:tc>
                <a:extLst>
                  <a:ext uri="{0D108BD9-81ED-4DB2-BD59-A6C34878D82A}">
                    <a16:rowId xmlns="" xmlns:a16="http://schemas.microsoft.com/office/drawing/2014/main" val="1095234895"/>
                  </a:ext>
                </a:extLst>
              </a:tr>
              <a:tr h="571617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AutoYaar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Bharat Ostwal, Sunil Gupta, Amisha Shah and Abhishek Gupta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2015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Ahmedabad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Aggregator platform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Urban Cities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Fee per service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>
                          <a:effectLst/>
                        </a:rPr>
                        <a:t>App/Web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Ahmedabad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u="none" strike="noStrike" dirty="0">
                          <a:effectLst/>
                        </a:rPr>
                        <a:t>Not disclosed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</a:rPr>
                        <a:t>Almost like what we offer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 for car service not available</a:t>
                      </a:r>
                    </a:p>
                    <a:p>
                      <a:pPr algn="ctr" fontAlgn="t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2" marR="4792" marT="4792" marB="0"/>
                </a:tc>
                <a:extLst>
                  <a:ext uri="{0D108BD9-81ED-4DB2-BD59-A6C34878D82A}">
                    <a16:rowId xmlns="" xmlns:a16="http://schemas.microsoft.com/office/drawing/2014/main" val="2474073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729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909</Words>
  <Application>Microsoft Macintosh PowerPoint</Application>
  <PresentationFormat>Custom</PresentationFormat>
  <Paragraphs>212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Auto-Pilot Ghaadi Apki, Fikhar humari!</vt:lpstr>
      <vt:lpstr>Purpose:</vt:lpstr>
      <vt:lpstr>Problem statement:</vt:lpstr>
      <vt:lpstr>PowerPoint Presentation</vt:lpstr>
      <vt:lpstr>Solution:</vt:lpstr>
      <vt:lpstr>Value proposition canvas:</vt:lpstr>
      <vt:lpstr>Evolution of the automobile industry:</vt:lpstr>
      <vt:lpstr>Market Size:</vt:lpstr>
      <vt:lpstr>Competitor Analysis:</vt:lpstr>
      <vt:lpstr>Product:</vt:lpstr>
      <vt:lpstr> Segmentation          Target              Positioning:</vt:lpstr>
      <vt:lpstr>PowerPoint Presentation</vt:lpstr>
      <vt:lpstr>DISTRIBUTION</vt:lpstr>
      <vt:lpstr>PowerPoint Presentation</vt:lpstr>
      <vt:lpstr>Financial Plan</vt:lpstr>
      <vt:lpstr>Milestones and metrics:</vt:lpstr>
      <vt:lpstr>Risk evaluation and coping strategies</vt:lpstr>
      <vt:lpstr>Legal environment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Auto-Pilot Ghaadi Apki, Fikhar humari!</dc:title>
  <dc:creator>TANVEER AHMED</dc:creator>
  <cp:lastModifiedBy>Shalini Singh</cp:lastModifiedBy>
  <cp:revision>5</cp:revision>
  <dcterms:created xsi:type="dcterms:W3CDTF">2020-02-20T18:13:03Z</dcterms:created>
  <dcterms:modified xsi:type="dcterms:W3CDTF">2020-02-29T09:37:54Z</dcterms:modified>
</cp:coreProperties>
</file>