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40" r:id="rId4"/>
  </p:sldMasterIdLst>
  <p:notesMasterIdLst>
    <p:notesMasterId r:id="rId26"/>
  </p:notesMasterIdLst>
  <p:sldIdLst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57" r:id="rId13"/>
    <p:sldId id="267" r:id="rId14"/>
    <p:sldId id="268" r:id="rId15"/>
    <p:sldId id="269" r:id="rId16"/>
    <p:sldId id="277" r:id="rId17"/>
    <p:sldId id="271" r:id="rId18"/>
    <p:sldId id="278" r:id="rId19"/>
    <p:sldId id="279" r:id="rId20"/>
    <p:sldId id="272" r:id="rId21"/>
    <p:sldId id="273" r:id="rId22"/>
    <p:sldId id="274" r:id="rId23"/>
    <p:sldId id="27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34" autoAdjust="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127D9-E544-48C4-8220-B17196310C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F563C468-F5B3-4D2E-B133-221C0E443730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The books available online and offline are of high price.</a:t>
          </a:r>
          <a:endParaRPr lang="en-US" dirty="0"/>
        </a:p>
      </dgm:t>
    </dgm:pt>
    <dgm:pt modelId="{E4AF0BE0-9EE3-4A25-BD45-7D46D8EC4224}" type="parTrans" cxnId="{85446A51-E375-46C9-B20F-E4522D4C3F29}">
      <dgm:prSet/>
      <dgm:spPr/>
      <dgm:t>
        <a:bodyPr/>
        <a:lstStyle/>
        <a:p>
          <a:endParaRPr lang="en-US"/>
        </a:p>
      </dgm:t>
    </dgm:pt>
    <dgm:pt modelId="{388AD050-FC91-46C1-AEBE-30C5710D9486}" type="sibTrans" cxnId="{85446A51-E375-46C9-B20F-E4522D4C3F29}">
      <dgm:prSet/>
      <dgm:spPr/>
      <dgm:t>
        <a:bodyPr/>
        <a:lstStyle/>
        <a:p>
          <a:endParaRPr lang="en-US"/>
        </a:p>
      </dgm:t>
    </dgm:pt>
    <dgm:pt modelId="{A75657DF-A545-4349-A286-2D38CB7D4B4A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Less availability of refurbished books.</a:t>
          </a:r>
          <a:endParaRPr lang="en-US" dirty="0"/>
        </a:p>
      </dgm:t>
    </dgm:pt>
    <dgm:pt modelId="{E2B48BAD-7E94-4F88-95D5-E7510FDE0DCB}" type="parTrans" cxnId="{9AB7DEA6-4E52-4896-B85B-81A36A9C1330}">
      <dgm:prSet/>
      <dgm:spPr/>
      <dgm:t>
        <a:bodyPr/>
        <a:lstStyle/>
        <a:p>
          <a:endParaRPr lang="en-US"/>
        </a:p>
      </dgm:t>
    </dgm:pt>
    <dgm:pt modelId="{353F9B7C-EC0D-468C-8D9C-76DD3DD7FC3E}" type="sibTrans" cxnId="{9AB7DEA6-4E52-4896-B85B-81A36A9C1330}">
      <dgm:prSet/>
      <dgm:spPr/>
      <dgm:t>
        <a:bodyPr/>
        <a:lstStyle/>
        <a:p>
          <a:endParaRPr lang="en-US"/>
        </a:p>
      </dgm:t>
    </dgm:pt>
    <dgm:pt modelId="{AE42A96B-7E62-4014-B449-A4D51EC5E5FB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Buyers are selling their old books in scrap.</a:t>
          </a:r>
          <a:endParaRPr lang="en-US" dirty="0"/>
        </a:p>
      </dgm:t>
    </dgm:pt>
    <dgm:pt modelId="{ED0514A6-DFC1-4857-8989-12B35FE4DE1E}" type="parTrans" cxnId="{836FE673-F6E6-4AA1-94BA-61A25F2DC156}">
      <dgm:prSet/>
      <dgm:spPr/>
      <dgm:t>
        <a:bodyPr/>
        <a:lstStyle/>
        <a:p>
          <a:endParaRPr lang="en-US"/>
        </a:p>
      </dgm:t>
    </dgm:pt>
    <dgm:pt modelId="{33BB6616-2CD9-4486-9C4C-D49DB381CE48}" type="sibTrans" cxnId="{836FE673-F6E6-4AA1-94BA-61A25F2DC156}">
      <dgm:prSet/>
      <dgm:spPr/>
      <dgm:t>
        <a:bodyPr/>
        <a:lstStyle/>
        <a:p>
          <a:endParaRPr lang="en-US"/>
        </a:p>
      </dgm:t>
    </dgm:pt>
    <dgm:pt modelId="{207DB71E-3701-4A85-B780-F9909241E2AE}" type="pres">
      <dgm:prSet presAssocID="{8A5127D9-E544-48C4-8220-B17196310CB4}" presName="root" presStyleCnt="0">
        <dgm:presLayoutVars>
          <dgm:dir/>
          <dgm:resizeHandles val="exact"/>
        </dgm:presLayoutVars>
      </dgm:prSet>
      <dgm:spPr/>
    </dgm:pt>
    <dgm:pt modelId="{A564964E-294A-4D16-9802-E302E2F654D1}" type="pres">
      <dgm:prSet presAssocID="{F563C468-F5B3-4D2E-B133-221C0E443730}" presName="compNode" presStyleCnt="0"/>
      <dgm:spPr/>
    </dgm:pt>
    <dgm:pt modelId="{A4460523-F646-49BF-B563-E35C5616C125}" type="pres">
      <dgm:prSet presAssocID="{F563C468-F5B3-4D2E-B133-221C0E443730}" presName="iconBgRect" presStyleLbl="bgShp" presStyleIdx="0" presStyleCnt="3"/>
      <dgm:spPr>
        <a:solidFill>
          <a:schemeClr val="tx2"/>
        </a:solidFill>
      </dgm:spPr>
    </dgm:pt>
    <dgm:pt modelId="{B16FF6E0-0854-40F3-A459-451E65674DC5}" type="pres">
      <dgm:prSet presAssocID="{F563C468-F5B3-4D2E-B133-221C0E4437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B01AB7F2-2F57-4AB7-8372-93B799D421D9}" type="pres">
      <dgm:prSet presAssocID="{F563C468-F5B3-4D2E-B133-221C0E443730}" presName="spaceRect" presStyleCnt="0"/>
      <dgm:spPr/>
    </dgm:pt>
    <dgm:pt modelId="{87154616-91F0-47F0-8A0D-AACA6F1DEDCF}" type="pres">
      <dgm:prSet presAssocID="{F563C468-F5B3-4D2E-B133-221C0E443730}" presName="textRect" presStyleLbl="revTx" presStyleIdx="0" presStyleCnt="3">
        <dgm:presLayoutVars>
          <dgm:chMax val="1"/>
          <dgm:chPref val="1"/>
        </dgm:presLayoutVars>
      </dgm:prSet>
      <dgm:spPr/>
    </dgm:pt>
    <dgm:pt modelId="{9CFDAEFE-FF76-421E-8418-E8671DE89F5F}" type="pres">
      <dgm:prSet presAssocID="{388AD050-FC91-46C1-AEBE-30C5710D9486}" presName="sibTrans" presStyleCnt="0"/>
      <dgm:spPr/>
    </dgm:pt>
    <dgm:pt modelId="{44E64C00-30C8-4A61-AF5D-69D1BB745458}" type="pres">
      <dgm:prSet presAssocID="{A75657DF-A545-4349-A286-2D38CB7D4B4A}" presName="compNode" presStyleCnt="0"/>
      <dgm:spPr/>
    </dgm:pt>
    <dgm:pt modelId="{7C33C357-4295-43C5-8279-87A82D946066}" type="pres">
      <dgm:prSet presAssocID="{A75657DF-A545-4349-A286-2D38CB7D4B4A}" presName="iconBgRect" presStyleLbl="bgShp" presStyleIdx="1" presStyleCnt="3"/>
      <dgm:spPr>
        <a:solidFill>
          <a:schemeClr val="tx2"/>
        </a:solidFill>
      </dgm:spPr>
    </dgm:pt>
    <dgm:pt modelId="{51769E2A-52AA-4E46-A424-BBB771FB9D2A}" type="pres">
      <dgm:prSet presAssocID="{A75657DF-A545-4349-A286-2D38CB7D4B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DF669B1-F4BA-44FD-8F86-60C1B759A2B5}" type="pres">
      <dgm:prSet presAssocID="{A75657DF-A545-4349-A286-2D38CB7D4B4A}" presName="spaceRect" presStyleCnt="0"/>
      <dgm:spPr/>
    </dgm:pt>
    <dgm:pt modelId="{E858E898-48B9-45DD-8D04-4C5D6F83165A}" type="pres">
      <dgm:prSet presAssocID="{A75657DF-A545-4349-A286-2D38CB7D4B4A}" presName="textRect" presStyleLbl="revTx" presStyleIdx="1" presStyleCnt="3">
        <dgm:presLayoutVars>
          <dgm:chMax val="1"/>
          <dgm:chPref val="1"/>
        </dgm:presLayoutVars>
      </dgm:prSet>
      <dgm:spPr/>
    </dgm:pt>
    <dgm:pt modelId="{B458255E-FA70-4E6A-B4AC-3224AE827B4B}" type="pres">
      <dgm:prSet presAssocID="{353F9B7C-EC0D-468C-8D9C-76DD3DD7FC3E}" presName="sibTrans" presStyleCnt="0"/>
      <dgm:spPr/>
    </dgm:pt>
    <dgm:pt modelId="{71D2C2A8-E4B6-433F-B14D-0517AE92B312}" type="pres">
      <dgm:prSet presAssocID="{AE42A96B-7E62-4014-B449-A4D51EC5E5FB}" presName="compNode" presStyleCnt="0"/>
      <dgm:spPr/>
    </dgm:pt>
    <dgm:pt modelId="{F49D1810-723C-4403-A6BE-CC08F951A14C}" type="pres">
      <dgm:prSet presAssocID="{AE42A96B-7E62-4014-B449-A4D51EC5E5FB}" presName="iconBgRect" presStyleLbl="bgShp" presStyleIdx="2" presStyleCnt="3"/>
      <dgm:spPr>
        <a:solidFill>
          <a:schemeClr val="tx2"/>
        </a:solidFill>
      </dgm:spPr>
    </dgm:pt>
    <dgm:pt modelId="{53A39693-9BF4-4156-9EB2-B514FD974217}" type="pres">
      <dgm:prSet presAssocID="{AE42A96B-7E62-4014-B449-A4D51EC5E5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9EAD1CD6-9C85-40DF-A09B-DEAB627C4877}" type="pres">
      <dgm:prSet presAssocID="{AE42A96B-7E62-4014-B449-A4D51EC5E5FB}" presName="spaceRect" presStyleCnt="0"/>
      <dgm:spPr/>
    </dgm:pt>
    <dgm:pt modelId="{959B7796-B53B-470F-BC60-95123BC384B9}" type="pres">
      <dgm:prSet presAssocID="{AE42A96B-7E62-4014-B449-A4D51EC5E5F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71DC31A-2B11-4580-A226-D2F9653315F3}" type="presOf" srcId="{AE42A96B-7E62-4014-B449-A4D51EC5E5FB}" destId="{959B7796-B53B-470F-BC60-95123BC384B9}" srcOrd="0" destOrd="0" presId="urn:microsoft.com/office/officeart/2018/5/layout/IconCircleLabelList"/>
    <dgm:cxn modelId="{20942D23-A9E1-474D-B038-56A42ABDB70B}" type="presOf" srcId="{F563C468-F5B3-4D2E-B133-221C0E443730}" destId="{87154616-91F0-47F0-8A0D-AACA6F1DEDCF}" srcOrd="0" destOrd="0" presId="urn:microsoft.com/office/officeart/2018/5/layout/IconCircleLabelList"/>
    <dgm:cxn modelId="{85446A51-E375-46C9-B20F-E4522D4C3F29}" srcId="{8A5127D9-E544-48C4-8220-B17196310CB4}" destId="{F563C468-F5B3-4D2E-B133-221C0E443730}" srcOrd="0" destOrd="0" parTransId="{E4AF0BE0-9EE3-4A25-BD45-7D46D8EC4224}" sibTransId="{388AD050-FC91-46C1-AEBE-30C5710D9486}"/>
    <dgm:cxn modelId="{836FE673-F6E6-4AA1-94BA-61A25F2DC156}" srcId="{8A5127D9-E544-48C4-8220-B17196310CB4}" destId="{AE42A96B-7E62-4014-B449-A4D51EC5E5FB}" srcOrd="2" destOrd="0" parTransId="{ED0514A6-DFC1-4857-8989-12B35FE4DE1E}" sibTransId="{33BB6616-2CD9-4486-9C4C-D49DB381CE48}"/>
    <dgm:cxn modelId="{7C8C2889-8EE2-4C9B-8992-29ED6D489672}" type="presOf" srcId="{A75657DF-A545-4349-A286-2D38CB7D4B4A}" destId="{E858E898-48B9-45DD-8D04-4C5D6F83165A}" srcOrd="0" destOrd="0" presId="urn:microsoft.com/office/officeart/2018/5/layout/IconCircleLabelList"/>
    <dgm:cxn modelId="{9AB7DEA6-4E52-4896-B85B-81A36A9C1330}" srcId="{8A5127D9-E544-48C4-8220-B17196310CB4}" destId="{A75657DF-A545-4349-A286-2D38CB7D4B4A}" srcOrd="1" destOrd="0" parTransId="{E2B48BAD-7E94-4F88-95D5-E7510FDE0DCB}" sibTransId="{353F9B7C-EC0D-468C-8D9C-76DD3DD7FC3E}"/>
    <dgm:cxn modelId="{519E4EAD-B81D-4667-9A21-DC08C427BABA}" type="presOf" srcId="{8A5127D9-E544-48C4-8220-B17196310CB4}" destId="{207DB71E-3701-4A85-B780-F9909241E2AE}" srcOrd="0" destOrd="0" presId="urn:microsoft.com/office/officeart/2018/5/layout/IconCircleLabelList"/>
    <dgm:cxn modelId="{9331F354-A750-43D5-BED3-3118FFC8DCDC}" type="presParOf" srcId="{207DB71E-3701-4A85-B780-F9909241E2AE}" destId="{A564964E-294A-4D16-9802-E302E2F654D1}" srcOrd="0" destOrd="0" presId="urn:microsoft.com/office/officeart/2018/5/layout/IconCircleLabelList"/>
    <dgm:cxn modelId="{66EB95D7-BAD1-452E-9C38-8DEC4608EAE4}" type="presParOf" srcId="{A564964E-294A-4D16-9802-E302E2F654D1}" destId="{A4460523-F646-49BF-B563-E35C5616C125}" srcOrd="0" destOrd="0" presId="urn:microsoft.com/office/officeart/2018/5/layout/IconCircleLabelList"/>
    <dgm:cxn modelId="{F6A6CB17-E64E-4ABB-9D0B-510D2E8FE3AB}" type="presParOf" srcId="{A564964E-294A-4D16-9802-E302E2F654D1}" destId="{B16FF6E0-0854-40F3-A459-451E65674DC5}" srcOrd="1" destOrd="0" presId="urn:microsoft.com/office/officeart/2018/5/layout/IconCircleLabelList"/>
    <dgm:cxn modelId="{993DC671-886D-40FD-9C80-03F8A2A9BBD3}" type="presParOf" srcId="{A564964E-294A-4D16-9802-E302E2F654D1}" destId="{B01AB7F2-2F57-4AB7-8372-93B799D421D9}" srcOrd="2" destOrd="0" presId="urn:microsoft.com/office/officeart/2018/5/layout/IconCircleLabelList"/>
    <dgm:cxn modelId="{92DE0486-8A31-4571-B45E-E1D88E56427C}" type="presParOf" srcId="{A564964E-294A-4D16-9802-E302E2F654D1}" destId="{87154616-91F0-47F0-8A0D-AACA6F1DEDCF}" srcOrd="3" destOrd="0" presId="urn:microsoft.com/office/officeart/2018/5/layout/IconCircleLabelList"/>
    <dgm:cxn modelId="{D6B7877A-8A28-47A3-9D79-35D534F96290}" type="presParOf" srcId="{207DB71E-3701-4A85-B780-F9909241E2AE}" destId="{9CFDAEFE-FF76-421E-8418-E8671DE89F5F}" srcOrd="1" destOrd="0" presId="urn:microsoft.com/office/officeart/2018/5/layout/IconCircleLabelList"/>
    <dgm:cxn modelId="{3F562651-414B-4B25-BD8B-34289A4EA29F}" type="presParOf" srcId="{207DB71E-3701-4A85-B780-F9909241E2AE}" destId="{44E64C00-30C8-4A61-AF5D-69D1BB745458}" srcOrd="2" destOrd="0" presId="urn:microsoft.com/office/officeart/2018/5/layout/IconCircleLabelList"/>
    <dgm:cxn modelId="{D941DFBA-6226-49BC-81DA-B73E99435174}" type="presParOf" srcId="{44E64C00-30C8-4A61-AF5D-69D1BB745458}" destId="{7C33C357-4295-43C5-8279-87A82D946066}" srcOrd="0" destOrd="0" presId="urn:microsoft.com/office/officeart/2018/5/layout/IconCircleLabelList"/>
    <dgm:cxn modelId="{BAD3180C-4B4A-4C85-919E-3A45FB1416F7}" type="presParOf" srcId="{44E64C00-30C8-4A61-AF5D-69D1BB745458}" destId="{51769E2A-52AA-4E46-A424-BBB771FB9D2A}" srcOrd="1" destOrd="0" presId="urn:microsoft.com/office/officeart/2018/5/layout/IconCircleLabelList"/>
    <dgm:cxn modelId="{F4279196-1A19-4500-B9EF-505A2CEDAB36}" type="presParOf" srcId="{44E64C00-30C8-4A61-AF5D-69D1BB745458}" destId="{0DF669B1-F4BA-44FD-8F86-60C1B759A2B5}" srcOrd="2" destOrd="0" presId="urn:microsoft.com/office/officeart/2018/5/layout/IconCircleLabelList"/>
    <dgm:cxn modelId="{A6CF1EC8-16AF-4030-8CA3-5BF1F25A0255}" type="presParOf" srcId="{44E64C00-30C8-4A61-AF5D-69D1BB745458}" destId="{E858E898-48B9-45DD-8D04-4C5D6F83165A}" srcOrd="3" destOrd="0" presId="urn:microsoft.com/office/officeart/2018/5/layout/IconCircleLabelList"/>
    <dgm:cxn modelId="{737CDA8D-767D-478C-96C2-06792C15C018}" type="presParOf" srcId="{207DB71E-3701-4A85-B780-F9909241E2AE}" destId="{B458255E-FA70-4E6A-B4AC-3224AE827B4B}" srcOrd="3" destOrd="0" presId="urn:microsoft.com/office/officeart/2018/5/layout/IconCircleLabelList"/>
    <dgm:cxn modelId="{1C0CA909-FA1C-4C16-9ACD-07744FA4A821}" type="presParOf" srcId="{207DB71E-3701-4A85-B780-F9909241E2AE}" destId="{71D2C2A8-E4B6-433F-B14D-0517AE92B312}" srcOrd="4" destOrd="0" presId="urn:microsoft.com/office/officeart/2018/5/layout/IconCircleLabelList"/>
    <dgm:cxn modelId="{D7B919B1-3170-402D-84FA-BA2B7F16DB13}" type="presParOf" srcId="{71D2C2A8-E4B6-433F-B14D-0517AE92B312}" destId="{F49D1810-723C-4403-A6BE-CC08F951A14C}" srcOrd="0" destOrd="0" presId="urn:microsoft.com/office/officeart/2018/5/layout/IconCircleLabelList"/>
    <dgm:cxn modelId="{737E859D-A8A5-401C-BC79-19AC65024AD5}" type="presParOf" srcId="{71D2C2A8-E4B6-433F-B14D-0517AE92B312}" destId="{53A39693-9BF4-4156-9EB2-B514FD974217}" srcOrd="1" destOrd="0" presId="urn:microsoft.com/office/officeart/2018/5/layout/IconCircleLabelList"/>
    <dgm:cxn modelId="{34D07AEF-E6F9-4CC1-BFB7-FFE7B9B188A6}" type="presParOf" srcId="{71D2C2A8-E4B6-433F-B14D-0517AE92B312}" destId="{9EAD1CD6-9C85-40DF-A09B-DEAB627C4877}" srcOrd="2" destOrd="0" presId="urn:microsoft.com/office/officeart/2018/5/layout/IconCircleLabelList"/>
    <dgm:cxn modelId="{264E7041-35F1-41E1-AABF-12C4B06AF45C}" type="presParOf" srcId="{71D2C2A8-E4B6-433F-B14D-0517AE92B312}" destId="{959B7796-B53B-470F-BC60-95123BC384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98942-7986-437C-AAAD-1B4077E64A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EEAA95-AD26-46D6-A69E-63FD23F93870}">
      <dgm:prSet custT="1"/>
      <dgm:spPr/>
      <dgm:t>
        <a:bodyPr/>
        <a:lstStyle/>
        <a:p>
          <a:r>
            <a:rPr lang="en-GB" sz="1800" dirty="0"/>
            <a:t>Historical Evolution of online book lending </a:t>
          </a:r>
          <a:endParaRPr lang="en-US" sz="1800" dirty="0"/>
        </a:p>
      </dgm:t>
    </dgm:pt>
    <dgm:pt modelId="{473F1B16-423F-4C43-B155-75A7C0EE5106}" type="parTrans" cxnId="{33D9EE1E-1488-4DD4-A88C-0DFBF412B635}">
      <dgm:prSet/>
      <dgm:spPr/>
      <dgm:t>
        <a:bodyPr/>
        <a:lstStyle/>
        <a:p>
          <a:endParaRPr lang="en-US"/>
        </a:p>
      </dgm:t>
    </dgm:pt>
    <dgm:pt modelId="{BA73D09D-BC49-44E1-8ED8-84B2E9B1100F}" type="sibTrans" cxnId="{33D9EE1E-1488-4DD4-A88C-0DFBF412B635}">
      <dgm:prSet/>
      <dgm:spPr/>
      <dgm:t>
        <a:bodyPr/>
        <a:lstStyle/>
        <a:p>
          <a:endParaRPr lang="en-US"/>
        </a:p>
      </dgm:t>
    </dgm:pt>
    <dgm:pt modelId="{DBD481DB-27A6-4E5E-9CE8-EB0447560D6D}">
      <dgm:prSet custT="1"/>
      <dgm:spPr/>
      <dgm:t>
        <a:bodyPr/>
        <a:lstStyle/>
        <a:p>
          <a:r>
            <a:rPr lang="en-GB" sz="1600" dirty="0"/>
            <a:t>Online library and rental company comes into presence since 2013 in India</a:t>
          </a:r>
          <a:endParaRPr lang="en-US" sz="1600" dirty="0"/>
        </a:p>
      </dgm:t>
    </dgm:pt>
    <dgm:pt modelId="{541BDF92-F604-46BC-89F7-219EA097FBD2}" type="parTrans" cxnId="{DD4FBEC7-077B-4355-89C1-F8094937AA81}">
      <dgm:prSet/>
      <dgm:spPr/>
      <dgm:t>
        <a:bodyPr/>
        <a:lstStyle/>
        <a:p>
          <a:endParaRPr lang="en-US"/>
        </a:p>
      </dgm:t>
    </dgm:pt>
    <dgm:pt modelId="{A00E6364-17D9-4EA0-A61F-249BC442147D}" type="sibTrans" cxnId="{DD4FBEC7-077B-4355-89C1-F8094937AA81}">
      <dgm:prSet/>
      <dgm:spPr/>
      <dgm:t>
        <a:bodyPr/>
        <a:lstStyle/>
        <a:p>
          <a:endParaRPr lang="en-US"/>
        </a:p>
      </dgm:t>
    </dgm:pt>
    <dgm:pt modelId="{B3D8046B-79B5-4489-A483-C23B83E43297}">
      <dgm:prSet custT="1"/>
      <dgm:spPr/>
      <dgm:t>
        <a:bodyPr/>
        <a:lstStyle/>
        <a:p>
          <a:r>
            <a:rPr lang="en-GB" sz="1600" dirty="0"/>
            <a:t>Pioneers are </a:t>
          </a:r>
          <a:r>
            <a:rPr lang="en-IN" sz="1600" dirty="0" err="1"/>
            <a:t>Pustakkosh</a:t>
          </a:r>
          <a:r>
            <a:rPr lang="en-IN" sz="1600" dirty="0"/>
            <a:t> and </a:t>
          </a:r>
          <a:r>
            <a:rPr lang="en-IN" sz="1600" dirty="0" err="1"/>
            <a:t>Justbooks</a:t>
          </a:r>
          <a:r>
            <a:rPr lang="en-IN" sz="1400" dirty="0"/>
            <a:t>.</a:t>
          </a:r>
          <a:endParaRPr lang="en-US" sz="1400" dirty="0"/>
        </a:p>
      </dgm:t>
    </dgm:pt>
    <dgm:pt modelId="{6F41A05B-7701-4440-A2FA-112C9DD6DD4C}" type="parTrans" cxnId="{B038B548-366F-4DC4-B9A9-5B60CEC31906}">
      <dgm:prSet/>
      <dgm:spPr/>
      <dgm:t>
        <a:bodyPr/>
        <a:lstStyle/>
        <a:p>
          <a:endParaRPr lang="en-US"/>
        </a:p>
      </dgm:t>
    </dgm:pt>
    <dgm:pt modelId="{DAC302EB-51FB-47F4-A627-C031AAFCBCBC}" type="sibTrans" cxnId="{B038B548-366F-4DC4-B9A9-5B60CEC31906}">
      <dgm:prSet/>
      <dgm:spPr/>
      <dgm:t>
        <a:bodyPr/>
        <a:lstStyle/>
        <a:p>
          <a:endParaRPr lang="en-US"/>
        </a:p>
      </dgm:t>
    </dgm:pt>
    <dgm:pt modelId="{6A62AE39-3496-442F-AE26-E403F731D8FC}">
      <dgm:prSet custT="1"/>
      <dgm:spPr/>
      <dgm:t>
        <a:bodyPr/>
        <a:lstStyle/>
        <a:p>
          <a:r>
            <a:rPr lang="en-IN" sz="1800" dirty="0"/>
            <a:t>Recent trends that make our solution possible</a:t>
          </a:r>
          <a:endParaRPr lang="en-US" sz="1800" dirty="0"/>
        </a:p>
      </dgm:t>
    </dgm:pt>
    <dgm:pt modelId="{7B720D05-26B5-49C0-96B9-B60C69C21502}" type="parTrans" cxnId="{E509737F-5315-45FE-9E7D-CE01058B3DD8}">
      <dgm:prSet/>
      <dgm:spPr/>
      <dgm:t>
        <a:bodyPr/>
        <a:lstStyle/>
        <a:p>
          <a:endParaRPr lang="en-US"/>
        </a:p>
      </dgm:t>
    </dgm:pt>
    <dgm:pt modelId="{587D48F7-6692-4805-84CE-1F77154C183A}" type="sibTrans" cxnId="{E509737F-5315-45FE-9E7D-CE01058B3DD8}">
      <dgm:prSet/>
      <dgm:spPr/>
      <dgm:t>
        <a:bodyPr/>
        <a:lstStyle/>
        <a:p>
          <a:endParaRPr lang="en-US"/>
        </a:p>
      </dgm:t>
    </dgm:pt>
    <dgm:pt modelId="{DD9D6D49-17ED-49C3-B9B0-282992F0643E}">
      <dgm:prSet custT="1"/>
      <dgm:spPr/>
      <dgm:t>
        <a:bodyPr/>
        <a:lstStyle/>
        <a:p>
          <a:r>
            <a:rPr lang="en-IN" sz="1600" dirty="0"/>
            <a:t>Technological advancement</a:t>
          </a:r>
          <a:endParaRPr lang="en-US" sz="1400" dirty="0"/>
        </a:p>
      </dgm:t>
    </dgm:pt>
    <dgm:pt modelId="{690B7638-7A23-46E4-A12D-87FAF13C7736}" type="parTrans" cxnId="{507442AE-71E5-4EE5-B5BB-8F4A5FEDF30B}">
      <dgm:prSet/>
      <dgm:spPr/>
      <dgm:t>
        <a:bodyPr/>
        <a:lstStyle/>
        <a:p>
          <a:endParaRPr lang="en-US"/>
        </a:p>
      </dgm:t>
    </dgm:pt>
    <dgm:pt modelId="{71B85EA5-880F-48C6-927B-C215E9AF48DF}" type="sibTrans" cxnId="{507442AE-71E5-4EE5-B5BB-8F4A5FEDF30B}">
      <dgm:prSet/>
      <dgm:spPr/>
      <dgm:t>
        <a:bodyPr/>
        <a:lstStyle/>
        <a:p>
          <a:endParaRPr lang="en-US"/>
        </a:p>
      </dgm:t>
    </dgm:pt>
    <dgm:pt modelId="{CDEB8BD7-A894-4639-BA64-6BB71407D231}">
      <dgm:prSet custT="1"/>
      <dgm:spPr/>
      <dgm:t>
        <a:bodyPr/>
        <a:lstStyle/>
        <a:p>
          <a:r>
            <a:rPr lang="en-GB" sz="1600" dirty="0"/>
            <a:t>Availability of High speed net in lower price</a:t>
          </a:r>
          <a:endParaRPr lang="en-US" sz="1600" dirty="0"/>
        </a:p>
      </dgm:t>
    </dgm:pt>
    <dgm:pt modelId="{36D8F39A-73AF-44F4-8C7A-33C613C3E2F3}" type="parTrans" cxnId="{C8FC91AA-90E8-4BBF-A827-21C8AA1D68E3}">
      <dgm:prSet/>
      <dgm:spPr/>
      <dgm:t>
        <a:bodyPr/>
        <a:lstStyle/>
        <a:p>
          <a:endParaRPr lang="en-US"/>
        </a:p>
      </dgm:t>
    </dgm:pt>
    <dgm:pt modelId="{5F96B0EE-086A-4C74-9EE2-4B640C875E8D}" type="sibTrans" cxnId="{C8FC91AA-90E8-4BBF-A827-21C8AA1D68E3}">
      <dgm:prSet/>
      <dgm:spPr/>
      <dgm:t>
        <a:bodyPr/>
        <a:lstStyle/>
        <a:p>
          <a:endParaRPr lang="en-US"/>
        </a:p>
      </dgm:t>
    </dgm:pt>
    <dgm:pt modelId="{4B8177AF-75E0-494A-9886-3D63A953D111}">
      <dgm:prSet custT="1"/>
      <dgm:spPr/>
      <dgm:t>
        <a:bodyPr/>
        <a:lstStyle/>
        <a:p>
          <a:r>
            <a:rPr lang="en-GB" sz="1600" dirty="0"/>
            <a:t>Young population more comfortable with book renting rather buying</a:t>
          </a:r>
          <a:endParaRPr lang="en-US" sz="1600" dirty="0"/>
        </a:p>
      </dgm:t>
    </dgm:pt>
    <dgm:pt modelId="{D4269090-E6BA-41EF-BBF6-33AE5B2180A9}" type="parTrans" cxnId="{B5B7BFF9-E659-4114-B494-7DCB222F0AD8}">
      <dgm:prSet/>
      <dgm:spPr/>
      <dgm:t>
        <a:bodyPr/>
        <a:lstStyle/>
        <a:p>
          <a:endParaRPr lang="en-US"/>
        </a:p>
      </dgm:t>
    </dgm:pt>
    <dgm:pt modelId="{5AA3776F-EC3D-4DE9-863A-DC149989C57B}" type="sibTrans" cxnId="{B5B7BFF9-E659-4114-B494-7DCB222F0AD8}">
      <dgm:prSet/>
      <dgm:spPr/>
      <dgm:t>
        <a:bodyPr/>
        <a:lstStyle/>
        <a:p>
          <a:endParaRPr lang="en-US"/>
        </a:p>
      </dgm:t>
    </dgm:pt>
    <dgm:pt modelId="{DCBDCD81-932F-4600-B6E4-37A7CC466AAA}">
      <dgm:prSet custT="1"/>
      <dgm:spPr/>
      <dgm:t>
        <a:bodyPr/>
        <a:lstStyle/>
        <a:p>
          <a:r>
            <a:rPr lang="en-GB" sz="1600" dirty="0"/>
            <a:t>Space saving </a:t>
          </a:r>
          <a:endParaRPr lang="en-US" sz="1400" dirty="0"/>
        </a:p>
      </dgm:t>
    </dgm:pt>
    <dgm:pt modelId="{188369ED-31E4-4212-8379-67DB709A8EE5}" type="parTrans" cxnId="{D16F6BA3-33F7-40D6-B4F3-7B68C2E55BDD}">
      <dgm:prSet/>
      <dgm:spPr/>
      <dgm:t>
        <a:bodyPr/>
        <a:lstStyle/>
        <a:p>
          <a:endParaRPr lang="en-US"/>
        </a:p>
      </dgm:t>
    </dgm:pt>
    <dgm:pt modelId="{2B7122D0-AB07-4D30-9B64-9C0265C66D6B}" type="sibTrans" cxnId="{D16F6BA3-33F7-40D6-B4F3-7B68C2E55BDD}">
      <dgm:prSet/>
      <dgm:spPr/>
      <dgm:t>
        <a:bodyPr/>
        <a:lstStyle/>
        <a:p>
          <a:endParaRPr lang="en-US"/>
        </a:p>
      </dgm:t>
    </dgm:pt>
    <dgm:pt modelId="{A414D652-FABC-4F12-8E10-220A42478FD3}" type="pres">
      <dgm:prSet presAssocID="{0C598942-7986-437C-AAAD-1B4077E64A79}" presName="root" presStyleCnt="0">
        <dgm:presLayoutVars>
          <dgm:dir/>
          <dgm:resizeHandles val="exact"/>
        </dgm:presLayoutVars>
      </dgm:prSet>
      <dgm:spPr/>
    </dgm:pt>
    <dgm:pt modelId="{441D430D-0C57-4C67-8CAB-437AB3B9C5A6}" type="pres">
      <dgm:prSet presAssocID="{B0EEAA95-AD26-46D6-A69E-63FD23F93870}" presName="compNode" presStyleCnt="0"/>
      <dgm:spPr/>
    </dgm:pt>
    <dgm:pt modelId="{E8EB3FE9-F7AC-4D5F-9C3E-3F49179E1EA7}" type="pres">
      <dgm:prSet presAssocID="{B0EEAA95-AD26-46D6-A69E-63FD23F93870}" presName="bgRect" presStyleLbl="bgShp" presStyleIdx="0" presStyleCnt="8"/>
      <dgm:spPr/>
    </dgm:pt>
    <dgm:pt modelId="{DBC1E7D5-94AB-4AE5-92B1-C136E6868587}" type="pres">
      <dgm:prSet presAssocID="{B0EEAA95-AD26-46D6-A69E-63FD23F93870}" presName="iconRect" presStyleLbl="node1" presStyleIdx="0" presStyleCnt="8"/>
      <dgm:spPr>
        <a:ln>
          <a:noFill/>
        </a:ln>
      </dgm:spPr>
    </dgm:pt>
    <dgm:pt modelId="{104C3BC2-5FA4-47F2-B5B3-E216193FB5B0}" type="pres">
      <dgm:prSet presAssocID="{B0EEAA95-AD26-46D6-A69E-63FD23F93870}" presName="spaceRect" presStyleCnt="0"/>
      <dgm:spPr/>
    </dgm:pt>
    <dgm:pt modelId="{30E2FE94-1C68-4FDE-A264-44BD0D3BDB7D}" type="pres">
      <dgm:prSet presAssocID="{B0EEAA95-AD26-46D6-A69E-63FD23F93870}" presName="parTx" presStyleLbl="revTx" presStyleIdx="0" presStyleCnt="8">
        <dgm:presLayoutVars>
          <dgm:chMax val="0"/>
          <dgm:chPref val="0"/>
        </dgm:presLayoutVars>
      </dgm:prSet>
      <dgm:spPr/>
    </dgm:pt>
    <dgm:pt modelId="{D551E880-3502-43B0-BA34-425647F5DD34}" type="pres">
      <dgm:prSet presAssocID="{BA73D09D-BC49-44E1-8ED8-84B2E9B1100F}" presName="sibTrans" presStyleCnt="0"/>
      <dgm:spPr/>
    </dgm:pt>
    <dgm:pt modelId="{506B7FBC-27BD-4369-A439-11134F8E4F90}" type="pres">
      <dgm:prSet presAssocID="{DBD481DB-27A6-4E5E-9CE8-EB0447560D6D}" presName="compNode" presStyleCnt="0"/>
      <dgm:spPr/>
    </dgm:pt>
    <dgm:pt modelId="{4EFF3183-497E-4379-B882-521A921A06AC}" type="pres">
      <dgm:prSet presAssocID="{DBD481DB-27A6-4E5E-9CE8-EB0447560D6D}" presName="bgRect" presStyleLbl="bgShp" presStyleIdx="1" presStyleCnt="8"/>
      <dgm:spPr/>
    </dgm:pt>
    <dgm:pt modelId="{2C9BF4D9-290F-4BFF-A32D-40AC1857A3E5}" type="pres">
      <dgm:prSet presAssocID="{DBD481DB-27A6-4E5E-9CE8-EB0447560D6D}" presName="iconRect" presStyleLbl="node1" presStyleIdx="1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ary"/>
        </a:ext>
      </dgm:extLst>
    </dgm:pt>
    <dgm:pt modelId="{87A8D742-8CE7-471A-A6E6-C93C92153807}" type="pres">
      <dgm:prSet presAssocID="{DBD481DB-27A6-4E5E-9CE8-EB0447560D6D}" presName="spaceRect" presStyleCnt="0"/>
      <dgm:spPr/>
    </dgm:pt>
    <dgm:pt modelId="{BE78DAF8-6DFA-4E22-BAFD-7EF40CFA35D1}" type="pres">
      <dgm:prSet presAssocID="{DBD481DB-27A6-4E5E-9CE8-EB0447560D6D}" presName="parTx" presStyleLbl="revTx" presStyleIdx="1" presStyleCnt="8">
        <dgm:presLayoutVars>
          <dgm:chMax val="0"/>
          <dgm:chPref val="0"/>
        </dgm:presLayoutVars>
      </dgm:prSet>
      <dgm:spPr/>
    </dgm:pt>
    <dgm:pt modelId="{EB471307-E562-44F5-BF37-0223012CFA32}" type="pres">
      <dgm:prSet presAssocID="{A00E6364-17D9-4EA0-A61F-249BC442147D}" presName="sibTrans" presStyleCnt="0"/>
      <dgm:spPr/>
    </dgm:pt>
    <dgm:pt modelId="{DC91711E-0282-430C-A839-A23EFD34EB65}" type="pres">
      <dgm:prSet presAssocID="{B3D8046B-79B5-4489-A483-C23B83E43297}" presName="compNode" presStyleCnt="0"/>
      <dgm:spPr/>
    </dgm:pt>
    <dgm:pt modelId="{1DB60C20-DFD8-4DBF-92EC-623CDA847E32}" type="pres">
      <dgm:prSet presAssocID="{B3D8046B-79B5-4489-A483-C23B83E43297}" presName="bgRect" presStyleLbl="bgShp" presStyleIdx="2" presStyleCnt="8"/>
      <dgm:spPr/>
    </dgm:pt>
    <dgm:pt modelId="{E7C71AFF-05E5-4CF9-A757-14D376FEDC68}" type="pres">
      <dgm:prSet presAssocID="{B3D8046B-79B5-4489-A483-C23B83E43297}" presName="iconRect" presStyleLbl="nod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Double Quote"/>
        </a:ext>
      </dgm:extLst>
    </dgm:pt>
    <dgm:pt modelId="{4027CFCA-6ABD-4422-9878-493149ECBE87}" type="pres">
      <dgm:prSet presAssocID="{B3D8046B-79B5-4489-A483-C23B83E43297}" presName="spaceRect" presStyleCnt="0"/>
      <dgm:spPr/>
    </dgm:pt>
    <dgm:pt modelId="{7D3E2C48-ED6E-4B81-8258-EC5C90D8602A}" type="pres">
      <dgm:prSet presAssocID="{B3D8046B-79B5-4489-A483-C23B83E43297}" presName="parTx" presStyleLbl="revTx" presStyleIdx="2" presStyleCnt="8">
        <dgm:presLayoutVars>
          <dgm:chMax val="0"/>
          <dgm:chPref val="0"/>
        </dgm:presLayoutVars>
      </dgm:prSet>
      <dgm:spPr/>
    </dgm:pt>
    <dgm:pt modelId="{E3B4FBD1-CED4-40B2-8735-386E9460C547}" type="pres">
      <dgm:prSet presAssocID="{DAC302EB-51FB-47F4-A627-C031AAFCBCBC}" presName="sibTrans" presStyleCnt="0"/>
      <dgm:spPr/>
    </dgm:pt>
    <dgm:pt modelId="{6961EED7-C91D-43D3-B8B5-F0E308A4CB27}" type="pres">
      <dgm:prSet presAssocID="{6A62AE39-3496-442F-AE26-E403F731D8FC}" presName="compNode" presStyleCnt="0"/>
      <dgm:spPr/>
    </dgm:pt>
    <dgm:pt modelId="{814015F5-5FE4-4139-919F-C1D30BCFAF21}" type="pres">
      <dgm:prSet presAssocID="{6A62AE39-3496-442F-AE26-E403F731D8FC}" presName="bgRect" presStyleLbl="bgShp" presStyleIdx="3" presStyleCnt="8"/>
      <dgm:spPr/>
    </dgm:pt>
    <dgm:pt modelId="{BA3A20C1-526F-4E8A-91FE-69750A79B31A}" type="pres">
      <dgm:prSet presAssocID="{6A62AE39-3496-442F-AE26-E403F731D8FC}" presName="iconRect" presStyleLbl="node1" presStyleIdx="3" presStyleCnt="8"/>
      <dgm:spPr>
        <a:ln>
          <a:noFill/>
        </a:ln>
      </dgm:spPr>
    </dgm:pt>
    <dgm:pt modelId="{CEA368EB-D262-4FDC-8C7A-4F2CB8A01025}" type="pres">
      <dgm:prSet presAssocID="{6A62AE39-3496-442F-AE26-E403F731D8FC}" presName="spaceRect" presStyleCnt="0"/>
      <dgm:spPr/>
    </dgm:pt>
    <dgm:pt modelId="{8CC247FE-459A-41AE-B06F-AFF2A7A167BC}" type="pres">
      <dgm:prSet presAssocID="{6A62AE39-3496-442F-AE26-E403F731D8FC}" presName="parTx" presStyleLbl="revTx" presStyleIdx="3" presStyleCnt="8" custLinFactNeighborX="323" custLinFactNeighborY="-2579">
        <dgm:presLayoutVars>
          <dgm:chMax val="0"/>
          <dgm:chPref val="0"/>
        </dgm:presLayoutVars>
      </dgm:prSet>
      <dgm:spPr/>
    </dgm:pt>
    <dgm:pt modelId="{DEE253CD-13B6-4119-8F16-E89E8EDDCA3D}" type="pres">
      <dgm:prSet presAssocID="{587D48F7-6692-4805-84CE-1F77154C183A}" presName="sibTrans" presStyleCnt="0"/>
      <dgm:spPr/>
    </dgm:pt>
    <dgm:pt modelId="{C1B5EB23-047B-4DC0-98BE-A1CF512E00FA}" type="pres">
      <dgm:prSet presAssocID="{DD9D6D49-17ED-49C3-B9B0-282992F0643E}" presName="compNode" presStyleCnt="0"/>
      <dgm:spPr/>
    </dgm:pt>
    <dgm:pt modelId="{D26AA8EE-E2D4-4E33-9D9A-0D5348FEBB72}" type="pres">
      <dgm:prSet presAssocID="{DD9D6D49-17ED-49C3-B9B0-282992F0643E}" presName="bgRect" presStyleLbl="bgShp" presStyleIdx="4" presStyleCnt="8"/>
      <dgm:spPr/>
    </dgm:pt>
    <dgm:pt modelId="{00765E7A-DAEC-491D-8F60-7D4015673437}" type="pres">
      <dgm:prSet presAssocID="{DD9D6D49-17ED-49C3-B9B0-282992F0643E}" presName="iconRect" presStyleLbl="nod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ufacturing"/>
        </a:ext>
      </dgm:extLst>
    </dgm:pt>
    <dgm:pt modelId="{7E3165FF-F637-4C82-AAF2-8E50497067CB}" type="pres">
      <dgm:prSet presAssocID="{DD9D6D49-17ED-49C3-B9B0-282992F0643E}" presName="spaceRect" presStyleCnt="0"/>
      <dgm:spPr/>
    </dgm:pt>
    <dgm:pt modelId="{EDEE28EC-BAB8-4FB3-A276-2745D43F60B4}" type="pres">
      <dgm:prSet presAssocID="{DD9D6D49-17ED-49C3-B9B0-282992F0643E}" presName="parTx" presStyleLbl="revTx" presStyleIdx="4" presStyleCnt="8">
        <dgm:presLayoutVars>
          <dgm:chMax val="0"/>
          <dgm:chPref val="0"/>
        </dgm:presLayoutVars>
      </dgm:prSet>
      <dgm:spPr/>
    </dgm:pt>
    <dgm:pt modelId="{AFD57FCD-AED0-424A-AB4A-46A6B8DB7874}" type="pres">
      <dgm:prSet presAssocID="{71B85EA5-880F-48C6-927B-C215E9AF48DF}" presName="sibTrans" presStyleCnt="0"/>
      <dgm:spPr/>
    </dgm:pt>
    <dgm:pt modelId="{F028F350-801E-4D09-9561-E83DC7B9A6AD}" type="pres">
      <dgm:prSet presAssocID="{CDEB8BD7-A894-4639-BA64-6BB71407D231}" presName="compNode" presStyleCnt="0"/>
      <dgm:spPr/>
    </dgm:pt>
    <dgm:pt modelId="{6AD3EB4C-34EC-4697-AC46-209AD6F8AF0F}" type="pres">
      <dgm:prSet presAssocID="{CDEB8BD7-A894-4639-BA64-6BB71407D231}" presName="bgRect" presStyleLbl="bgShp" presStyleIdx="5" presStyleCnt="8"/>
      <dgm:spPr/>
    </dgm:pt>
    <dgm:pt modelId="{DB022532-DBE1-431E-AC0C-DFCEE0B39899}" type="pres">
      <dgm:prSet presAssocID="{CDEB8BD7-A894-4639-BA64-6BB71407D231}" presName="iconRect" presStyleLbl="node1" presStyleIdx="5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 Ball"/>
        </a:ext>
      </dgm:extLst>
    </dgm:pt>
    <dgm:pt modelId="{9020CFCD-8BD5-4E98-8B50-0C70ED50F6DA}" type="pres">
      <dgm:prSet presAssocID="{CDEB8BD7-A894-4639-BA64-6BB71407D231}" presName="spaceRect" presStyleCnt="0"/>
      <dgm:spPr/>
    </dgm:pt>
    <dgm:pt modelId="{648ECF74-2B01-4EE6-A0D7-B31B25947BF2}" type="pres">
      <dgm:prSet presAssocID="{CDEB8BD7-A894-4639-BA64-6BB71407D231}" presName="parTx" presStyleLbl="revTx" presStyleIdx="5" presStyleCnt="8">
        <dgm:presLayoutVars>
          <dgm:chMax val="0"/>
          <dgm:chPref val="0"/>
        </dgm:presLayoutVars>
      </dgm:prSet>
      <dgm:spPr/>
    </dgm:pt>
    <dgm:pt modelId="{EEEEA978-FE76-4159-8853-BA193F7BCADD}" type="pres">
      <dgm:prSet presAssocID="{5F96B0EE-086A-4C74-9EE2-4B640C875E8D}" presName="sibTrans" presStyleCnt="0"/>
      <dgm:spPr/>
    </dgm:pt>
    <dgm:pt modelId="{E150B308-F666-420A-85D7-F3EF9CD19F71}" type="pres">
      <dgm:prSet presAssocID="{4B8177AF-75E0-494A-9886-3D63A953D111}" presName="compNode" presStyleCnt="0"/>
      <dgm:spPr/>
    </dgm:pt>
    <dgm:pt modelId="{269A162F-F380-45CA-A946-F1D78C14F1CF}" type="pres">
      <dgm:prSet presAssocID="{4B8177AF-75E0-494A-9886-3D63A953D111}" presName="bgRect" presStyleLbl="bgShp" presStyleIdx="6" presStyleCnt="8"/>
      <dgm:spPr/>
    </dgm:pt>
    <dgm:pt modelId="{1140FDA9-AFB3-4855-85A8-6B56978154EE}" type="pres">
      <dgm:prSet presAssocID="{4B8177AF-75E0-494A-9886-3D63A953D111}" presName="iconRect" presStyleLbl="node1" presStyleIdx="6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6DF09603-E47E-4958-BBA9-D65BF83EF080}" type="pres">
      <dgm:prSet presAssocID="{4B8177AF-75E0-494A-9886-3D63A953D111}" presName="spaceRect" presStyleCnt="0"/>
      <dgm:spPr/>
    </dgm:pt>
    <dgm:pt modelId="{27F3CA4E-A175-4B51-A634-026329C9D5F1}" type="pres">
      <dgm:prSet presAssocID="{4B8177AF-75E0-494A-9886-3D63A953D111}" presName="parTx" presStyleLbl="revTx" presStyleIdx="6" presStyleCnt="8">
        <dgm:presLayoutVars>
          <dgm:chMax val="0"/>
          <dgm:chPref val="0"/>
        </dgm:presLayoutVars>
      </dgm:prSet>
      <dgm:spPr/>
    </dgm:pt>
    <dgm:pt modelId="{C4F7D2AA-B59B-44D6-85F1-AB14BF1E1596}" type="pres">
      <dgm:prSet presAssocID="{5AA3776F-EC3D-4DE9-863A-DC149989C57B}" presName="sibTrans" presStyleCnt="0"/>
      <dgm:spPr/>
    </dgm:pt>
    <dgm:pt modelId="{6C1C83FA-80D8-4D15-81F8-7A8CF6E93B3B}" type="pres">
      <dgm:prSet presAssocID="{DCBDCD81-932F-4600-B6E4-37A7CC466AAA}" presName="compNode" presStyleCnt="0"/>
      <dgm:spPr/>
    </dgm:pt>
    <dgm:pt modelId="{517DA5EA-123B-4A9A-A517-B8DB741D13E4}" type="pres">
      <dgm:prSet presAssocID="{DCBDCD81-932F-4600-B6E4-37A7CC466AAA}" presName="bgRect" presStyleLbl="bgShp" presStyleIdx="7" presStyleCnt="8"/>
      <dgm:spPr/>
    </dgm:pt>
    <dgm:pt modelId="{CB57698D-7A5E-465D-92F8-6A6DD05ADA12}" type="pres">
      <dgm:prSet presAssocID="{DCBDCD81-932F-4600-B6E4-37A7CC466AAA}" presName="iconRect" presStyleLbl="node1" presStyleIdx="7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saver"/>
        </a:ext>
      </dgm:extLst>
    </dgm:pt>
    <dgm:pt modelId="{991A6F43-A7D1-4272-81EA-F158EC185E28}" type="pres">
      <dgm:prSet presAssocID="{DCBDCD81-932F-4600-B6E4-37A7CC466AAA}" presName="spaceRect" presStyleCnt="0"/>
      <dgm:spPr/>
    </dgm:pt>
    <dgm:pt modelId="{FEFBA380-B0E5-41C0-B47E-4559E5B5EF08}" type="pres">
      <dgm:prSet presAssocID="{DCBDCD81-932F-4600-B6E4-37A7CC466AAA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735DF813-131A-4D8D-B332-557AD2F1B4FE}" type="presOf" srcId="{B0EEAA95-AD26-46D6-A69E-63FD23F93870}" destId="{30E2FE94-1C68-4FDE-A264-44BD0D3BDB7D}" srcOrd="0" destOrd="0" presId="urn:microsoft.com/office/officeart/2018/2/layout/IconVerticalSolidList"/>
    <dgm:cxn modelId="{33D9EE1E-1488-4DD4-A88C-0DFBF412B635}" srcId="{0C598942-7986-437C-AAAD-1B4077E64A79}" destId="{B0EEAA95-AD26-46D6-A69E-63FD23F93870}" srcOrd="0" destOrd="0" parTransId="{473F1B16-423F-4C43-B155-75A7C0EE5106}" sibTransId="{BA73D09D-BC49-44E1-8ED8-84B2E9B1100F}"/>
    <dgm:cxn modelId="{45E48D26-0F85-4621-A706-4FDCBCFA6AE2}" type="presOf" srcId="{6A62AE39-3496-442F-AE26-E403F731D8FC}" destId="{8CC247FE-459A-41AE-B06F-AFF2A7A167BC}" srcOrd="0" destOrd="0" presId="urn:microsoft.com/office/officeart/2018/2/layout/IconVerticalSolidList"/>
    <dgm:cxn modelId="{513D3339-108A-4A56-9012-563FEAA85563}" type="presOf" srcId="{CDEB8BD7-A894-4639-BA64-6BB71407D231}" destId="{648ECF74-2B01-4EE6-A0D7-B31B25947BF2}" srcOrd="0" destOrd="0" presId="urn:microsoft.com/office/officeart/2018/2/layout/IconVerticalSolidList"/>
    <dgm:cxn modelId="{ECDCF967-4944-41C1-8DAF-20DDBFB571A8}" type="presOf" srcId="{DD9D6D49-17ED-49C3-B9B0-282992F0643E}" destId="{EDEE28EC-BAB8-4FB3-A276-2745D43F60B4}" srcOrd="0" destOrd="0" presId="urn:microsoft.com/office/officeart/2018/2/layout/IconVerticalSolidList"/>
    <dgm:cxn modelId="{B038B548-366F-4DC4-B9A9-5B60CEC31906}" srcId="{0C598942-7986-437C-AAAD-1B4077E64A79}" destId="{B3D8046B-79B5-4489-A483-C23B83E43297}" srcOrd="2" destOrd="0" parTransId="{6F41A05B-7701-4440-A2FA-112C9DD6DD4C}" sibTransId="{DAC302EB-51FB-47F4-A627-C031AAFCBCBC}"/>
    <dgm:cxn modelId="{E509737F-5315-45FE-9E7D-CE01058B3DD8}" srcId="{0C598942-7986-437C-AAAD-1B4077E64A79}" destId="{6A62AE39-3496-442F-AE26-E403F731D8FC}" srcOrd="3" destOrd="0" parTransId="{7B720D05-26B5-49C0-96B9-B60C69C21502}" sibTransId="{587D48F7-6692-4805-84CE-1F77154C183A}"/>
    <dgm:cxn modelId="{F4A0827F-B630-43F4-BCB3-7C624242BB02}" type="presOf" srcId="{DCBDCD81-932F-4600-B6E4-37A7CC466AAA}" destId="{FEFBA380-B0E5-41C0-B47E-4559E5B5EF08}" srcOrd="0" destOrd="0" presId="urn:microsoft.com/office/officeart/2018/2/layout/IconVerticalSolidList"/>
    <dgm:cxn modelId="{FBFEC2A2-8C80-43B1-9267-F019EAED82AD}" type="presOf" srcId="{DBD481DB-27A6-4E5E-9CE8-EB0447560D6D}" destId="{BE78DAF8-6DFA-4E22-BAFD-7EF40CFA35D1}" srcOrd="0" destOrd="0" presId="urn:microsoft.com/office/officeart/2018/2/layout/IconVerticalSolidList"/>
    <dgm:cxn modelId="{D16F6BA3-33F7-40D6-B4F3-7B68C2E55BDD}" srcId="{0C598942-7986-437C-AAAD-1B4077E64A79}" destId="{DCBDCD81-932F-4600-B6E4-37A7CC466AAA}" srcOrd="7" destOrd="0" parTransId="{188369ED-31E4-4212-8379-67DB709A8EE5}" sibTransId="{2B7122D0-AB07-4D30-9B64-9C0265C66D6B}"/>
    <dgm:cxn modelId="{C8FC91AA-90E8-4BBF-A827-21C8AA1D68E3}" srcId="{0C598942-7986-437C-AAAD-1B4077E64A79}" destId="{CDEB8BD7-A894-4639-BA64-6BB71407D231}" srcOrd="5" destOrd="0" parTransId="{36D8F39A-73AF-44F4-8C7A-33C613C3E2F3}" sibTransId="{5F96B0EE-086A-4C74-9EE2-4B640C875E8D}"/>
    <dgm:cxn modelId="{507442AE-71E5-4EE5-B5BB-8F4A5FEDF30B}" srcId="{0C598942-7986-437C-AAAD-1B4077E64A79}" destId="{DD9D6D49-17ED-49C3-B9B0-282992F0643E}" srcOrd="4" destOrd="0" parTransId="{690B7638-7A23-46E4-A12D-87FAF13C7736}" sibTransId="{71B85EA5-880F-48C6-927B-C215E9AF48DF}"/>
    <dgm:cxn modelId="{C9BE19BB-D8E1-4B06-987E-EE1E7947734D}" type="presOf" srcId="{0C598942-7986-437C-AAAD-1B4077E64A79}" destId="{A414D652-FABC-4F12-8E10-220A42478FD3}" srcOrd="0" destOrd="0" presId="urn:microsoft.com/office/officeart/2018/2/layout/IconVerticalSolidList"/>
    <dgm:cxn modelId="{DD4FBEC7-077B-4355-89C1-F8094937AA81}" srcId="{0C598942-7986-437C-AAAD-1B4077E64A79}" destId="{DBD481DB-27A6-4E5E-9CE8-EB0447560D6D}" srcOrd="1" destOrd="0" parTransId="{541BDF92-F604-46BC-89F7-219EA097FBD2}" sibTransId="{A00E6364-17D9-4EA0-A61F-249BC442147D}"/>
    <dgm:cxn modelId="{CE66E7E1-A623-4BC1-974A-AA2A89542530}" type="presOf" srcId="{4B8177AF-75E0-494A-9886-3D63A953D111}" destId="{27F3CA4E-A175-4B51-A634-026329C9D5F1}" srcOrd="0" destOrd="0" presId="urn:microsoft.com/office/officeart/2018/2/layout/IconVerticalSolidList"/>
    <dgm:cxn modelId="{A14A46F8-BC3D-4F36-B5CF-CCF17C988058}" type="presOf" srcId="{B3D8046B-79B5-4489-A483-C23B83E43297}" destId="{7D3E2C48-ED6E-4B81-8258-EC5C90D8602A}" srcOrd="0" destOrd="0" presId="urn:microsoft.com/office/officeart/2018/2/layout/IconVerticalSolidList"/>
    <dgm:cxn modelId="{B5B7BFF9-E659-4114-B494-7DCB222F0AD8}" srcId="{0C598942-7986-437C-AAAD-1B4077E64A79}" destId="{4B8177AF-75E0-494A-9886-3D63A953D111}" srcOrd="6" destOrd="0" parTransId="{D4269090-E6BA-41EF-BBF6-33AE5B2180A9}" sibTransId="{5AA3776F-EC3D-4DE9-863A-DC149989C57B}"/>
    <dgm:cxn modelId="{33C15D45-CF3A-464A-8656-D2711D6691EA}" type="presParOf" srcId="{A414D652-FABC-4F12-8E10-220A42478FD3}" destId="{441D430D-0C57-4C67-8CAB-437AB3B9C5A6}" srcOrd="0" destOrd="0" presId="urn:microsoft.com/office/officeart/2018/2/layout/IconVerticalSolidList"/>
    <dgm:cxn modelId="{806FD555-4AE9-43AC-9783-64A6DB6A5014}" type="presParOf" srcId="{441D430D-0C57-4C67-8CAB-437AB3B9C5A6}" destId="{E8EB3FE9-F7AC-4D5F-9C3E-3F49179E1EA7}" srcOrd="0" destOrd="0" presId="urn:microsoft.com/office/officeart/2018/2/layout/IconVerticalSolidList"/>
    <dgm:cxn modelId="{A7FABDAE-7AB5-4602-8FA9-B2F805DDF1C4}" type="presParOf" srcId="{441D430D-0C57-4C67-8CAB-437AB3B9C5A6}" destId="{DBC1E7D5-94AB-4AE5-92B1-C136E6868587}" srcOrd="1" destOrd="0" presId="urn:microsoft.com/office/officeart/2018/2/layout/IconVerticalSolidList"/>
    <dgm:cxn modelId="{4CF14E7C-6F72-405B-88FC-21620FA94F34}" type="presParOf" srcId="{441D430D-0C57-4C67-8CAB-437AB3B9C5A6}" destId="{104C3BC2-5FA4-47F2-B5B3-E216193FB5B0}" srcOrd="2" destOrd="0" presId="urn:microsoft.com/office/officeart/2018/2/layout/IconVerticalSolidList"/>
    <dgm:cxn modelId="{DAAE2B4F-3D55-4513-BEF7-E146AA5770BE}" type="presParOf" srcId="{441D430D-0C57-4C67-8CAB-437AB3B9C5A6}" destId="{30E2FE94-1C68-4FDE-A264-44BD0D3BDB7D}" srcOrd="3" destOrd="0" presId="urn:microsoft.com/office/officeart/2018/2/layout/IconVerticalSolidList"/>
    <dgm:cxn modelId="{EB02AA02-06B5-4FF7-9F7B-DDED8214EDBC}" type="presParOf" srcId="{A414D652-FABC-4F12-8E10-220A42478FD3}" destId="{D551E880-3502-43B0-BA34-425647F5DD34}" srcOrd="1" destOrd="0" presId="urn:microsoft.com/office/officeart/2018/2/layout/IconVerticalSolidList"/>
    <dgm:cxn modelId="{3D7EE101-7DED-45BB-8549-01A5F35F5188}" type="presParOf" srcId="{A414D652-FABC-4F12-8E10-220A42478FD3}" destId="{506B7FBC-27BD-4369-A439-11134F8E4F90}" srcOrd="2" destOrd="0" presId="urn:microsoft.com/office/officeart/2018/2/layout/IconVerticalSolidList"/>
    <dgm:cxn modelId="{7B62BB8F-9EAE-41FE-BC24-6F94CFB238BD}" type="presParOf" srcId="{506B7FBC-27BD-4369-A439-11134F8E4F90}" destId="{4EFF3183-497E-4379-B882-521A921A06AC}" srcOrd="0" destOrd="0" presId="urn:microsoft.com/office/officeart/2018/2/layout/IconVerticalSolidList"/>
    <dgm:cxn modelId="{81D53869-9277-4709-A2D0-645B72A59D8F}" type="presParOf" srcId="{506B7FBC-27BD-4369-A439-11134F8E4F90}" destId="{2C9BF4D9-290F-4BFF-A32D-40AC1857A3E5}" srcOrd="1" destOrd="0" presId="urn:microsoft.com/office/officeart/2018/2/layout/IconVerticalSolidList"/>
    <dgm:cxn modelId="{6AA18439-5EDF-4544-ACB4-EEA2624CEF49}" type="presParOf" srcId="{506B7FBC-27BD-4369-A439-11134F8E4F90}" destId="{87A8D742-8CE7-471A-A6E6-C93C92153807}" srcOrd="2" destOrd="0" presId="urn:microsoft.com/office/officeart/2018/2/layout/IconVerticalSolidList"/>
    <dgm:cxn modelId="{6F9C87F2-9F34-4F69-8C06-5E6E4409E31D}" type="presParOf" srcId="{506B7FBC-27BD-4369-A439-11134F8E4F90}" destId="{BE78DAF8-6DFA-4E22-BAFD-7EF40CFA35D1}" srcOrd="3" destOrd="0" presId="urn:microsoft.com/office/officeart/2018/2/layout/IconVerticalSolidList"/>
    <dgm:cxn modelId="{9E0D2ADF-0EA9-4F85-9AAC-C77B264E90B6}" type="presParOf" srcId="{A414D652-FABC-4F12-8E10-220A42478FD3}" destId="{EB471307-E562-44F5-BF37-0223012CFA32}" srcOrd="3" destOrd="0" presId="urn:microsoft.com/office/officeart/2018/2/layout/IconVerticalSolidList"/>
    <dgm:cxn modelId="{401DF284-69EF-4365-85A8-87CBE736DC26}" type="presParOf" srcId="{A414D652-FABC-4F12-8E10-220A42478FD3}" destId="{DC91711E-0282-430C-A839-A23EFD34EB65}" srcOrd="4" destOrd="0" presId="urn:microsoft.com/office/officeart/2018/2/layout/IconVerticalSolidList"/>
    <dgm:cxn modelId="{E9EE6937-DCEC-4C11-95DB-62C4FE81AD9F}" type="presParOf" srcId="{DC91711E-0282-430C-A839-A23EFD34EB65}" destId="{1DB60C20-DFD8-4DBF-92EC-623CDA847E32}" srcOrd="0" destOrd="0" presId="urn:microsoft.com/office/officeart/2018/2/layout/IconVerticalSolidList"/>
    <dgm:cxn modelId="{E75C3CFC-B37A-4581-B175-9556D1D606E6}" type="presParOf" srcId="{DC91711E-0282-430C-A839-A23EFD34EB65}" destId="{E7C71AFF-05E5-4CF9-A757-14D376FEDC68}" srcOrd="1" destOrd="0" presId="urn:microsoft.com/office/officeart/2018/2/layout/IconVerticalSolidList"/>
    <dgm:cxn modelId="{3FF4F0AC-8FEA-40BC-B41F-6CE6191BFB92}" type="presParOf" srcId="{DC91711E-0282-430C-A839-A23EFD34EB65}" destId="{4027CFCA-6ABD-4422-9878-493149ECBE87}" srcOrd="2" destOrd="0" presId="urn:microsoft.com/office/officeart/2018/2/layout/IconVerticalSolidList"/>
    <dgm:cxn modelId="{1CFEADB5-9407-4F01-9065-990E4403AE70}" type="presParOf" srcId="{DC91711E-0282-430C-A839-A23EFD34EB65}" destId="{7D3E2C48-ED6E-4B81-8258-EC5C90D8602A}" srcOrd="3" destOrd="0" presId="urn:microsoft.com/office/officeart/2018/2/layout/IconVerticalSolidList"/>
    <dgm:cxn modelId="{26093CB7-90DC-4478-9B4A-062EF8677328}" type="presParOf" srcId="{A414D652-FABC-4F12-8E10-220A42478FD3}" destId="{E3B4FBD1-CED4-40B2-8735-386E9460C547}" srcOrd="5" destOrd="0" presId="urn:microsoft.com/office/officeart/2018/2/layout/IconVerticalSolidList"/>
    <dgm:cxn modelId="{E1A7C63A-823F-4F38-B945-8B4536687D77}" type="presParOf" srcId="{A414D652-FABC-4F12-8E10-220A42478FD3}" destId="{6961EED7-C91D-43D3-B8B5-F0E308A4CB27}" srcOrd="6" destOrd="0" presId="urn:microsoft.com/office/officeart/2018/2/layout/IconVerticalSolidList"/>
    <dgm:cxn modelId="{73EEB0B2-02CF-48D5-95D0-71200A62AC3E}" type="presParOf" srcId="{6961EED7-C91D-43D3-B8B5-F0E308A4CB27}" destId="{814015F5-5FE4-4139-919F-C1D30BCFAF21}" srcOrd="0" destOrd="0" presId="urn:microsoft.com/office/officeart/2018/2/layout/IconVerticalSolidList"/>
    <dgm:cxn modelId="{FF25C3A3-D936-44C5-9F5A-B2A0C13B08A7}" type="presParOf" srcId="{6961EED7-C91D-43D3-B8B5-F0E308A4CB27}" destId="{BA3A20C1-526F-4E8A-91FE-69750A79B31A}" srcOrd="1" destOrd="0" presId="urn:microsoft.com/office/officeart/2018/2/layout/IconVerticalSolidList"/>
    <dgm:cxn modelId="{6C2AFB37-AD6D-4CDB-8631-AF4EC68C64BA}" type="presParOf" srcId="{6961EED7-C91D-43D3-B8B5-F0E308A4CB27}" destId="{CEA368EB-D262-4FDC-8C7A-4F2CB8A01025}" srcOrd="2" destOrd="0" presId="urn:microsoft.com/office/officeart/2018/2/layout/IconVerticalSolidList"/>
    <dgm:cxn modelId="{5A1DACAF-256C-4AEB-BCF4-8F8CF3CE9892}" type="presParOf" srcId="{6961EED7-C91D-43D3-B8B5-F0E308A4CB27}" destId="{8CC247FE-459A-41AE-B06F-AFF2A7A167BC}" srcOrd="3" destOrd="0" presId="urn:microsoft.com/office/officeart/2018/2/layout/IconVerticalSolidList"/>
    <dgm:cxn modelId="{8A840E8A-3F6A-43F0-AD8E-360DD1F6DFDB}" type="presParOf" srcId="{A414D652-FABC-4F12-8E10-220A42478FD3}" destId="{DEE253CD-13B6-4119-8F16-E89E8EDDCA3D}" srcOrd="7" destOrd="0" presId="urn:microsoft.com/office/officeart/2018/2/layout/IconVerticalSolidList"/>
    <dgm:cxn modelId="{18A22D40-F48B-4284-994E-417C47301205}" type="presParOf" srcId="{A414D652-FABC-4F12-8E10-220A42478FD3}" destId="{C1B5EB23-047B-4DC0-98BE-A1CF512E00FA}" srcOrd="8" destOrd="0" presId="urn:microsoft.com/office/officeart/2018/2/layout/IconVerticalSolidList"/>
    <dgm:cxn modelId="{75711043-E709-4E78-9A98-381DCF109543}" type="presParOf" srcId="{C1B5EB23-047B-4DC0-98BE-A1CF512E00FA}" destId="{D26AA8EE-E2D4-4E33-9D9A-0D5348FEBB72}" srcOrd="0" destOrd="0" presId="urn:microsoft.com/office/officeart/2018/2/layout/IconVerticalSolidList"/>
    <dgm:cxn modelId="{E62CB052-79BA-478B-8CDF-355C6F7C5CE4}" type="presParOf" srcId="{C1B5EB23-047B-4DC0-98BE-A1CF512E00FA}" destId="{00765E7A-DAEC-491D-8F60-7D4015673437}" srcOrd="1" destOrd="0" presId="urn:microsoft.com/office/officeart/2018/2/layout/IconVerticalSolidList"/>
    <dgm:cxn modelId="{FF92F9D8-2E7B-4629-AED4-AD8688036473}" type="presParOf" srcId="{C1B5EB23-047B-4DC0-98BE-A1CF512E00FA}" destId="{7E3165FF-F637-4C82-AAF2-8E50497067CB}" srcOrd="2" destOrd="0" presId="urn:microsoft.com/office/officeart/2018/2/layout/IconVerticalSolidList"/>
    <dgm:cxn modelId="{A38F9BBD-7E48-4061-A87F-36A460C51EE1}" type="presParOf" srcId="{C1B5EB23-047B-4DC0-98BE-A1CF512E00FA}" destId="{EDEE28EC-BAB8-4FB3-A276-2745D43F60B4}" srcOrd="3" destOrd="0" presId="urn:microsoft.com/office/officeart/2018/2/layout/IconVerticalSolidList"/>
    <dgm:cxn modelId="{B7F6EE6B-1C81-4DA1-8E53-7BC888A434B8}" type="presParOf" srcId="{A414D652-FABC-4F12-8E10-220A42478FD3}" destId="{AFD57FCD-AED0-424A-AB4A-46A6B8DB7874}" srcOrd="9" destOrd="0" presId="urn:microsoft.com/office/officeart/2018/2/layout/IconVerticalSolidList"/>
    <dgm:cxn modelId="{3BC51502-6385-410F-BB69-94DA7E2BF80A}" type="presParOf" srcId="{A414D652-FABC-4F12-8E10-220A42478FD3}" destId="{F028F350-801E-4D09-9561-E83DC7B9A6AD}" srcOrd="10" destOrd="0" presId="urn:microsoft.com/office/officeart/2018/2/layout/IconVerticalSolidList"/>
    <dgm:cxn modelId="{27F86300-F422-4EB3-A2D0-D91D001D7DB6}" type="presParOf" srcId="{F028F350-801E-4D09-9561-E83DC7B9A6AD}" destId="{6AD3EB4C-34EC-4697-AC46-209AD6F8AF0F}" srcOrd="0" destOrd="0" presId="urn:microsoft.com/office/officeart/2018/2/layout/IconVerticalSolidList"/>
    <dgm:cxn modelId="{71AF2A37-6C22-4FC7-BDCF-621473985041}" type="presParOf" srcId="{F028F350-801E-4D09-9561-E83DC7B9A6AD}" destId="{DB022532-DBE1-431E-AC0C-DFCEE0B39899}" srcOrd="1" destOrd="0" presId="urn:microsoft.com/office/officeart/2018/2/layout/IconVerticalSolidList"/>
    <dgm:cxn modelId="{748A2648-1E3D-4009-A137-467F59085073}" type="presParOf" srcId="{F028F350-801E-4D09-9561-E83DC7B9A6AD}" destId="{9020CFCD-8BD5-4E98-8B50-0C70ED50F6DA}" srcOrd="2" destOrd="0" presId="urn:microsoft.com/office/officeart/2018/2/layout/IconVerticalSolidList"/>
    <dgm:cxn modelId="{AAC7CB48-FCBB-4B7C-A0E8-8D9BEBDE02B4}" type="presParOf" srcId="{F028F350-801E-4D09-9561-E83DC7B9A6AD}" destId="{648ECF74-2B01-4EE6-A0D7-B31B25947BF2}" srcOrd="3" destOrd="0" presId="urn:microsoft.com/office/officeart/2018/2/layout/IconVerticalSolidList"/>
    <dgm:cxn modelId="{5366077B-23B8-4757-9534-EB0FC029015D}" type="presParOf" srcId="{A414D652-FABC-4F12-8E10-220A42478FD3}" destId="{EEEEA978-FE76-4159-8853-BA193F7BCADD}" srcOrd="11" destOrd="0" presId="urn:microsoft.com/office/officeart/2018/2/layout/IconVerticalSolidList"/>
    <dgm:cxn modelId="{D8547C36-1F8B-42C0-AE51-7CE1341F59F1}" type="presParOf" srcId="{A414D652-FABC-4F12-8E10-220A42478FD3}" destId="{E150B308-F666-420A-85D7-F3EF9CD19F71}" srcOrd="12" destOrd="0" presId="urn:microsoft.com/office/officeart/2018/2/layout/IconVerticalSolidList"/>
    <dgm:cxn modelId="{3006A18C-EFF3-4C7D-8CED-C51CA6E23B8A}" type="presParOf" srcId="{E150B308-F666-420A-85D7-F3EF9CD19F71}" destId="{269A162F-F380-45CA-A946-F1D78C14F1CF}" srcOrd="0" destOrd="0" presId="urn:microsoft.com/office/officeart/2018/2/layout/IconVerticalSolidList"/>
    <dgm:cxn modelId="{44B5D341-B634-47E7-A55C-2CAE4C8B1376}" type="presParOf" srcId="{E150B308-F666-420A-85D7-F3EF9CD19F71}" destId="{1140FDA9-AFB3-4855-85A8-6B56978154EE}" srcOrd="1" destOrd="0" presId="urn:microsoft.com/office/officeart/2018/2/layout/IconVerticalSolidList"/>
    <dgm:cxn modelId="{8EB29B16-A04A-474C-B756-D0BDC4F0B544}" type="presParOf" srcId="{E150B308-F666-420A-85D7-F3EF9CD19F71}" destId="{6DF09603-E47E-4958-BBA9-D65BF83EF080}" srcOrd="2" destOrd="0" presId="urn:microsoft.com/office/officeart/2018/2/layout/IconVerticalSolidList"/>
    <dgm:cxn modelId="{0C2D30C9-A911-44AF-8FA9-A849E659B908}" type="presParOf" srcId="{E150B308-F666-420A-85D7-F3EF9CD19F71}" destId="{27F3CA4E-A175-4B51-A634-026329C9D5F1}" srcOrd="3" destOrd="0" presId="urn:microsoft.com/office/officeart/2018/2/layout/IconVerticalSolidList"/>
    <dgm:cxn modelId="{4E8BDD59-669A-44B8-B3C7-65F146502F90}" type="presParOf" srcId="{A414D652-FABC-4F12-8E10-220A42478FD3}" destId="{C4F7D2AA-B59B-44D6-85F1-AB14BF1E1596}" srcOrd="13" destOrd="0" presId="urn:microsoft.com/office/officeart/2018/2/layout/IconVerticalSolidList"/>
    <dgm:cxn modelId="{82666135-372C-440A-8689-FCFD68CB28F8}" type="presParOf" srcId="{A414D652-FABC-4F12-8E10-220A42478FD3}" destId="{6C1C83FA-80D8-4D15-81F8-7A8CF6E93B3B}" srcOrd="14" destOrd="0" presId="urn:microsoft.com/office/officeart/2018/2/layout/IconVerticalSolidList"/>
    <dgm:cxn modelId="{C3E309F7-89D2-4BAB-B181-927181F07439}" type="presParOf" srcId="{6C1C83FA-80D8-4D15-81F8-7A8CF6E93B3B}" destId="{517DA5EA-123B-4A9A-A517-B8DB741D13E4}" srcOrd="0" destOrd="0" presId="urn:microsoft.com/office/officeart/2018/2/layout/IconVerticalSolidList"/>
    <dgm:cxn modelId="{CEB120B2-FC3E-4B5E-AB0F-5E588617AB7B}" type="presParOf" srcId="{6C1C83FA-80D8-4D15-81F8-7A8CF6E93B3B}" destId="{CB57698D-7A5E-465D-92F8-6A6DD05ADA12}" srcOrd="1" destOrd="0" presId="urn:microsoft.com/office/officeart/2018/2/layout/IconVerticalSolidList"/>
    <dgm:cxn modelId="{9319C0A3-69E6-4A28-85DE-79B5FF10FD2A}" type="presParOf" srcId="{6C1C83FA-80D8-4D15-81F8-7A8CF6E93B3B}" destId="{991A6F43-A7D1-4272-81EA-F158EC185E28}" srcOrd="2" destOrd="0" presId="urn:microsoft.com/office/officeart/2018/2/layout/IconVerticalSolidList"/>
    <dgm:cxn modelId="{7C4050B9-3A61-4CD9-BDE0-C3AC9D07B099}" type="presParOf" srcId="{6C1C83FA-80D8-4D15-81F8-7A8CF6E93B3B}" destId="{FEFBA380-B0E5-41C0-B47E-4559E5B5EF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0523-F646-49BF-B563-E35C5616C125}">
      <dsp:nvSpPr>
        <dsp:cNvPr id="0" name=""/>
        <dsp:cNvSpPr/>
      </dsp:nvSpPr>
      <dsp:spPr>
        <a:xfrm>
          <a:off x="631612" y="891149"/>
          <a:ext cx="1955812" cy="1955812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FF6E0-0854-40F3-A459-451E65674DC5}">
      <dsp:nvSpPr>
        <dsp:cNvPr id="0" name=""/>
        <dsp:cNvSpPr/>
      </dsp:nvSpPr>
      <dsp:spPr>
        <a:xfrm>
          <a:off x="1048425" y="130796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54616-91F0-47F0-8A0D-AACA6F1DEDCF}">
      <dsp:nvSpPr>
        <dsp:cNvPr id="0" name=""/>
        <dsp:cNvSpPr/>
      </dsp:nvSpPr>
      <dsp:spPr>
        <a:xfrm>
          <a:off x="6393" y="345614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The books available online and offline are of high price.</a:t>
          </a:r>
          <a:endParaRPr lang="en-US" sz="2200" kern="1200" dirty="0"/>
        </a:p>
      </dsp:txBody>
      <dsp:txXfrm>
        <a:off x="6393" y="3456149"/>
        <a:ext cx="3206250" cy="720000"/>
      </dsp:txXfrm>
    </dsp:sp>
    <dsp:sp modelId="{7C33C357-4295-43C5-8279-87A82D946066}">
      <dsp:nvSpPr>
        <dsp:cNvPr id="0" name=""/>
        <dsp:cNvSpPr/>
      </dsp:nvSpPr>
      <dsp:spPr>
        <a:xfrm>
          <a:off x="4398956" y="891149"/>
          <a:ext cx="1955812" cy="1955812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69E2A-52AA-4E46-A424-BBB771FB9D2A}">
      <dsp:nvSpPr>
        <dsp:cNvPr id="0" name=""/>
        <dsp:cNvSpPr/>
      </dsp:nvSpPr>
      <dsp:spPr>
        <a:xfrm>
          <a:off x="4815768" y="130796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8E898-48B9-45DD-8D04-4C5D6F83165A}">
      <dsp:nvSpPr>
        <dsp:cNvPr id="0" name=""/>
        <dsp:cNvSpPr/>
      </dsp:nvSpPr>
      <dsp:spPr>
        <a:xfrm>
          <a:off x="3773737" y="345614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Less availability of refurbished books.</a:t>
          </a:r>
          <a:endParaRPr lang="en-US" sz="2200" kern="1200" dirty="0"/>
        </a:p>
      </dsp:txBody>
      <dsp:txXfrm>
        <a:off x="3773737" y="3456149"/>
        <a:ext cx="3206250" cy="720000"/>
      </dsp:txXfrm>
    </dsp:sp>
    <dsp:sp modelId="{F49D1810-723C-4403-A6BE-CC08F951A14C}">
      <dsp:nvSpPr>
        <dsp:cNvPr id="0" name=""/>
        <dsp:cNvSpPr/>
      </dsp:nvSpPr>
      <dsp:spPr>
        <a:xfrm>
          <a:off x="8166300" y="891149"/>
          <a:ext cx="1955812" cy="1955812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39693-9BF4-4156-9EB2-B514FD974217}">
      <dsp:nvSpPr>
        <dsp:cNvPr id="0" name=""/>
        <dsp:cNvSpPr/>
      </dsp:nvSpPr>
      <dsp:spPr>
        <a:xfrm>
          <a:off x="8583112" y="130796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B7796-B53B-470F-BC60-95123BC384B9}">
      <dsp:nvSpPr>
        <dsp:cNvPr id="0" name=""/>
        <dsp:cNvSpPr/>
      </dsp:nvSpPr>
      <dsp:spPr>
        <a:xfrm>
          <a:off x="7541081" y="345614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Buyers are selling their old books in scrap.</a:t>
          </a:r>
          <a:endParaRPr lang="en-US" sz="2200" kern="1200" dirty="0"/>
        </a:p>
      </dsp:txBody>
      <dsp:txXfrm>
        <a:off x="7541081" y="3456149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3FE9-F7AC-4D5F-9C3E-3F49179E1EA7}">
      <dsp:nvSpPr>
        <dsp:cNvPr id="0" name=""/>
        <dsp:cNvSpPr/>
      </dsp:nvSpPr>
      <dsp:spPr>
        <a:xfrm>
          <a:off x="0" y="593"/>
          <a:ext cx="10425528" cy="4986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1E7D5-94AB-4AE5-92B1-C136E6868587}">
      <dsp:nvSpPr>
        <dsp:cNvPr id="0" name=""/>
        <dsp:cNvSpPr/>
      </dsp:nvSpPr>
      <dsp:spPr>
        <a:xfrm>
          <a:off x="150838" y="112787"/>
          <a:ext cx="274250" cy="2742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2FE94-1C68-4FDE-A264-44BD0D3BDB7D}">
      <dsp:nvSpPr>
        <dsp:cNvPr id="0" name=""/>
        <dsp:cNvSpPr/>
      </dsp:nvSpPr>
      <dsp:spPr>
        <a:xfrm>
          <a:off x="575926" y="593"/>
          <a:ext cx="9849601" cy="49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73" tIns="52773" rIns="52773" bIns="5277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Historical Evolution of online book lending </a:t>
          </a:r>
          <a:endParaRPr lang="en-US" sz="1800" kern="1200" dirty="0"/>
        </a:p>
      </dsp:txBody>
      <dsp:txXfrm>
        <a:off x="575926" y="593"/>
        <a:ext cx="9849601" cy="498638"/>
      </dsp:txXfrm>
    </dsp:sp>
    <dsp:sp modelId="{4EFF3183-497E-4379-B882-521A921A06AC}">
      <dsp:nvSpPr>
        <dsp:cNvPr id="0" name=""/>
        <dsp:cNvSpPr/>
      </dsp:nvSpPr>
      <dsp:spPr>
        <a:xfrm>
          <a:off x="0" y="623891"/>
          <a:ext cx="10425528" cy="4986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BF4D9-290F-4BFF-A32D-40AC1857A3E5}">
      <dsp:nvSpPr>
        <dsp:cNvPr id="0" name=""/>
        <dsp:cNvSpPr/>
      </dsp:nvSpPr>
      <dsp:spPr>
        <a:xfrm>
          <a:off x="150838" y="736084"/>
          <a:ext cx="274250" cy="274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8DAF8-6DFA-4E22-BAFD-7EF40CFA35D1}">
      <dsp:nvSpPr>
        <dsp:cNvPr id="0" name=""/>
        <dsp:cNvSpPr/>
      </dsp:nvSpPr>
      <dsp:spPr>
        <a:xfrm>
          <a:off x="575926" y="623891"/>
          <a:ext cx="9849601" cy="49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73" tIns="52773" rIns="52773" bIns="527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Online library and rental company comes into presence since 2013 in India</a:t>
          </a:r>
          <a:endParaRPr lang="en-US" sz="1600" kern="1200" dirty="0"/>
        </a:p>
      </dsp:txBody>
      <dsp:txXfrm>
        <a:off x="575926" y="623891"/>
        <a:ext cx="9849601" cy="498638"/>
      </dsp:txXfrm>
    </dsp:sp>
    <dsp:sp modelId="{1DB60C20-DFD8-4DBF-92EC-623CDA847E32}">
      <dsp:nvSpPr>
        <dsp:cNvPr id="0" name=""/>
        <dsp:cNvSpPr/>
      </dsp:nvSpPr>
      <dsp:spPr>
        <a:xfrm>
          <a:off x="0" y="1247188"/>
          <a:ext cx="10425528" cy="4986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71AFF-05E5-4CF9-A757-14D376FEDC68}">
      <dsp:nvSpPr>
        <dsp:cNvPr id="0" name=""/>
        <dsp:cNvSpPr/>
      </dsp:nvSpPr>
      <dsp:spPr>
        <a:xfrm>
          <a:off x="150838" y="1359382"/>
          <a:ext cx="274250" cy="274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E2C48-ED6E-4B81-8258-EC5C90D8602A}">
      <dsp:nvSpPr>
        <dsp:cNvPr id="0" name=""/>
        <dsp:cNvSpPr/>
      </dsp:nvSpPr>
      <dsp:spPr>
        <a:xfrm>
          <a:off x="575926" y="1247188"/>
          <a:ext cx="9849601" cy="49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73" tIns="52773" rIns="52773" bIns="527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Pioneers are </a:t>
          </a:r>
          <a:r>
            <a:rPr lang="en-IN" sz="1600" kern="1200" dirty="0" err="1"/>
            <a:t>Pustakkosh</a:t>
          </a:r>
          <a:r>
            <a:rPr lang="en-IN" sz="1600" kern="1200" dirty="0"/>
            <a:t> and </a:t>
          </a:r>
          <a:r>
            <a:rPr lang="en-IN" sz="1600" kern="1200" dirty="0" err="1"/>
            <a:t>Justbooks</a:t>
          </a:r>
          <a:r>
            <a:rPr lang="en-IN" sz="1400" kern="1200" dirty="0"/>
            <a:t>.</a:t>
          </a:r>
          <a:endParaRPr lang="en-US" sz="1400" kern="1200" dirty="0"/>
        </a:p>
      </dsp:txBody>
      <dsp:txXfrm>
        <a:off x="575926" y="1247188"/>
        <a:ext cx="9849601" cy="498638"/>
      </dsp:txXfrm>
    </dsp:sp>
    <dsp:sp modelId="{814015F5-5FE4-4139-919F-C1D30BCFAF21}">
      <dsp:nvSpPr>
        <dsp:cNvPr id="0" name=""/>
        <dsp:cNvSpPr/>
      </dsp:nvSpPr>
      <dsp:spPr>
        <a:xfrm>
          <a:off x="0" y="1870486"/>
          <a:ext cx="10425528" cy="4986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A20C1-526F-4E8A-91FE-69750A79B31A}">
      <dsp:nvSpPr>
        <dsp:cNvPr id="0" name=""/>
        <dsp:cNvSpPr/>
      </dsp:nvSpPr>
      <dsp:spPr>
        <a:xfrm>
          <a:off x="150838" y="1982679"/>
          <a:ext cx="274250" cy="274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247FE-459A-41AE-B06F-AFF2A7A167BC}">
      <dsp:nvSpPr>
        <dsp:cNvPr id="0" name=""/>
        <dsp:cNvSpPr/>
      </dsp:nvSpPr>
      <dsp:spPr>
        <a:xfrm>
          <a:off x="575926" y="1857626"/>
          <a:ext cx="9849601" cy="49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73" tIns="52773" rIns="52773" bIns="5277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Recent trends that make our solution possible</a:t>
          </a:r>
          <a:endParaRPr lang="en-US" sz="1800" kern="1200" dirty="0"/>
        </a:p>
      </dsp:txBody>
      <dsp:txXfrm>
        <a:off x="575926" y="1857626"/>
        <a:ext cx="9849601" cy="498638"/>
      </dsp:txXfrm>
    </dsp:sp>
    <dsp:sp modelId="{D26AA8EE-E2D4-4E33-9D9A-0D5348FEBB72}">
      <dsp:nvSpPr>
        <dsp:cNvPr id="0" name=""/>
        <dsp:cNvSpPr/>
      </dsp:nvSpPr>
      <dsp:spPr>
        <a:xfrm>
          <a:off x="0" y="2493783"/>
          <a:ext cx="10425528" cy="4986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65E7A-DAEC-491D-8F60-7D4015673437}">
      <dsp:nvSpPr>
        <dsp:cNvPr id="0" name=""/>
        <dsp:cNvSpPr/>
      </dsp:nvSpPr>
      <dsp:spPr>
        <a:xfrm>
          <a:off x="150838" y="2605977"/>
          <a:ext cx="274250" cy="274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E28EC-BAB8-4FB3-A276-2745D43F60B4}">
      <dsp:nvSpPr>
        <dsp:cNvPr id="0" name=""/>
        <dsp:cNvSpPr/>
      </dsp:nvSpPr>
      <dsp:spPr>
        <a:xfrm>
          <a:off x="575926" y="2493783"/>
          <a:ext cx="9849601" cy="49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73" tIns="52773" rIns="52773" bIns="527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Technological advancement</a:t>
          </a:r>
          <a:endParaRPr lang="en-US" sz="1400" kern="1200" dirty="0"/>
        </a:p>
      </dsp:txBody>
      <dsp:txXfrm>
        <a:off x="575926" y="2493783"/>
        <a:ext cx="9849601" cy="498638"/>
      </dsp:txXfrm>
    </dsp:sp>
    <dsp:sp modelId="{6AD3EB4C-34EC-4697-AC46-209AD6F8AF0F}">
      <dsp:nvSpPr>
        <dsp:cNvPr id="0" name=""/>
        <dsp:cNvSpPr/>
      </dsp:nvSpPr>
      <dsp:spPr>
        <a:xfrm>
          <a:off x="0" y="3117081"/>
          <a:ext cx="10425528" cy="4986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22532-DBE1-431E-AC0C-DFCEE0B39899}">
      <dsp:nvSpPr>
        <dsp:cNvPr id="0" name=""/>
        <dsp:cNvSpPr/>
      </dsp:nvSpPr>
      <dsp:spPr>
        <a:xfrm>
          <a:off x="150838" y="3229274"/>
          <a:ext cx="274250" cy="2742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ECF74-2B01-4EE6-A0D7-B31B25947BF2}">
      <dsp:nvSpPr>
        <dsp:cNvPr id="0" name=""/>
        <dsp:cNvSpPr/>
      </dsp:nvSpPr>
      <dsp:spPr>
        <a:xfrm>
          <a:off x="575926" y="3117081"/>
          <a:ext cx="9849601" cy="49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73" tIns="52773" rIns="52773" bIns="527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Availability of High speed net in lower price</a:t>
          </a:r>
          <a:endParaRPr lang="en-US" sz="1600" kern="1200" dirty="0"/>
        </a:p>
      </dsp:txBody>
      <dsp:txXfrm>
        <a:off x="575926" y="3117081"/>
        <a:ext cx="9849601" cy="498638"/>
      </dsp:txXfrm>
    </dsp:sp>
    <dsp:sp modelId="{269A162F-F380-45CA-A946-F1D78C14F1CF}">
      <dsp:nvSpPr>
        <dsp:cNvPr id="0" name=""/>
        <dsp:cNvSpPr/>
      </dsp:nvSpPr>
      <dsp:spPr>
        <a:xfrm>
          <a:off x="0" y="3740378"/>
          <a:ext cx="10425528" cy="4986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0FDA9-AFB3-4855-85A8-6B56978154EE}">
      <dsp:nvSpPr>
        <dsp:cNvPr id="0" name=""/>
        <dsp:cNvSpPr/>
      </dsp:nvSpPr>
      <dsp:spPr>
        <a:xfrm>
          <a:off x="150838" y="3852572"/>
          <a:ext cx="274250" cy="2742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3CA4E-A175-4B51-A634-026329C9D5F1}">
      <dsp:nvSpPr>
        <dsp:cNvPr id="0" name=""/>
        <dsp:cNvSpPr/>
      </dsp:nvSpPr>
      <dsp:spPr>
        <a:xfrm>
          <a:off x="575926" y="3740378"/>
          <a:ext cx="9849601" cy="49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73" tIns="52773" rIns="52773" bIns="527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Young population more comfortable with book renting rather buying</a:t>
          </a:r>
          <a:endParaRPr lang="en-US" sz="1600" kern="1200" dirty="0"/>
        </a:p>
      </dsp:txBody>
      <dsp:txXfrm>
        <a:off x="575926" y="3740378"/>
        <a:ext cx="9849601" cy="498638"/>
      </dsp:txXfrm>
    </dsp:sp>
    <dsp:sp modelId="{517DA5EA-123B-4A9A-A517-B8DB741D13E4}">
      <dsp:nvSpPr>
        <dsp:cNvPr id="0" name=""/>
        <dsp:cNvSpPr/>
      </dsp:nvSpPr>
      <dsp:spPr>
        <a:xfrm>
          <a:off x="0" y="4363676"/>
          <a:ext cx="10425528" cy="4986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7698D-7A5E-465D-92F8-6A6DD05ADA12}">
      <dsp:nvSpPr>
        <dsp:cNvPr id="0" name=""/>
        <dsp:cNvSpPr/>
      </dsp:nvSpPr>
      <dsp:spPr>
        <a:xfrm>
          <a:off x="150838" y="4475869"/>
          <a:ext cx="274250" cy="2742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BA380-B0E5-41C0-B47E-4559E5B5EF08}">
      <dsp:nvSpPr>
        <dsp:cNvPr id="0" name=""/>
        <dsp:cNvSpPr/>
      </dsp:nvSpPr>
      <dsp:spPr>
        <a:xfrm>
          <a:off x="575926" y="4363676"/>
          <a:ext cx="9849601" cy="49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73" tIns="52773" rIns="52773" bIns="527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Space saving </a:t>
          </a:r>
          <a:endParaRPr lang="en-US" sz="1400" kern="1200" dirty="0"/>
        </a:p>
      </dsp:txBody>
      <dsp:txXfrm>
        <a:off x="575926" y="4363676"/>
        <a:ext cx="9849601" cy="498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8A437-91FB-4FB3-8FC2-9F674E6A454F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37A20-946F-4FE9-9157-769BA906E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745A9D-2034-43A0-8CC4-56A06FE630E6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FF6F-0C74-4A13-B58B-0388B11F7BDF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B6B-C82D-452C-9AF5-AE113117096C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18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+7 888 999-000-11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Website: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www.vanarsdelltd.com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13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DD5-4D46-4D60-8999-54D1907EC62B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AF52-A35B-49D6-9AAE-59CF99BF4750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B979-2F5C-40FA-A13F-B6A00A8AA685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4F0F-ADD7-41EA-8DC2-2E2A3502B34E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AA22-1073-4951-A48E-333A90A082F4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1681-0DF0-4920-8B35-57C3BE1FE277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2C64-F8A6-4C16-A190-2317293DBE5C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90C348E-FFE0-4E6D-ADF6-D74F6D9755A2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F20994C-E75A-463D-B1FB-9A4B00C17887}" type="datetime1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3" r:id="rId12"/>
    <p:sldLayoutId id="2147483854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f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c.com/craig-bloem/8-tips-to-create-loyal-customers-grow-your-business-on-small-business-saturday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slideLayout" Target="../slideLayouts/slideLayout7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erial view of skyscrapers&#10;">
            <a:extLst>
              <a:ext uri="{FF2B5EF4-FFF2-40B4-BE49-F238E27FC236}">
                <a16:creationId xmlns:a16="http://schemas.microsoft.com/office/drawing/2014/main" id="{C2E432BE-5B0D-44E9-8E24-37DD769D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7B797-3BDC-40F9-8E80-CB0B0C130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8"/>
            <a:ext cx="7492931" cy="22560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BOOKEDIN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2D97B-B3A5-4723-92DA-D3BB12BDE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3" y="3026536"/>
            <a:ext cx="3957754" cy="3831455"/>
          </a:xfrm>
        </p:spPr>
        <p:txBody>
          <a:bodyPr>
            <a:normAutofit fontScale="85000" lnSpcReduction="20000"/>
          </a:bodyPr>
          <a:lstStyle/>
          <a:p>
            <a:r>
              <a:rPr lang="en-US" sz="4700" b="1" dirty="0">
                <a:solidFill>
                  <a:schemeClr val="tx1"/>
                </a:solidFill>
              </a:rPr>
              <a:t>Group 6A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Aditya Sagar</a:t>
            </a:r>
          </a:p>
          <a:p>
            <a:r>
              <a:rPr lang="en-US" dirty="0">
                <a:solidFill>
                  <a:schemeClr val="tx1"/>
                </a:solidFill>
              </a:rPr>
              <a:t>Aditya Yadav</a:t>
            </a:r>
          </a:p>
          <a:p>
            <a:r>
              <a:rPr lang="en-US" dirty="0">
                <a:solidFill>
                  <a:schemeClr val="tx1"/>
                </a:solidFill>
              </a:rPr>
              <a:t>Aditya Singh </a:t>
            </a:r>
            <a:r>
              <a:rPr lang="en-US" dirty="0" err="1">
                <a:solidFill>
                  <a:schemeClr val="tx1"/>
                </a:solidFill>
              </a:rPr>
              <a:t>Parihar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Alankrita</a:t>
            </a:r>
            <a:r>
              <a:rPr lang="en-US" dirty="0">
                <a:solidFill>
                  <a:schemeClr val="tx1"/>
                </a:solidFill>
              </a:rPr>
              <a:t> Srivastava</a:t>
            </a:r>
          </a:p>
          <a:p>
            <a:r>
              <a:rPr lang="en-US" dirty="0">
                <a:solidFill>
                  <a:schemeClr val="tx1"/>
                </a:solidFill>
              </a:rPr>
              <a:t>Antara Bhattacharjee</a:t>
            </a:r>
          </a:p>
          <a:p>
            <a:r>
              <a:rPr lang="en-US" dirty="0" err="1">
                <a:solidFill>
                  <a:schemeClr val="tx1"/>
                </a:solidFill>
              </a:rPr>
              <a:t>Anuja</a:t>
            </a:r>
            <a:r>
              <a:rPr lang="en-US" dirty="0">
                <a:solidFill>
                  <a:schemeClr val="tx1"/>
                </a:solidFill>
              </a:rPr>
              <a:t> Chatterjee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1565E-2701-47DA-9D11-9757EF995C35}"/>
              </a:ext>
            </a:extLst>
          </p:cNvPr>
          <p:cNvSpPr txBox="1"/>
          <p:nvPr/>
        </p:nvSpPr>
        <p:spPr>
          <a:xfrm>
            <a:off x="5056271" y="3519152"/>
            <a:ext cx="4021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/>
          </a:p>
          <a:p>
            <a:r>
              <a:rPr lang="en-IN" sz="2800" dirty="0"/>
              <a:t>19DM018</a:t>
            </a:r>
          </a:p>
          <a:p>
            <a:r>
              <a:rPr lang="en-IN" sz="2800" dirty="0"/>
              <a:t>19DM019</a:t>
            </a:r>
          </a:p>
          <a:p>
            <a:r>
              <a:rPr lang="en-IN" sz="2800" dirty="0"/>
              <a:t>19DM020</a:t>
            </a:r>
          </a:p>
          <a:p>
            <a:r>
              <a:rPr lang="en-IN" sz="2800" dirty="0"/>
              <a:t>19DM026</a:t>
            </a:r>
          </a:p>
          <a:p>
            <a:r>
              <a:rPr lang="en-IN" sz="2800" dirty="0"/>
              <a:t>19DM038</a:t>
            </a:r>
          </a:p>
          <a:p>
            <a:r>
              <a:rPr lang="en-IN" sz="2800" dirty="0"/>
              <a:t>19DM039</a:t>
            </a:r>
          </a:p>
        </p:txBody>
      </p:sp>
    </p:spTree>
    <p:extLst>
      <p:ext uri="{BB962C8B-B14F-4D97-AF65-F5344CB8AC3E}">
        <p14:creationId xmlns:p14="http://schemas.microsoft.com/office/powerpoint/2010/main" val="313034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E29A-1319-45F3-B7F1-EC0D1DBD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135548"/>
            <a:ext cx="10772775" cy="1240491"/>
          </a:xfrm>
        </p:spPr>
        <p:txBody>
          <a:bodyPr/>
          <a:lstStyle/>
          <a:p>
            <a:r>
              <a:rPr lang="en-GB" dirty="0"/>
              <a:t>Business Model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9B9D1-0B75-488B-9546-63199BFA8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376039"/>
            <a:ext cx="10753725" cy="54819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Revenue Model</a:t>
            </a:r>
          </a:p>
          <a:p>
            <a:pPr marL="0" indent="0">
              <a:buNone/>
            </a:pPr>
            <a:r>
              <a:rPr lang="en-GB" dirty="0"/>
              <a:t> Monthly and Annual Subscription</a:t>
            </a:r>
          </a:p>
          <a:p>
            <a:pPr marL="0" indent="0">
              <a:buNone/>
            </a:pPr>
            <a:r>
              <a:rPr lang="en-GB" dirty="0"/>
              <a:t>Security Deposit (Refundable)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Pricing</a:t>
            </a:r>
          </a:p>
          <a:p>
            <a:pPr marL="0" indent="0">
              <a:buNone/>
            </a:pPr>
            <a:r>
              <a:rPr lang="en-GB" dirty="0"/>
              <a:t>Subscription model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*Security deposits is Rs. 50 for each book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I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62A6951-3EEF-4265-AB48-6E2A7C6BB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61384"/>
              </p:ext>
            </p:extLst>
          </p:nvPr>
        </p:nvGraphicFramePr>
        <p:xfrm>
          <a:off x="1889955" y="356052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5908478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932627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64794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Category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Monthly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Yearly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45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Silver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Rs. 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Rs. 2000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06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 books per month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12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Gold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Rs. 300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Rs. 3200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64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 books per month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Platinum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Rs. 400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Rs. 4500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3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15 books per month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027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7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998A3-C4FF-441F-95DB-48A6A122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84085"/>
            <a:ext cx="11095134" cy="6187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Average account size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Monthly membership around 15.</a:t>
            </a:r>
          </a:p>
          <a:p>
            <a:pPr marL="0" indent="0">
              <a:buNone/>
            </a:pPr>
            <a:r>
              <a:rPr lang="en-GB" dirty="0"/>
              <a:t>Yearly membership around 10.</a:t>
            </a:r>
          </a:p>
          <a:p>
            <a:endParaRPr lang="en-GB" dirty="0"/>
          </a:p>
          <a:p>
            <a:r>
              <a:rPr lang="en-GB" dirty="0"/>
              <a:t>Customer Lifetime Value= </a:t>
            </a:r>
            <a:r>
              <a:rPr lang="en-IN" dirty="0"/>
              <a:t>average purchase value ×  average purchase frequency rate</a:t>
            </a:r>
          </a:p>
          <a:p>
            <a:r>
              <a:rPr lang="en-IN" dirty="0"/>
              <a:t>       CLV =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₹125 * 10 customers * 1 book/day</a:t>
            </a:r>
          </a:p>
          <a:p>
            <a:pPr marL="0" lvl="3" indent="0">
              <a:buNone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IN" sz="2400" dirty="0"/>
              <a:t>=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1250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b="1" dirty="0"/>
              <a:t>Sales and Distribution Channel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Sales through official websites.</a:t>
            </a:r>
          </a:p>
          <a:p>
            <a:pPr marL="0" indent="0">
              <a:buNone/>
            </a:pPr>
            <a:r>
              <a:rPr lang="en-IN" dirty="0"/>
              <a:t>Delivery will be given by ourselves.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065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E9BC-F0DF-4C28-B13F-9D45A0EB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93756"/>
          </a:xfrm>
        </p:spPr>
        <p:txBody>
          <a:bodyPr/>
          <a:lstStyle/>
          <a:p>
            <a:r>
              <a:rPr lang="en-GB" dirty="0"/>
              <a:t>Customer Pipelines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4EF4-97DF-4DBD-A0FD-8F4880C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1325954" cy="45844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Lead generation –through online advertisement, print ad, capturing existing customers from competitors, social media marketing.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Lead nurturing-  online customer engagement and give them exciting offers.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Lead qualification – Find the target customers,</a:t>
            </a:r>
          </a:p>
          <a:p>
            <a:pPr marL="0" indent="0">
              <a:buNone/>
            </a:pPr>
            <a:r>
              <a:rPr lang="en-GB" dirty="0"/>
              <a:t>	                     -Determining accessibility through mobile app 							and our official websites</a:t>
            </a:r>
          </a:p>
          <a:p>
            <a:pPr marL="0" indent="0">
              <a:buNone/>
            </a:pPr>
            <a:r>
              <a:rPr lang="en-GB" dirty="0"/>
              <a:t>		        -Making sure that the prospect have ability to 							purchase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Deal closing by taking payment.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Post Sale customer service by taking feedback, complain and overall engagement.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719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73CEBD-6C08-4E0C-9E82-28D34A80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 SLIDE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708FADF-CDF9-4068-A8FE-942FF9B74D1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0" y="2348928"/>
            <a:ext cx="1309171" cy="1376814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E00B54-1018-41A0-92AF-46D993630EB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Aditya Sagar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8E9E7A-1401-4E48-8C01-EA96A17BDF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CEO</a:t>
            </a: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F95B48C7-C603-448B-812B-C71705CF1B75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3"/>
          <a:srcRect/>
          <a:stretch/>
        </p:blipFill>
        <p:spPr>
          <a:xfrm>
            <a:off x="4298789" y="2404981"/>
            <a:ext cx="1338037" cy="1296301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6A43FA-5FFA-484D-8D0E-4C7A54F256A7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Aditya Singh Parihar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DC5F9B-BC45-47B1-9569-03F24C5366F9}"/>
              </a:ext>
            </a:extLst>
          </p:cNvPr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r>
              <a:rPr lang="en-US" dirty="0"/>
              <a:t>CTO</a:t>
            </a:r>
          </a:p>
        </p:txBody>
      </p: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F1002F14-48E2-4C6C-8D4B-E53C0E3ACF2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00" y="2404981"/>
            <a:ext cx="1293377" cy="1264708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47D9385-B136-49E1-B50C-69B506A798B8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Aditya Yadav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A02D9C-967F-448E-86B7-F059F13F3C49}"/>
              </a:ext>
            </a:extLst>
          </p:cNvPr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r>
              <a:rPr lang="en-US" dirty="0"/>
              <a:t>Employee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D5DA1A83-8A79-4EA5-9999-C608FC485F96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/>
          <a:srcRect/>
          <a:stretch/>
        </p:blipFill>
        <p:spPr>
          <a:xfrm>
            <a:off x="504070" y="4155312"/>
            <a:ext cx="1290862" cy="1233427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CC907-EFCA-4CEC-AC44-3398B08E17B6}"/>
              </a:ext>
            </a:extLst>
          </p:cNvPr>
          <p:cNvSpPr>
            <a:spLocks noGrp="1"/>
          </p:cNvSpPr>
          <p:nvPr>
            <p:ph type="body" idx="35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Alankrita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Srivastava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8E0463-D6FB-4AF0-B713-3509AC7FCDF3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en-US" dirty="0"/>
              <a:t>Employee</a:t>
            </a:r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15B06B14-F8EB-4DD3-935C-A919FA6B579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6"/>
          <a:srcRect/>
          <a:stretch/>
        </p:blipFill>
        <p:spPr>
          <a:xfrm>
            <a:off x="4324241" y="4197296"/>
            <a:ext cx="1287535" cy="1287535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CBA094-5068-4A31-8608-0B82623441B0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Antara Bhattacharjee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3FB2709-DCAC-409A-A8AC-512006324CA0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en-US" dirty="0"/>
              <a:t>Employee</a:t>
            </a: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17AC82E1-4FC1-4FDD-95AF-9A92CEFFC14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/>
          <a:srcRect/>
          <a:stretch/>
        </p:blipFill>
        <p:spPr>
          <a:xfrm>
            <a:off x="8095102" y="4155312"/>
            <a:ext cx="1270592" cy="1233427"/>
          </a:xfr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78F880-37A0-44ED-9FE3-072A94BE41C0}"/>
              </a:ext>
            </a:extLst>
          </p:cNvPr>
          <p:cNvSpPr>
            <a:spLocks noGrp="1"/>
          </p:cNvSpPr>
          <p:nvPr>
            <p:ph type="body" idx="47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Anuja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Chatterjee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4AF37E2-1BAA-4437-8BC1-97C399F3C70F}"/>
              </a:ext>
            </a:extLst>
          </p:cNvPr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r>
              <a:rPr lang="en-US" dirty="0"/>
              <a:t>Employee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308EF-8E55-47A7-8860-7C83879E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5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73F0E2-62FA-4163-ADD7-8C46FBB06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841341"/>
              </p:ext>
            </p:extLst>
          </p:nvPr>
        </p:nvGraphicFramePr>
        <p:xfrm>
          <a:off x="332913" y="527817"/>
          <a:ext cx="11526174" cy="611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2315">
                  <a:extLst>
                    <a:ext uri="{9D8B030D-6E8A-4147-A177-3AD203B41FA5}">
                      <a16:colId xmlns:a16="http://schemas.microsoft.com/office/drawing/2014/main" val="3085419802"/>
                    </a:ext>
                  </a:extLst>
                </a:gridCol>
                <a:gridCol w="842865">
                  <a:extLst>
                    <a:ext uri="{9D8B030D-6E8A-4147-A177-3AD203B41FA5}">
                      <a16:colId xmlns:a16="http://schemas.microsoft.com/office/drawing/2014/main" val="2984273888"/>
                    </a:ext>
                  </a:extLst>
                </a:gridCol>
                <a:gridCol w="240818">
                  <a:extLst>
                    <a:ext uri="{9D8B030D-6E8A-4147-A177-3AD203B41FA5}">
                      <a16:colId xmlns:a16="http://schemas.microsoft.com/office/drawing/2014/main" val="1639236629"/>
                    </a:ext>
                  </a:extLst>
                </a:gridCol>
                <a:gridCol w="1745934">
                  <a:extLst>
                    <a:ext uri="{9D8B030D-6E8A-4147-A177-3AD203B41FA5}">
                      <a16:colId xmlns:a16="http://schemas.microsoft.com/office/drawing/2014/main" val="4284554766"/>
                    </a:ext>
                  </a:extLst>
                </a:gridCol>
                <a:gridCol w="797710">
                  <a:extLst>
                    <a:ext uri="{9D8B030D-6E8A-4147-A177-3AD203B41FA5}">
                      <a16:colId xmlns:a16="http://schemas.microsoft.com/office/drawing/2014/main" val="1354351110"/>
                    </a:ext>
                  </a:extLst>
                </a:gridCol>
                <a:gridCol w="888017">
                  <a:extLst>
                    <a:ext uri="{9D8B030D-6E8A-4147-A177-3AD203B41FA5}">
                      <a16:colId xmlns:a16="http://schemas.microsoft.com/office/drawing/2014/main" val="705444854"/>
                    </a:ext>
                  </a:extLst>
                </a:gridCol>
                <a:gridCol w="918121">
                  <a:extLst>
                    <a:ext uri="{9D8B030D-6E8A-4147-A177-3AD203B41FA5}">
                      <a16:colId xmlns:a16="http://schemas.microsoft.com/office/drawing/2014/main" val="918723218"/>
                    </a:ext>
                  </a:extLst>
                </a:gridCol>
                <a:gridCol w="255870">
                  <a:extLst>
                    <a:ext uri="{9D8B030D-6E8A-4147-A177-3AD203B41FA5}">
                      <a16:colId xmlns:a16="http://schemas.microsoft.com/office/drawing/2014/main" val="2758900704"/>
                    </a:ext>
                  </a:extLst>
                </a:gridCol>
                <a:gridCol w="1776038">
                  <a:extLst>
                    <a:ext uri="{9D8B030D-6E8A-4147-A177-3AD203B41FA5}">
                      <a16:colId xmlns:a16="http://schemas.microsoft.com/office/drawing/2014/main" val="966541318"/>
                    </a:ext>
                  </a:extLst>
                </a:gridCol>
                <a:gridCol w="577964">
                  <a:extLst>
                    <a:ext uri="{9D8B030D-6E8A-4147-A177-3AD203B41FA5}">
                      <a16:colId xmlns:a16="http://schemas.microsoft.com/office/drawing/2014/main" val="1320085630"/>
                    </a:ext>
                  </a:extLst>
                </a:gridCol>
                <a:gridCol w="577964">
                  <a:extLst>
                    <a:ext uri="{9D8B030D-6E8A-4147-A177-3AD203B41FA5}">
                      <a16:colId xmlns:a16="http://schemas.microsoft.com/office/drawing/2014/main" val="2991808437"/>
                    </a:ext>
                  </a:extLst>
                </a:gridCol>
                <a:gridCol w="752558">
                  <a:extLst>
                    <a:ext uri="{9D8B030D-6E8A-4147-A177-3AD203B41FA5}">
                      <a16:colId xmlns:a16="http://schemas.microsoft.com/office/drawing/2014/main" val="4198616253"/>
                    </a:ext>
                  </a:extLst>
                </a:gridCol>
              </a:tblGrid>
              <a:tr h="483308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IN" sz="2200" u="none" strike="noStrike" dirty="0">
                          <a:effectLst/>
                        </a:rPr>
                        <a:t>BOOKEDIN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670116"/>
                  </a:ext>
                </a:extLst>
              </a:tr>
              <a:tr h="42849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Startup</a:t>
                      </a:r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Costs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INR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Fixed Costs (for a month)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INR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Salary per employee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No. of employees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Variable Costs (per unit)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Cost 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Unit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Rate (INR)</a:t>
                      </a:r>
                      <a:endParaRPr lang="en-IN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extLst>
                  <a:ext uri="{0D108BD9-81ED-4DB2-BD59-A6C34878D82A}">
                    <a16:rowId xmlns:a16="http://schemas.microsoft.com/office/drawing/2014/main" val="3791281691"/>
                  </a:ext>
                </a:extLst>
              </a:tr>
              <a:tr h="21424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Vehicle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100000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Salary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36000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6000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Packaging Material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0.1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extLst>
                  <a:ext uri="{0D108BD9-81ED-4DB2-BD59-A6C34878D82A}">
                    <a16:rowId xmlns:a16="http://schemas.microsoft.com/office/drawing/2014/main" val="3216394928"/>
                  </a:ext>
                </a:extLst>
              </a:tr>
              <a:tr h="21424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Employees's Equipment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30000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Fuel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0.05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extLst>
                  <a:ext uri="{0D108BD9-81ED-4DB2-BD59-A6C34878D82A}">
                    <a16:rowId xmlns:a16="http://schemas.microsoft.com/office/drawing/2014/main" val="3522506199"/>
                  </a:ext>
                </a:extLst>
              </a:tr>
              <a:tr h="21424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Maintenance Cost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20000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Electricity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2000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1.2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0.03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extLst>
                  <a:ext uri="{0D108BD9-81ED-4DB2-BD59-A6C34878D82A}">
                    <a16:rowId xmlns:a16="http://schemas.microsoft.com/office/drawing/2014/main" val="2454685347"/>
                  </a:ext>
                </a:extLst>
              </a:tr>
              <a:tr h="21424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Website Development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45000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Rent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7000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extLst>
                  <a:ext uri="{0D108BD9-81ED-4DB2-BD59-A6C34878D82A}">
                    <a16:rowId xmlns:a16="http://schemas.microsoft.com/office/drawing/2014/main" val="648065290"/>
                  </a:ext>
                </a:extLst>
              </a:tr>
              <a:tr h="21424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Office Supplies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20000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Advertising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extLst>
                  <a:ext uri="{0D108BD9-81ED-4DB2-BD59-A6C34878D82A}">
                    <a16:rowId xmlns:a16="http://schemas.microsoft.com/office/drawing/2014/main" val="2243533011"/>
                  </a:ext>
                </a:extLst>
              </a:tr>
              <a:tr h="223171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effectLst/>
                        </a:rPr>
                        <a:t>Total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1" u="none" strike="noStrike" dirty="0">
                          <a:effectLst/>
                        </a:rPr>
                        <a:t>215000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effectLst/>
                        </a:rPr>
                        <a:t> 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effectLst/>
                        </a:rPr>
                        <a:t>Total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1" u="none" strike="noStrike" dirty="0">
                          <a:effectLst/>
                        </a:rPr>
                        <a:t>55000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effectLst/>
                        </a:rPr>
                        <a:t> 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effectLst/>
                        </a:rPr>
                        <a:t>Total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1" u="none" strike="noStrike" dirty="0">
                          <a:effectLst/>
                        </a:rPr>
                        <a:t>17.2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effectLst/>
                        </a:rPr>
                        <a:t> 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effectLst/>
                        </a:rPr>
                        <a:t> 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extLst>
                  <a:ext uri="{0D108BD9-81ED-4DB2-BD59-A6C34878D82A}">
                    <a16:rowId xmlns:a16="http://schemas.microsoft.com/office/drawing/2014/main" val="1650681953"/>
                  </a:ext>
                </a:extLst>
              </a:tr>
              <a:tr h="214245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extLst>
                  <a:ext uri="{0D108BD9-81ED-4DB2-BD59-A6C34878D82A}">
                    <a16:rowId xmlns:a16="http://schemas.microsoft.com/office/drawing/2014/main" val="3880059372"/>
                  </a:ext>
                </a:extLst>
              </a:tr>
              <a:tr h="223171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extLst>
                  <a:ext uri="{0D108BD9-81ED-4DB2-BD59-A6C34878D82A}">
                    <a16:rowId xmlns:a16="http://schemas.microsoft.com/office/drawing/2014/main" val="2267651051"/>
                  </a:ext>
                </a:extLst>
              </a:tr>
              <a:tr h="42849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Revenues (for 30 days)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Customers (per day) 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No. of days 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N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SUMMARY</a:t>
                      </a:r>
                      <a:endParaRPr lang="en-IN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891954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Number of customers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1000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30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Revenue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INR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56448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Units per purchased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Sales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84406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Price per unit (INR)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Other Revenue Sources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2000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019000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Purchase frequency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51216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 sales in units (INR)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1" u="none" strike="noStrike" dirty="0">
                          <a:effectLst/>
                        </a:rPr>
                        <a:t>1000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Total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7000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59090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1" u="none" strike="noStrike" dirty="0">
                          <a:effectLst/>
                        </a:rPr>
                        <a:t>Total sales revenue (INR)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1" u="none" strike="noStrike" dirty="0">
                          <a:effectLst/>
                        </a:rPr>
                        <a:t>125000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63889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Profit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52800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44294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Breakeven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510.2040816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10007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Pay back period (months)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4.071969697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4915"/>
                  </a:ext>
                </a:extLst>
              </a:tr>
              <a:tr h="304058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 dirty="0">
                          <a:effectLst/>
                        </a:rPr>
                        <a:t>Contribution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6" marR="8526" marT="852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107.8</a:t>
                      </a:r>
                      <a:endParaRPr lang="en-IN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715" marR="102715" marT="51357" marB="51357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1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00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2590-6AAC-44E7-A631-F5F469B4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8617-0A3E-459D-B6AC-0860D7B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#1: Profitable Business Model</a:t>
            </a:r>
          </a:p>
          <a:p>
            <a:r>
              <a:rPr lang="en-US" b="1" dirty="0"/>
              <a:t>#2: First Repeat Client</a:t>
            </a:r>
          </a:p>
          <a:p>
            <a:r>
              <a:rPr lang="en-US" b="1" dirty="0"/>
              <a:t>#3: </a:t>
            </a:r>
            <a:r>
              <a:rPr lang="en-IN" b="1" dirty="0"/>
              <a:t>Realistic, Scalable Marketing Strategy</a:t>
            </a:r>
          </a:p>
          <a:p>
            <a:r>
              <a:rPr lang="en-IN" dirty="0"/>
              <a:t>#4: </a:t>
            </a:r>
            <a:r>
              <a:rPr lang="en-US" b="1" dirty="0"/>
              <a:t>Hire and Train a Solid Team</a:t>
            </a:r>
          </a:p>
          <a:p>
            <a:r>
              <a:rPr lang="en-US" b="1" dirty="0"/>
              <a:t>#5: Gain Authority in Your Industry</a:t>
            </a:r>
          </a:p>
          <a:p>
            <a:r>
              <a:rPr lang="en-US" b="1" dirty="0"/>
              <a:t>#6: Reach a Significant Number of Sales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970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92CD-CE2C-403C-9FB3-F258DEC6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153304"/>
            <a:ext cx="10772775" cy="1658198"/>
          </a:xfrm>
        </p:spPr>
        <p:txBody>
          <a:bodyPr/>
          <a:lstStyle/>
          <a:p>
            <a:r>
              <a:rPr lang="en-US" dirty="0"/>
              <a:t>Key Metrics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55FA-192C-4451-9F8F-E94063FCB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06" y="1479020"/>
            <a:ext cx="10876788" cy="5294642"/>
          </a:xfrm>
        </p:spPr>
        <p:txBody>
          <a:bodyPr>
            <a:normAutofit/>
          </a:bodyPr>
          <a:lstStyle/>
          <a:p>
            <a:r>
              <a:rPr lang="en-US" b="1" dirty="0"/>
              <a:t>1. Customer Acquisition Cost (CAC)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Lower the CAC the better depending on our business model and industry.</a:t>
            </a:r>
          </a:p>
          <a:p>
            <a:pPr marL="0" indent="0">
              <a:buNone/>
            </a:pPr>
            <a:r>
              <a:rPr lang="en-IN" b="1" dirty="0"/>
              <a:t>2. Retention 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Also known as churn rate, retention rate evaluates 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percentage of customers that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 with you</a:t>
            </a:r>
            <a:r>
              <a:rPr lang="en-US" dirty="0"/>
              <a:t> and the percentage that leave over a given time period.</a:t>
            </a:r>
            <a:endParaRPr lang="en-IN" dirty="0"/>
          </a:p>
          <a:p>
            <a:pPr marL="0" indent="0">
              <a:buNone/>
            </a:pPr>
            <a:r>
              <a:rPr lang="en-US" b="1" dirty="0"/>
              <a:t>3. Customer Lifetime Revenue (CLR)</a:t>
            </a:r>
          </a:p>
          <a:p>
            <a:pPr marL="0" indent="0">
              <a:buNone/>
            </a:pPr>
            <a:r>
              <a:rPr lang="en-US" b="1" dirty="0"/>
              <a:t>4. Return on Advertising Spending (ROAS)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will evaluate which of the channels are effective and start small and then figure out who is our targeted audience. Then expand. </a:t>
            </a:r>
            <a:endParaRPr lang="en-US" b="1" dirty="0"/>
          </a:p>
          <a:p>
            <a:pPr marL="0" indent="0">
              <a:buNone/>
            </a:pPr>
            <a:r>
              <a:rPr lang="en-IN" b="1" dirty="0"/>
              <a:t>5. Margin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Revenue must exceed our COGS and operating expenses.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40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4857-5B57-4B1D-8570-13F9AB5B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involved in starting the book rental site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2F167-7FA1-4FCD-B906-C91AC345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E- commerce Online Security.</a:t>
            </a:r>
            <a:endParaRPr lang="en-IN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E- commerce Intellectual Property.</a:t>
            </a:r>
            <a:endParaRPr lang="en-IN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Customer Disputes and Chargebacks.</a:t>
            </a:r>
            <a:endParaRPr lang="en-IN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Product Warehousing and Logistics.</a:t>
            </a:r>
            <a:endParaRPr lang="en-IN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Customer Service.</a:t>
            </a:r>
            <a:endParaRPr lang="en-IN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E-commerce Taxation.</a:t>
            </a:r>
            <a:endParaRPr lang="en-IN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E-commerce Website SEO and Marketing.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888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43B1-1DE4-4CAC-AA73-694A8855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Structure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AD28C-7EC9-460C-9364-EC819E26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51248"/>
            <a:ext cx="11130645" cy="4989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This company is to be formed under the general partnership terms which is the simplest and least expensive co-owned business structure to create and maintain.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US" dirty="0"/>
              <a:t>The following will be the terms and condition under the company structure: -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	  Personal Liability for All Owners.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        Joint Authority over the company.</a:t>
            </a:r>
            <a:endParaRPr lang="en-IN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        Joint Liability to be sued or required to pay any debt taken on behalf of the     	company.                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698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8E89-7850-420D-BB78-3D3C2358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46483"/>
            <a:ext cx="10772775" cy="1256190"/>
          </a:xfrm>
        </p:spPr>
        <p:txBody>
          <a:bodyPr>
            <a:normAutofit fontScale="90000"/>
          </a:bodyPr>
          <a:lstStyle/>
          <a:p>
            <a:r>
              <a:rPr lang="en-IN" dirty="0"/>
              <a:t>Business Legal Environment: -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5DD2-A784-4556-96A6-48B9152D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109709"/>
            <a:ext cx="11104012" cy="56018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dirty="0"/>
              <a:t>In the legal environment of a business, we are looking the key areas, particularly where law changes and how legal aspects affect businesses. </a:t>
            </a:r>
          </a:p>
          <a:p>
            <a:pPr lvl="0">
              <a:lnSpc>
                <a:spcPct val="100000"/>
              </a:lnSpc>
            </a:pPr>
            <a:r>
              <a:rPr lang="en-IN" dirty="0"/>
              <a:t>1. Organizational Law</a:t>
            </a:r>
          </a:p>
          <a:p>
            <a:pPr lvl="0">
              <a:lnSpc>
                <a:spcPct val="100000"/>
              </a:lnSpc>
            </a:pPr>
            <a:r>
              <a:rPr lang="en-IN" dirty="0"/>
              <a:t>2. Securities Law</a:t>
            </a:r>
          </a:p>
          <a:p>
            <a:pPr lvl="0">
              <a:lnSpc>
                <a:spcPct val="100000"/>
              </a:lnSpc>
            </a:pPr>
            <a:r>
              <a:rPr lang="en-IN" dirty="0"/>
              <a:t>3. Contract Law</a:t>
            </a:r>
          </a:p>
          <a:p>
            <a:pPr lvl="0">
              <a:lnSpc>
                <a:spcPct val="100000"/>
              </a:lnSpc>
            </a:pPr>
            <a:r>
              <a:rPr lang="en-IN" dirty="0"/>
              <a:t>4. Consumer Protection Laws: - a. Trade Description Act</a:t>
            </a:r>
          </a:p>
          <a:p>
            <a:pPr>
              <a:lnSpc>
                <a:spcPct val="100000"/>
              </a:lnSpc>
            </a:pPr>
            <a:r>
              <a:rPr lang="en-IN" dirty="0"/>
              <a:t>                                                         b. Sale of Goods Act</a:t>
            </a:r>
          </a:p>
          <a:p>
            <a:pPr lvl="0">
              <a:lnSpc>
                <a:spcPct val="100000"/>
              </a:lnSpc>
            </a:pPr>
            <a:r>
              <a:rPr lang="en-IN" dirty="0"/>
              <a:t>5. Employees Protection Law: - Includes laws regarding health and safety at workplace.</a:t>
            </a:r>
          </a:p>
          <a:p>
            <a:pPr lvl="0">
              <a:lnSpc>
                <a:spcPct val="100000"/>
              </a:lnSpc>
            </a:pPr>
            <a:r>
              <a:rPr lang="en-IN" dirty="0"/>
              <a:t>6. Security against Haphazard Termination of employees.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778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44C4-911B-4CED-BFD7-064C3D97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0"/>
            <a:ext cx="10772775" cy="1658198"/>
          </a:xfrm>
        </p:spPr>
        <p:txBody>
          <a:bodyPr/>
          <a:lstStyle/>
          <a:p>
            <a:r>
              <a:rPr lang="en-IN" dirty="0"/>
              <a:t>Company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40D5-58D0-4096-B116-F0967CE1D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35" y="1411282"/>
            <a:ext cx="10753725" cy="1826440"/>
          </a:xfrm>
        </p:spPr>
        <p:txBody>
          <a:bodyPr anchor="ctr"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/>
              <a:t> Develop an online platform for book rentals and </a:t>
            </a:r>
            <a:r>
              <a:rPr lang="en-US" dirty="0"/>
              <a:t>to connect local bookseller and book owners to the online buyers.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8912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2435-F906-4AA8-A57A-251C065A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251036"/>
            <a:ext cx="10772775" cy="1658198"/>
          </a:xfrm>
        </p:spPr>
        <p:txBody>
          <a:bodyPr/>
          <a:lstStyle/>
          <a:p>
            <a:r>
              <a:rPr lang="en-IN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69D4-BF34-4621-8F60-F8E8DE5B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If everything goes well, </a:t>
            </a:r>
            <a:r>
              <a:rPr lang="en-US" b="1" dirty="0" err="1"/>
              <a:t>BookedIn</a:t>
            </a:r>
            <a:r>
              <a:rPr lang="en-US" dirty="0"/>
              <a:t> will be an established name in the market.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We will not only a huge market share but also making huge profits.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Because of our business, book will be available at best price to every customers.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Variety of book genres will be large and old books will be exchanged to a great extent.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861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F9A33A-E955-4DFB-9469-3FDBA670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15" name="Picture Placeholder 14" descr="Abstract background">
            <a:extLst>
              <a:ext uri="{FF2B5EF4-FFF2-40B4-BE49-F238E27FC236}">
                <a16:creationId xmlns:a16="http://schemas.microsoft.com/office/drawing/2014/main" id="{72AD0CC3-F8DE-4C10-916A-24BC65B1D2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67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86C8-8AF5-4258-A684-57CF33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IN" dirty="0"/>
              <a:t>Problem</a:t>
            </a:r>
            <a:endParaRPr lang="en-US" dirty="0"/>
          </a:p>
        </p:txBody>
      </p:sp>
      <p:graphicFrame>
        <p:nvGraphicFramePr>
          <p:cNvPr id="10" name="Content Placeholder 2" descr="SmartArt graphic placeholder">
            <a:extLst>
              <a:ext uri="{FF2B5EF4-FFF2-40B4-BE49-F238E27FC236}">
                <a16:creationId xmlns:a16="http://schemas.microsoft.com/office/drawing/2014/main" id="{8983DDF0-E08C-48D9-9C6F-678021BE8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677131"/>
              </p:ext>
            </p:extLst>
          </p:nvPr>
        </p:nvGraphicFramePr>
        <p:xfrm>
          <a:off x="676275" y="1619250"/>
          <a:ext cx="10753725" cy="506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77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F2BE-4FFA-4436-A4A8-A4F6412C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8CF8-581A-48B9-AC28-772095E03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1439144" cy="45129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Our product targets on renting and reselling market of used books and study materials on reasonable price.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Plethora of options for bookworms.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Our aim is to connect local bookseller and book owners to the online buyers.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The design for the user interface of our site/app would make it easier for buyers and     sellers to engage in book shopping.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We provide rent before buy policy.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916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589B-0C01-4C32-AA8D-0BEED500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</a:t>
            </a:r>
            <a:endParaRPr lang="en-IN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B3771BA-E75F-411C-9386-E4A7F0BC0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181632"/>
              </p:ext>
            </p:extLst>
          </p:nvPr>
        </p:nvGraphicFramePr>
        <p:xfrm>
          <a:off x="937889" y="1786467"/>
          <a:ext cx="10425528" cy="486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3D8F668-2AE5-4B70-8129-77581DB0ADF3}"/>
              </a:ext>
            </a:extLst>
          </p:cNvPr>
          <p:cNvSpPr/>
          <p:nvPr/>
        </p:nvSpPr>
        <p:spPr>
          <a:xfrm>
            <a:off x="1125255" y="1937495"/>
            <a:ext cx="211564" cy="211358"/>
          </a:xfrm>
          <a:prstGeom prst="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94AD57-79CF-4527-BD39-8762613DC059}"/>
              </a:ext>
            </a:extLst>
          </p:cNvPr>
          <p:cNvSpPr/>
          <p:nvPr/>
        </p:nvSpPr>
        <p:spPr>
          <a:xfrm>
            <a:off x="1123683" y="3811592"/>
            <a:ext cx="211564" cy="211358"/>
          </a:xfrm>
          <a:prstGeom prst="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07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7FC8-0354-4E35-803E-86E3079F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73487"/>
            <a:ext cx="10772775" cy="1481071"/>
          </a:xfrm>
        </p:spPr>
        <p:txBody>
          <a:bodyPr/>
          <a:lstStyle/>
          <a:p>
            <a:r>
              <a:rPr lang="en-US" dirty="0"/>
              <a:t>Market Size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F863-2ECD-49DF-8E23-8FE66FF8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5618"/>
            <a:ext cx="10753725" cy="5022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 We are targeting on all age groups who love to read books and also for the student age group who need study materials at their doorstep at affordable pricing.</a:t>
            </a:r>
            <a:endParaRPr lang="en-IN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/>
              <a:t> TAM = TOTAL NO. OF CUSTOMERS(BOOK READERS) * AVERAGE BOOK COST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              = 500,000 * Rs.125  = Rs.62,500,000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/>
              <a:t> SAM = CUSTOMERS(RENTED/PURCHASED) * AVERAGE BOOK COST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               = 200,000 * Rs.125 = Rs.25,000,000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/>
              <a:t> ITM = INITIAL CUSTOMERS * AVERAGE BOOK COST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             = 1000 * Rs.125 = Rs.125,000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847786" y="6181858"/>
            <a:ext cx="260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*Data based on Delhi NCR</a:t>
            </a:r>
          </a:p>
        </p:txBody>
      </p:sp>
    </p:spTree>
    <p:extLst>
      <p:ext uri="{BB962C8B-B14F-4D97-AF65-F5344CB8AC3E}">
        <p14:creationId xmlns:p14="http://schemas.microsoft.com/office/powerpoint/2010/main" val="312904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A60C-8FD1-4BA8-9BA2-551103D3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173115"/>
            <a:ext cx="10772775" cy="1658198"/>
          </a:xfrm>
        </p:spPr>
        <p:txBody>
          <a:bodyPr/>
          <a:lstStyle/>
          <a:p>
            <a:r>
              <a:rPr lang="en-IN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15FD3-A491-4045-8D70-40FAA52A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86758"/>
            <a:ext cx="10753725" cy="4998128"/>
          </a:xfrm>
        </p:spPr>
        <p:txBody>
          <a:bodyPr>
            <a:normAutofit/>
          </a:bodyPr>
          <a:lstStyle/>
          <a:p>
            <a:r>
              <a:rPr lang="en-IN" sz="2800" b="1" dirty="0"/>
              <a:t>Competitors</a:t>
            </a:r>
          </a:p>
          <a:p>
            <a:pPr marL="0" indent="0">
              <a:buNone/>
            </a:pPr>
            <a:r>
              <a:rPr lang="en-IN" dirty="0"/>
              <a:t>   -</a:t>
            </a:r>
            <a:r>
              <a:rPr lang="en-US" dirty="0"/>
              <a:t>MY PUSTAK</a:t>
            </a:r>
          </a:p>
          <a:p>
            <a:pPr marL="0" indent="0">
              <a:buNone/>
            </a:pPr>
            <a:r>
              <a:rPr lang="en-US" dirty="0"/>
              <a:t>   -PUSTAKOSH</a:t>
            </a:r>
          </a:p>
          <a:p>
            <a:pPr marL="0" indent="0">
              <a:buNone/>
            </a:pPr>
            <a:r>
              <a:rPr lang="en-US" dirty="0"/>
              <a:t>   -DOORSTEPBOOKS.COM</a:t>
            </a:r>
          </a:p>
          <a:p>
            <a:pPr marL="0" indent="0">
              <a:buNone/>
            </a:pPr>
            <a:r>
              <a:rPr lang="en-US" dirty="0"/>
              <a:t>   -PADHEGAINDIA.IN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b="1" dirty="0"/>
              <a:t>Competitive Advantage</a:t>
            </a:r>
          </a:p>
          <a:p>
            <a:pPr marL="0" indent="0">
              <a:buNone/>
            </a:pPr>
            <a:r>
              <a:rPr lang="en-US" dirty="0"/>
              <a:t>   -Cheap Price Range</a:t>
            </a:r>
          </a:p>
          <a:p>
            <a:pPr marL="0" indent="0">
              <a:buNone/>
            </a:pPr>
            <a:r>
              <a:rPr lang="en-US" dirty="0"/>
              <a:t>   -Book available for exchange between customers</a:t>
            </a:r>
          </a:p>
          <a:p>
            <a:pPr marL="0" indent="0">
              <a:buNone/>
            </a:pPr>
            <a:r>
              <a:rPr lang="en-US" dirty="0"/>
              <a:t>   -Renting for short and long term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339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E53E-C38C-4E57-9C10-2AEB5605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49506-717C-4EC7-8733-46B32DF8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1228299" cy="4495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Product line-up :</a:t>
            </a:r>
          </a:p>
          <a:p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Form factor-Online website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Functionality- Online book rental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Features-Renting, selling, Exchange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Architecture- Request -&gt; Receive -&gt; Read -&gt; Return /Buy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507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TLSHAPE_SL_79f05e8de72e4cc385fce875fa65517f_BackgroundRectangle">
            <a:extLst>
              <a:ext uri="{FF2B5EF4-FFF2-40B4-BE49-F238E27FC236}">
                <a16:creationId xmlns:a16="http://schemas.microsoft.com/office/drawing/2014/main" id="{3C4DEEDF-5F2D-4EBB-B3ED-1D676F7391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293620"/>
            <a:ext cx="11290300" cy="930656"/>
          </a:xfrm>
          <a:prstGeom prst="rect">
            <a:avLst/>
          </a:prstGeom>
          <a:solidFill>
            <a:schemeClr val="accent5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TLSHAPE_SL_207dd3271e3446038430a776476543e7_BackgroundRectangle">
            <a:extLst>
              <a:ext uri="{FF2B5EF4-FFF2-40B4-BE49-F238E27FC236}">
                <a16:creationId xmlns:a16="http://schemas.microsoft.com/office/drawing/2014/main" id="{F10299EA-9454-427B-8E33-F05A319C3D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3287776"/>
            <a:ext cx="11290300" cy="520700"/>
          </a:xfrm>
          <a:prstGeom prst="rect">
            <a:avLst/>
          </a:prstGeom>
          <a:solidFill>
            <a:schemeClr val="accent4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TLSHAPE_SL_8911bceb679441adb3756a794b682f31_BackgroundRectangle">
            <a:extLst>
              <a:ext uri="{FF2B5EF4-FFF2-40B4-BE49-F238E27FC236}">
                <a16:creationId xmlns:a16="http://schemas.microsoft.com/office/drawing/2014/main" id="{A01BF4FE-5FC6-49CF-8766-D1639130CA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3871976"/>
            <a:ext cx="11290300" cy="1255437"/>
          </a:xfrm>
          <a:prstGeom prst="rect">
            <a:avLst/>
          </a:prstGeom>
          <a:solidFill>
            <a:schemeClr val="accent6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_9eb76584bb32452eac07fb2637baea1a_BackgroundRectangle">
            <a:extLst>
              <a:ext uri="{FF2B5EF4-FFF2-40B4-BE49-F238E27FC236}">
                <a16:creationId xmlns:a16="http://schemas.microsoft.com/office/drawing/2014/main" id="{6D4A2ECF-F337-4989-AB03-523A9B4A53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5190913"/>
            <a:ext cx="11290300" cy="736600"/>
          </a:xfrm>
          <a:prstGeom prst="rect">
            <a:avLst/>
          </a:prstGeom>
          <a:solidFill>
            <a:schemeClr val="accent3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85C62779-19DA-40EF-BCA3-ED5FA1E1803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3" name="OTLSHAPE_TB_00000000000000000000000000000000_RightEndCaps" hidden="1">
            <a:extLst>
              <a:ext uri="{FF2B5EF4-FFF2-40B4-BE49-F238E27FC236}">
                <a16:creationId xmlns:a16="http://schemas.microsoft.com/office/drawing/2014/main" id="{D8C7E7E5-1115-46F6-A189-87E7B1B35E9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cxnSp>
        <p:nvCxnSpPr>
          <p:cNvPr id="21" name="OTLSHAPE_M_177188707e544830b8ce884a45b14d3a_Connector1">
            <a:extLst>
              <a:ext uri="{FF2B5EF4-FFF2-40B4-BE49-F238E27FC236}">
                <a16:creationId xmlns:a16="http://schemas.microsoft.com/office/drawing/2014/main" id="{9673448D-729D-4C0C-9DD5-21AC28144E2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553870" y="1387898"/>
            <a:ext cx="0" cy="448522"/>
          </a:xfrm>
          <a:prstGeom prst="line">
            <a:avLst/>
          </a:prstGeom>
          <a:ln w="9525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e7d42421d9e640a2a107afa423141c46_Connector1">
            <a:extLst>
              <a:ext uri="{FF2B5EF4-FFF2-40B4-BE49-F238E27FC236}">
                <a16:creationId xmlns:a16="http://schemas.microsoft.com/office/drawing/2014/main" id="{84A3F395-DE34-4ABA-8976-9C9166EBD2D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845231" y="960755"/>
            <a:ext cx="0" cy="875665"/>
          </a:xfrm>
          <a:prstGeom prst="line">
            <a:avLst/>
          </a:prstGeom>
          <a:ln w="9525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0e28a84cf6724e00a089964be0d24b0c_Connector1">
            <a:extLst>
              <a:ext uri="{FF2B5EF4-FFF2-40B4-BE49-F238E27FC236}">
                <a16:creationId xmlns:a16="http://schemas.microsoft.com/office/drawing/2014/main" id="{54B2F73D-5231-4641-8ED3-B84894F96B33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3160897" y="1400598"/>
            <a:ext cx="0" cy="435822"/>
          </a:xfrm>
          <a:prstGeom prst="line">
            <a:avLst/>
          </a:prstGeom>
          <a:ln w="9525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b8c603269952439b977cb103e5f76bdb_Connector1">
            <a:extLst>
              <a:ext uri="{FF2B5EF4-FFF2-40B4-BE49-F238E27FC236}">
                <a16:creationId xmlns:a16="http://schemas.microsoft.com/office/drawing/2014/main" id="{03606440-DF72-46FF-9C5D-536C93536F36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6059285" y="1400598"/>
            <a:ext cx="0" cy="435822"/>
          </a:xfrm>
          <a:prstGeom prst="line">
            <a:avLst/>
          </a:prstGeom>
          <a:ln w="9525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M_78ab908f14c74c8898ac34d2665e12f2_Connector1">
            <a:extLst>
              <a:ext uri="{FF2B5EF4-FFF2-40B4-BE49-F238E27FC236}">
                <a16:creationId xmlns:a16="http://schemas.microsoft.com/office/drawing/2014/main" id="{64D77166-88D4-4D17-8D77-AD964F8679F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8728097" y="960755"/>
            <a:ext cx="0" cy="875665"/>
          </a:xfrm>
          <a:prstGeom prst="line">
            <a:avLst/>
          </a:prstGeom>
          <a:ln w="9525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M_b1a2b0ad50c54f3db24b3aab69d68fc5_Connector1">
            <a:extLst>
              <a:ext uri="{FF2B5EF4-FFF2-40B4-BE49-F238E27FC236}">
                <a16:creationId xmlns:a16="http://schemas.microsoft.com/office/drawing/2014/main" id="{2B245DF7-058F-45E8-985D-F1B4BE8BFCD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273339" y="1400598"/>
            <a:ext cx="0" cy="435822"/>
          </a:xfrm>
          <a:prstGeom prst="line">
            <a:avLst/>
          </a:prstGeom>
          <a:ln w="9525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D63FBF83-3ECB-4340-91E5-C6B27495F0A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44465" y="1836420"/>
            <a:ext cx="10515600" cy="254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TLSHAPE_SL_79f05e8de72e4cc385fce875fa65517f_HeaderRectangle">
            <a:extLst>
              <a:ext uri="{FF2B5EF4-FFF2-40B4-BE49-F238E27FC236}">
                <a16:creationId xmlns:a16="http://schemas.microsoft.com/office/drawing/2014/main" id="{DEC09F6D-2D69-4EAF-9FFA-9B739CF5306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500" y="2293620"/>
            <a:ext cx="660400" cy="930656"/>
          </a:xfrm>
          <a:prstGeom prst="rect">
            <a:avLst/>
          </a:prstGeom>
          <a:solidFill>
            <a:schemeClr val="accent5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TLSHAPE_SL_207dd3271e3446038430a776476543e7_HeaderRectangle">
            <a:extLst>
              <a:ext uri="{FF2B5EF4-FFF2-40B4-BE49-F238E27FC236}">
                <a16:creationId xmlns:a16="http://schemas.microsoft.com/office/drawing/2014/main" id="{FE72ABD5-7022-4400-9C33-81BEB6F68EF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500" y="3287776"/>
            <a:ext cx="660400" cy="520700"/>
          </a:xfrm>
          <a:prstGeom prst="rect">
            <a:avLst/>
          </a:prstGeom>
          <a:solidFill>
            <a:schemeClr val="accent4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TLSHAPE_SL_8911bceb679441adb3756a794b682f31_HeaderRectangle">
            <a:extLst>
              <a:ext uri="{FF2B5EF4-FFF2-40B4-BE49-F238E27FC236}">
                <a16:creationId xmlns:a16="http://schemas.microsoft.com/office/drawing/2014/main" id="{B794E157-4316-4C58-81B5-E9FEC88A422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3500" y="3871976"/>
            <a:ext cx="660400" cy="1255437"/>
          </a:xfrm>
          <a:prstGeom prst="rect">
            <a:avLst/>
          </a:prstGeom>
          <a:solidFill>
            <a:schemeClr val="accent6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SL_9eb76584bb32452eac07fb2637baea1a_HeaderRectangle">
            <a:extLst>
              <a:ext uri="{FF2B5EF4-FFF2-40B4-BE49-F238E27FC236}">
                <a16:creationId xmlns:a16="http://schemas.microsoft.com/office/drawing/2014/main" id="{5FBD567F-D315-432A-A6DF-F0C93DC20E1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500" y="5190913"/>
            <a:ext cx="660400" cy="736600"/>
          </a:xfrm>
          <a:prstGeom prst="rect">
            <a:avLst/>
          </a:prstGeom>
          <a:solidFill>
            <a:schemeClr val="accent3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OTLSHAPE_G_00000000000000000000000000000000_ShapeBelow0">
            <a:extLst>
              <a:ext uri="{FF2B5EF4-FFF2-40B4-BE49-F238E27FC236}">
                <a16:creationId xmlns:a16="http://schemas.microsoft.com/office/drawing/2014/main" id="{039554A7-6790-48F0-94DA-E4319F8B8615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1734069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OTLSHAPE_G_00000000000000000000000000000000_ShapeBelow1">
            <a:extLst>
              <a:ext uri="{FF2B5EF4-FFF2-40B4-BE49-F238E27FC236}">
                <a16:creationId xmlns:a16="http://schemas.microsoft.com/office/drawing/2014/main" id="{6D225C7A-A90B-4E39-9671-079B3B3213E1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2566280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OTLSHAPE_G_00000000000000000000000000000000_ShapeBelow2">
            <a:extLst>
              <a:ext uri="{FF2B5EF4-FFF2-40B4-BE49-F238E27FC236}">
                <a16:creationId xmlns:a16="http://schemas.microsoft.com/office/drawing/2014/main" id="{793D65A5-5BE5-4707-AFDD-F9C5B977E55E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3455884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OTLSHAPE_G_00000000000000000000000000000000_ShapeBelow3">
            <a:extLst>
              <a:ext uri="{FF2B5EF4-FFF2-40B4-BE49-F238E27FC236}">
                <a16:creationId xmlns:a16="http://schemas.microsoft.com/office/drawing/2014/main" id="{53A4A52A-F432-4D5A-9511-11A2135E846E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4316791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OTLSHAPE_G_00000000000000000000000000000000_ShapeBelow4">
            <a:extLst>
              <a:ext uri="{FF2B5EF4-FFF2-40B4-BE49-F238E27FC236}">
                <a16:creationId xmlns:a16="http://schemas.microsoft.com/office/drawing/2014/main" id="{99448B93-B9BC-4352-854E-52CA996BC61A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5206395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OTLSHAPE_G_00000000000000000000000000000000_ShapeBelow5">
            <a:extLst>
              <a:ext uri="{FF2B5EF4-FFF2-40B4-BE49-F238E27FC236}">
                <a16:creationId xmlns:a16="http://schemas.microsoft.com/office/drawing/2014/main" id="{EA6F3A69-6691-4BB4-BF8C-9E31B1A21548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6067303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OTLSHAPE_G_00000000000000000000000000000000_ShapeBelow6">
            <a:extLst>
              <a:ext uri="{FF2B5EF4-FFF2-40B4-BE49-F238E27FC236}">
                <a16:creationId xmlns:a16="http://schemas.microsoft.com/office/drawing/2014/main" id="{CECD8135-ABB8-4C4E-BA45-049792E3E5F8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6956907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OTLSHAPE_G_00000000000000000000000000000000_ShapeBelow7">
            <a:extLst>
              <a:ext uri="{FF2B5EF4-FFF2-40B4-BE49-F238E27FC236}">
                <a16:creationId xmlns:a16="http://schemas.microsoft.com/office/drawing/2014/main" id="{80406FDC-A8D1-436D-9420-C8D4E53ACE20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7846512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OTLSHAPE_G_00000000000000000000000000000000_ShapeBelow8">
            <a:extLst>
              <a:ext uri="{FF2B5EF4-FFF2-40B4-BE49-F238E27FC236}">
                <a16:creationId xmlns:a16="http://schemas.microsoft.com/office/drawing/2014/main" id="{FA65BFB4-0D8F-4E46-A038-6073F39CB42F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8707419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G_00000000000000000000000000000000_ShapeBelow9">
            <a:extLst>
              <a:ext uri="{FF2B5EF4-FFF2-40B4-BE49-F238E27FC236}">
                <a16:creationId xmlns:a16="http://schemas.microsoft.com/office/drawing/2014/main" id="{409FF3DB-2C71-44EF-B3A0-43AC3A1F3225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9597023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OTLSHAPE_G_00000000000000000000000000000000_ShapeBelow10">
            <a:extLst>
              <a:ext uri="{FF2B5EF4-FFF2-40B4-BE49-F238E27FC236}">
                <a16:creationId xmlns:a16="http://schemas.microsoft.com/office/drawing/2014/main" id="{1AA08D55-0D5D-4F7A-9117-4ADA2397AA99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10457931" y="2090420"/>
            <a:ext cx="0" cy="3837093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TLSHAPE_SLT_cbc6053273674742982e85d542978064_Shape">
            <a:extLst>
              <a:ext uri="{FF2B5EF4-FFF2-40B4-BE49-F238E27FC236}">
                <a16:creationId xmlns:a16="http://schemas.microsoft.com/office/drawing/2014/main" id="{A43880E6-51DE-41F0-BFB0-F3AEB71D810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844465" y="2331720"/>
            <a:ext cx="1574800" cy="170519"/>
          </a:xfrm>
          <a:prstGeom prst="roundRect">
            <a:avLst/>
          </a:prstGeom>
          <a:solidFill>
            <a:srgbClr val="5293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TLSHAPE_SLT_9ce940d97a4b4fe7ac0ca3b0352deccb_Shape">
            <a:extLst>
              <a:ext uri="{FF2B5EF4-FFF2-40B4-BE49-F238E27FC236}">
                <a16:creationId xmlns:a16="http://schemas.microsoft.com/office/drawing/2014/main" id="{565FABB2-73D6-4482-9DA2-E536F30A82BD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734070" y="2540339"/>
            <a:ext cx="1028700" cy="170519"/>
          </a:xfrm>
          <a:prstGeom prst="roundRect">
            <a:avLst/>
          </a:prstGeom>
          <a:solidFill>
            <a:srgbClr val="5293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TLSHAPE_SLT_2ff5b8e034b64a828622147da9a2f6b2_Shape">
            <a:extLst>
              <a:ext uri="{FF2B5EF4-FFF2-40B4-BE49-F238E27FC236}">
                <a16:creationId xmlns:a16="http://schemas.microsoft.com/office/drawing/2014/main" id="{00B487E9-1C90-448D-8002-CBE3C686C2DD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2566280" y="2774357"/>
            <a:ext cx="2197100" cy="170519"/>
          </a:xfrm>
          <a:prstGeom prst="roundRect">
            <a:avLst/>
          </a:prstGeom>
          <a:solidFill>
            <a:srgbClr val="5293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TLSHAPE_SLT_7ca32acd5908471a904296b070111595_Shape">
            <a:extLst>
              <a:ext uri="{FF2B5EF4-FFF2-40B4-BE49-F238E27FC236}">
                <a16:creationId xmlns:a16="http://schemas.microsoft.com/office/drawing/2014/main" id="{2010659B-5837-49D4-8A69-E7D1399781EE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4775942" y="3012017"/>
            <a:ext cx="1854200" cy="170519"/>
          </a:xfrm>
          <a:prstGeom prst="roundRect">
            <a:avLst/>
          </a:prstGeom>
          <a:solidFill>
            <a:srgbClr val="5293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TLSHAPE_SLT_1548a45929d542f08ebbc364690e3865_Shape">
            <a:extLst>
              <a:ext uri="{FF2B5EF4-FFF2-40B4-BE49-F238E27FC236}">
                <a16:creationId xmlns:a16="http://schemas.microsoft.com/office/drawing/2014/main" id="{20389DCD-7DEB-42EA-88BC-21C610E45A7D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4603761" y="3567176"/>
            <a:ext cx="14605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TLSHAPE_SLT_526de5b69e97497f9a5625d453beb623_Shape">
            <a:extLst>
              <a:ext uri="{FF2B5EF4-FFF2-40B4-BE49-F238E27FC236}">
                <a16:creationId xmlns:a16="http://schemas.microsoft.com/office/drawing/2014/main" id="{87F29AD2-A6CF-4C3E-9D36-F17D7FB8063D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038606" y="3567176"/>
            <a:ext cx="13970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TLSHAPE_SLT_2e921e95cd8d4b13a13500bc7b21bf4c_Shape">
            <a:extLst>
              <a:ext uri="{FF2B5EF4-FFF2-40B4-BE49-F238E27FC236}">
                <a16:creationId xmlns:a16="http://schemas.microsoft.com/office/drawing/2014/main" id="{684797F5-E8A3-4E29-AD26-BD6642293925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7444755" y="3567176"/>
            <a:ext cx="1371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TLSHAPE_SLT_47cbe89cdf5541999ae0d3ac526194f6_Shape">
            <a:extLst>
              <a:ext uri="{FF2B5EF4-FFF2-40B4-BE49-F238E27FC236}">
                <a16:creationId xmlns:a16="http://schemas.microsoft.com/office/drawing/2014/main" id="{E55FAA1B-9D37-42C2-89C0-161D81A6F2EB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455884" y="3910076"/>
            <a:ext cx="1231900" cy="170519"/>
          </a:xfrm>
          <a:prstGeom prst="homePlate">
            <a:avLst/>
          </a:prstGeom>
          <a:solidFill>
            <a:srgbClr val="74AD4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TLSHAPE_SLT_cf25e7caeb934b75b1efd2db71905ad5_Shape">
            <a:extLst>
              <a:ext uri="{FF2B5EF4-FFF2-40B4-BE49-F238E27FC236}">
                <a16:creationId xmlns:a16="http://schemas.microsoft.com/office/drawing/2014/main" id="{210E7290-E83D-47A9-B2CF-C0CE7767AA18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2566280" y="3910076"/>
            <a:ext cx="914400" cy="170519"/>
          </a:xfrm>
          <a:prstGeom prst="roundRect">
            <a:avLst/>
          </a:prstGeom>
          <a:solidFill>
            <a:srgbClr val="74AD4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TLSHAPE_SLT_546dc3323d74464a8ef6a4e6e53f36ea_Shape">
            <a:extLst>
              <a:ext uri="{FF2B5EF4-FFF2-40B4-BE49-F238E27FC236}">
                <a16:creationId xmlns:a16="http://schemas.microsoft.com/office/drawing/2014/main" id="{2268299A-84DB-486E-B0C1-88C2649B5A7C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3455884" y="4144095"/>
            <a:ext cx="58420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74AD4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TLSHAPE_SLT_7d960969ddfc4dfea831723149c1842e_Shape">
            <a:extLst>
              <a:ext uri="{FF2B5EF4-FFF2-40B4-BE49-F238E27FC236}">
                <a16:creationId xmlns:a16="http://schemas.microsoft.com/office/drawing/2014/main" id="{659AC24C-003C-464A-93EC-300345256DEE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530846" y="4410795"/>
            <a:ext cx="17653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74AD4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TLSHAPE_SLT_f8a0c9eb817a49fc89569829b38c4b78_Shape">
            <a:extLst>
              <a:ext uri="{FF2B5EF4-FFF2-40B4-BE49-F238E27FC236}">
                <a16:creationId xmlns:a16="http://schemas.microsoft.com/office/drawing/2014/main" id="{F27F6BCA-DAC9-4BEF-9F0F-19426CD47712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9597024" y="4918795"/>
            <a:ext cx="1485900" cy="170519"/>
          </a:xfrm>
          <a:prstGeom prst="homePlate">
            <a:avLst/>
          </a:prstGeom>
          <a:solidFill>
            <a:srgbClr val="74AD4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 hidden="1">
            <a:extLst>
              <a:ext uri="{FF2B5EF4-FFF2-40B4-BE49-F238E27FC236}">
                <a16:creationId xmlns:a16="http://schemas.microsoft.com/office/drawing/2014/main" id="{9528D16E-E026-46FE-AD6C-0602A2F8ACC5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844465" y="2534920"/>
            <a:ext cx="83693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TLSHAPE_SLM_32bf83aed685467d8920db510037242f_Shape">
            <a:extLst>
              <a:ext uri="{FF2B5EF4-FFF2-40B4-BE49-F238E27FC236}">
                <a16:creationId xmlns:a16="http://schemas.microsoft.com/office/drawing/2014/main" id="{48933864-57FA-48AD-8937-46AD3326E4F7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6895036" y="3008376"/>
            <a:ext cx="152400" cy="177800"/>
          </a:xfrm>
          <a:prstGeom prst="diamond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TLSHAPE_SLM_2906e62c2d64423a8a6ff0cffce343fd_Shape">
            <a:extLst>
              <a:ext uri="{FF2B5EF4-FFF2-40B4-BE49-F238E27FC236}">
                <a16:creationId xmlns:a16="http://schemas.microsoft.com/office/drawing/2014/main" id="{7A4F887B-2E76-4724-91C0-940BF0D755AF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2877468" y="3325876"/>
            <a:ext cx="152400" cy="177800"/>
          </a:xfrm>
          <a:prstGeom prst="diamond">
            <a:avLst/>
          </a:prstGeom>
          <a:solidFill>
            <a:srgbClr val="CE92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TLSHAPE_SLM_4bee1cbe72754a708eb16eaea1d3d42c_Shape">
            <a:extLst>
              <a:ext uri="{FF2B5EF4-FFF2-40B4-BE49-F238E27FC236}">
                <a16:creationId xmlns:a16="http://schemas.microsoft.com/office/drawing/2014/main" id="{6E7EDF48-5B40-4E8F-8C1E-110CF63ACB29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4627980" y="3325876"/>
            <a:ext cx="152400" cy="177800"/>
          </a:xfrm>
          <a:prstGeom prst="diamond">
            <a:avLst/>
          </a:prstGeom>
          <a:solidFill>
            <a:srgbClr val="CE92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TLSHAPE_SLM_0919ae8ef9ce4bc889749ffc4f892b56_Shape">
            <a:extLst>
              <a:ext uri="{FF2B5EF4-FFF2-40B4-BE49-F238E27FC236}">
                <a16:creationId xmlns:a16="http://schemas.microsoft.com/office/drawing/2014/main" id="{0AB4CCA7-EFC2-48F2-A419-24F15C8D5192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5861947" y="3325876"/>
            <a:ext cx="152400" cy="177800"/>
          </a:xfrm>
          <a:prstGeom prst="diamond">
            <a:avLst/>
          </a:prstGeom>
          <a:solidFill>
            <a:srgbClr val="CE92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TLSHAPE_SLM_16a9f781fbcf4348a90d41835fa3249e_Shape">
            <a:extLst>
              <a:ext uri="{FF2B5EF4-FFF2-40B4-BE49-F238E27FC236}">
                <a16:creationId xmlns:a16="http://schemas.microsoft.com/office/drawing/2014/main" id="{FA227D1E-1783-4396-BDEA-FB5C610F9607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7440278" y="3325876"/>
            <a:ext cx="152400" cy="177800"/>
          </a:xfrm>
          <a:prstGeom prst="diamond">
            <a:avLst/>
          </a:prstGeom>
          <a:solidFill>
            <a:srgbClr val="CE92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TLSHAPE_SLM_fa8c1b1ad9f94f8e90b327437f902a11_Shape">
            <a:extLst>
              <a:ext uri="{FF2B5EF4-FFF2-40B4-BE49-F238E27FC236}">
                <a16:creationId xmlns:a16="http://schemas.microsoft.com/office/drawing/2014/main" id="{573AC5F8-ECAC-4087-9BCE-17977CEE35E3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8674245" y="3325876"/>
            <a:ext cx="152400" cy="177800"/>
          </a:xfrm>
          <a:prstGeom prst="diamond">
            <a:avLst/>
          </a:prstGeom>
          <a:solidFill>
            <a:srgbClr val="CE92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TLSHAPE_SLM_26c569c01e6a47b8b9bb6219068dc08e_Shape">
            <a:extLst>
              <a:ext uri="{FF2B5EF4-FFF2-40B4-BE49-F238E27FC236}">
                <a16:creationId xmlns:a16="http://schemas.microsoft.com/office/drawing/2014/main" id="{EA1C8ACE-41E8-45D0-BAFB-08021D61AA32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9162092" y="4677495"/>
            <a:ext cx="152400" cy="177800"/>
          </a:xfrm>
          <a:prstGeom prst="diamond">
            <a:avLst/>
          </a:prstGeom>
          <a:solidFill>
            <a:srgbClr val="3972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TLSHAPE_SLM_2b6880f149c64214b6129ec8ddf5343e_Shape">
            <a:extLst>
              <a:ext uri="{FF2B5EF4-FFF2-40B4-BE49-F238E27FC236}">
                <a16:creationId xmlns:a16="http://schemas.microsoft.com/office/drawing/2014/main" id="{31F09B7D-10A4-4D88-ACE0-DC15F7DAB540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7555065" y="4677495"/>
            <a:ext cx="152400" cy="177800"/>
          </a:xfrm>
          <a:prstGeom prst="diamond">
            <a:avLst/>
          </a:prstGeom>
          <a:solidFill>
            <a:srgbClr val="3972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TLSHAPE_SLM_ca3dbe400c15423493b6c02e5f17ffcf_Shape">
            <a:extLst>
              <a:ext uri="{FF2B5EF4-FFF2-40B4-BE49-F238E27FC236}">
                <a16:creationId xmlns:a16="http://schemas.microsoft.com/office/drawing/2014/main" id="{F0EAEE4D-69A9-4827-9AEC-6CF4DF7E4C6D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6091522" y="5470313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TLSHAPE_SLM_08f73bf86a244f0a81ace1f75efbdd6b_Shape">
            <a:extLst>
              <a:ext uri="{FF2B5EF4-FFF2-40B4-BE49-F238E27FC236}">
                <a16:creationId xmlns:a16="http://schemas.microsoft.com/office/drawing/2014/main" id="{7D194EFE-5272-4196-B26E-246389EFEA3A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9535152" y="5470313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TLSHAPE_SLM_155dc0df6f4143a8a05b7f187d16f3cb_Shape">
            <a:extLst>
              <a:ext uri="{FF2B5EF4-FFF2-40B4-BE49-F238E27FC236}">
                <a16:creationId xmlns:a16="http://schemas.microsoft.com/office/drawing/2014/main" id="{D9CAFE49-12D4-4F60-9E3A-0FD7D1775582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923733" y="5711613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TLSHAPE_SLT_cbc6053273674742982e85d542978064_ShapePercentage" hidden="1">
            <a:extLst>
              <a:ext uri="{FF2B5EF4-FFF2-40B4-BE49-F238E27FC236}">
                <a16:creationId xmlns:a16="http://schemas.microsoft.com/office/drawing/2014/main" id="{8CE29D30-CEFF-4F05-ADCA-9747799740DA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TLSHAPE_SLT_9ce940d97a4b4fe7ac0ca3b0352deccb_ShapePercentage" hidden="1">
            <a:extLst>
              <a:ext uri="{FF2B5EF4-FFF2-40B4-BE49-F238E27FC236}">
                <a16:creationId xmlns:a16="http://schemas.microsoft.com/office/drawing/2014/main" id="{F47752F7-1C8A-421B-B2D2-C84B10A854DD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TLSHAPE_SLT_2ff5b8e034b64a828622147da9a2f6b2_ShapePercentage" hidden="1">
            <a:extLst>
              <a:ext uri="{FF2B5EF4-FFF2-40B4-BE49-F238E27FC236}">
                <a16:creationId xmlns:a16="http://schemas.microsoft.com/office/drawing/2014/main" id="{07658CA2-E045-4397-91CD-FB5C3B268B60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TLSHAPE_SLT_7ca32acd5908471a904296b070111595_ShapePercentage" hidden="1">
            <a:extLst>
              <a:ext uri="{FF2B5EF4-FFF2-40B4-BE49-F238E27FC236}">
                <a16:creationId xmlns:a16="http://schemas.microsoft.com/office/drawing/2014/main" id="{9A5EC0B9-247A-49B6-92AF-A4B3D8CA8C3C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TLSHAPE_SLT_1548a45929d542f08ebbc364690e3865_ShapePercentage" hidden="1">
            <a:extLst>
              <a:ext uri="{FF2B5EF4-FFF2-40B4-BE49-F238E27FC236}">
                <a16:creationId xmlns:a16="http://schemas.microsoft.com/office/drawing/2014/main" id="{DCD8AB74-0896-44BF-9948-8F498C1B92D8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12700" y="12700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TLSHAPE_SLT_526de5b69e97497f9a5625d453beb623_ShapePercentage" hidden="1">
            <a:extLst>
              <a:ext uri="{FF2B5EF4-FFF2-40B4-BE49-F238E27FC236}">
                <a16:creationId xmlns:a16="http://schemas.microsoft.com/office/drawing/2014/main" id="{75D85BD5-05F7-44BD-AC99-D9B40BA2D5D0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12700" y="12700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TLSHAPE_SLT_2e921e95cd8d4b13a13500bc7b21bf4c_ShapePercentage" hidden="1">
            <a:extLst>
              <a:ext uri="{FF2B5EF4-FFF2-40B4-BE49-F238E27FC236}">
                <a16:creationId xmlns:a16="http://schemas.microsoft.com/office/drawing/2014/main" id="{D6CCE950-6C73-476B-A84C-EA177EEEBC50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12700" y="12700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TLSHAPE_SLT_47cbe89cdf5541999ae0d3ac526194f6_ShapePercentage" hidden="1">
            <a:extLst>
              <a:ext uri="{FF2B5EF4-FFF2-40B4-BE49-F238E27FC236}">
                <a16:creationId xmlns:a16="http://schemas.microsoft.com/office/drawing/2014/main" id="{8AF1A817-CE8C-4A1D-8510-9F71120EDEB8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2700" y="12700"/>
            <a:ext cx="0" cy="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TLSHAPE_SLT_cf25e7caeb934b75b1efd2db71905ad5_ShapePercentage" hidden="1">
            <a:extLst>
              <a:ext uri="{FF2B5EF4-FFF2-40B4-BE49-F238E27FC236}">
                <a16:creationId xmlns:a16="http://schemas.microsoft.com/office/drawing/2014/main" id="{3FED9471-C9DC-4FC2-9A02-90DDCAF68CC5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12700" y="1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TLSHAPE_SLT_546dc3323d74464a8ef6a4e6e53f36ea_ShapePercentage" hidden="1">
            <a:extLst>
              <a:ext uri="{FF2B5EF4-FFF2-40B4-BE49-F238E27FC236}">
                <a16:creationId xmlns:a16="http://schemas.microsoft.com/office/drawing/2014/main" id="{9D11FFB0-1D60-4F89-897A-ADD8A81340E4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12700" y="12700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TLSHAPE_SLT_7d960969ddfc4dfea831723149c1842e_ShapePercentage" hidden="1">
            <a:extLst>
              <a:ext uri="{FF2B5EF4-FFF2-40B4-BE49-F238E27FC236}">
                <a16:creationId xmlns:a16="http://schemas.microsoft.com/office/drawing/2014/main" id="{6511C194-11E5-4EB2-BEBF-12D559FFF5D5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12700" y="12700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TLSHAPE_SLT_f8a0c9eb817a49fc89569829b38c4b78_ShapePercentage" hidden="1">
            <a:extLst>
              <a:ext uri="{FF2B5EF4-FFF2-40B4-BE49-F238E27FC236}">
                <a16:creationId xmlns:a16="http://schemas.microsoft.com/office/drawing/2014/main" id="{93FE7B48-0B96-4741-9397-679B89A1EE28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2700" y="12700"/>
            <a:ext cx="0" cy="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TLSHAPE_SL_79f05e8de72e4cc385fce875fa65517f_Header">
            <a:extLst>
              <a:ext uri="{FF2B5EF4-FFF2-40B4-BE49-F238E27FC236}">
                <a16:creationId xmlns:a16="http://schemas.microsoft.com/office/drawing/2014/main" id="{B2120BBA-1933-4FD7-9CFE-E7091BC07811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3500" y="2686960"/>
            <a:ext cx="660400" cy="1439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>
                <a:solidFill>
                  <a:srgbClr val="203864"/>
                </a:solidFill>
                <a:latin typeface="Franklin Gothic Medium" panose="020B0603020102020204" pitchFamily="34" charset="0"/>
              </a:rPr>
              <a:t>Plan</a:t>
            </a:r>
          </a:p>
        </p:txBody>
      </p:sp>
      <p:sp>
        <p:nvSpPr>
          <p:cNvPr id="50" name="OTLSHAPE_SL_207dd3271e3446038430a776476543e7_Header">
            <a:extLst>
              <a:ext uri="{FF2B5EF4-FFF2-40B4-BE49-F238E27FC236}">
                <a16:creationId xmlns:a16="http://schemas.microsoft.com/office/drawing/2014/main" id="{90DFB556-281C-47F7-9149-392224AA4583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63500" y="3476138"/>
            <a:ext cx="660400" cy="1439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>
                <a:solidFill>
                  <a:srgbClr val="765A00"/>
                </a:solidFill>
                <a:latin typeface="Franklin Gothic Medium" panose="020B0603020102020204" pitchFamily="34" charset="0"/>
              </a:rPr>
              <a:t>Test</a:t>
            </a:r>
          </a:p>
        </p:txBody>
      </p:sp>
      <p:sp>
        <p:nvSpPr>
          <p:cNvPr id="53" name="OTLSHAPE_SL_8911bceb679441adb3756a794b682f31_Header">
            <a:extLst>
              <a:ext uri="{FF2B5EF4-FFF2-40B4-BE49-F238E27FC236}">
                <a16:creationId xmlns:a16="http://schemas.microsoft.com/office/drawing/2014/main" id="{645688CC-E00D-4F99-A014-401E2A73796B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3500" y="4427707"/>
            <a:ext cx="660400" cy="1439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>
                <a:solidFill>
                  <a:srgbClr val="276700"/>
                </a:solidFill>
                <a:latin typeface="Franklin Gothic Medium" panose="020B0603020102020204" pitchFamily="34" charset="0"/>
              </a:rPr>
              <a:t>Develop</a:t>
            </a:r>
          </a:p>
        </p:txBody>
      </p:sp>
      <p:sp>
        <p:nvSpPr>
          <p:cNvPr id="56" name="OTLSHAPE_SL_9eb76584bb32452eac07fb2637baea1a_Header">
            <a:extLst>
              <a:ext uri="{FF2B5EF4-FFF2-40B4-BE49-F238E27FC236}">
                <a16:creationId xmlns:a16="http://schemas.microsoft.com/office/drawing/2014/main" id="{181A9EFE-044E-44D5-B509-B88FDE24EC4E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63500" y="5487226"/>
            <a:ext cx="660400" cy="14397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>
                <a:solidFill>
                  <a:schemeClr val="dk1"/>
                </a:solidFill>
                <a:latin typeface="Franklin Gothic Medium" panose="020B0603020102020204" pitchFamily="34" charset="0"/>
              </a:rPr>
              <a:t>Launch</a:t>
            </a:r>
          </a:p>
        </p:txBody>
      </p:sp>
      <p:sp>
        <p:nvSpPr>
          <p:cNvPr id="6" name="OTLSHAPE_TB_00000000000000000000000000000000_TodayMarkerShape" hidden="1">
            <a:extLst>
              <a:ext uri="{FF2B5EF4-FFF2-40B4-BE49-F238E27FC236}">
                <a16:creationId xmlns:a16="http://schemas.microsoft.com/office/drawing/2014/main" id="{E0BB2695-F73D-44FD-A4F2-36D8B1ECDB8A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2700" y="12700"/>
            <a:ext cx="0" cy="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702D68D6-BCEE-4CD6-A859-F8FEE9A04302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907965" y="187452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A17A889C-AF6D-42C1-8D05-20E9BED2C076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797570" y="1874520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0664328E-1473-4111-93BA-CD26B24A80B7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2629780" y="187452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45870EA3-B0B6-458D-9DFE-2AA92AAFBE40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3519384" y="1874520"/>
            <a:ext cx="22281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C77FF8A0-EB15-459F-8D7C-D7C7E966148F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4380292" y="1874520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44FB1FEC-6B05-4C2B-ADE0-DCA0A6867D6E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5269896" y="187452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D785A5A7-BDB7-4BB4-8818-1933CDF03BC0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6130803" y="187452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15" name="OTLSHAPE_TB_00000000000000000000000000000000_TimescaleInterval8">
            <a:extLst>
              <a:ext uri="{FF2B5EF4-FFF2-40B4-BE49-F238E27FC236}">
                <a16:creationId xmlns:a16="http://schemas.microsoft.com/office/drawing/2014/main" id="{CE6A966A-706B-484A-A6BC-E2FFC4BB5B28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7020407" y="187452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16" name="OTLSHAPE_TB_00000000000000000000000000000000_TimescaleInterval9">
            <a:extLst>
              <a:ext uri="{FF2B5EF4-FFF2-40B4-BE49-F238E27FC236}">
                <a16:creationId xmlns:a16="http://schemas.microsoft.com/office/drawing/2014/main" id="{F1FB3E25-1B4D-410C-8B09-983F0806CA87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7910012" y="187452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17" name="OTLSHAPE_TB_00000000000000000000000000000000_TimescaleInterval10">
            <a:extLst>
              <a:ext uri="{FF2B5EF4-FFF2-40B4-BE49-F238E27FC236}">
                <a16:creationId xmlns:a16="http://schemas.microsoft.com/office/drawing/2014/main" id="{B7DD6488-912F-42D7-B068-E78990AD1E3E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8770919" y="187452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18" name="OTLSHAPE_TB_00000000000000000000000000000000_TimescaleInterval11">
            <a:extLst>
              <a:ext uri="{FF2B5EF4-FFF2-40B4-BE49-F238E27FC236}">
                <a16:creationId xmlns:a16="http://schemas.microsoft.com/office/drawing/2014/main" id="{E69C1CAF-B0FF-4E74-BDDD-613033E6DACB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9660524" y="187452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19" name="OTLSHAPE_TB_00000000000000000000000000000000_TimescaleInterval12">
            <a:extLst>
              <a:ext uri="{FF2B5EF4-FFF2-40B4-BE49-F238E27FC236}">
                <a16:creationId xmlns:a16="http://schemas.microsoft.com/office/drawing/2014/main" id="{BD1E6707-9CF6-4681-83FB-0D3C21729A09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0521431" y="187452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20" name="OTLSHAPE_TB_00000000000000000000000000000000_ScaleMarking1">
            <a:extLst>
              <a:ext uri="{FF2B5EF4-FFF2-40B4-BE49-F238E27FC236}">
                <a16:creationId xmlns:a16="http://schemas.microsoft.com/office/drawing/2014/main" id="{09E6FF19-4953-49FD-9AD0-8981123C6B99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907965" y="165036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dk2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75" name="OTLSHAPE_SLT_cbc6053273674742982e85d542978064_Title">
            <a:extLst>
              <a:ext uri="{FF2B5EF4-FFF2-40B4-BE49-F238E27FC236}">
                <a16:creationId xmlns:a16="http://schemas.microsoft.com/office/drawing/2014/main" id="{94BC634B-A5ED-40B5-964E-7ED6F1D3F43E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785772" y="2331721"/>
            <a:ext cx="1972806" cy="1945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Assemble initial resources</a:t>
            </a:r>
          </a:p>
        </p:txBody>
      </p:sp>
      <p:sp>
        <p:nvSpPr>
          <p:cNvPr id="83" name="OTLSHAPE_SLT_9ce940d97a4b4fe7ac0ca3b0352deccb_Title">
            <a:extLst>
              <a:ext uri="{FF2B5EF4-FFF2-40B4-BE49-F238E27FC236}">
                <a16:creationId xmlns:a16="http://schemas.microsoft.com/office/drawing/2014/main" id="{6E16CE07-08E1-42A7-9C17-80B2CD69A4E1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840311" y="2540339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6" dirty="0">
                <a:solidFill>
                  <a:schemeClr val="lt1"/>
                </a:solidFill>
                <a:latin typeface="Calibri" panose="020F0502020204030204" pitchFamily="34" charset="0"/>
              </a:rPr>
              <a:t>Working Plans</a:t>
            </a:r>
          </a:p>
        </p:txBody>
      </p:sp>
      <p:sp>
        <p:nvSpPr>
          <p:cNvPr id="91" name="OTLSHAPE_SLT_2ff5b8e034b64a828622147da9a2f6b2_Title">
            <a:extLst>
              <a:ext uri="{FF2B5EF4-FFF2-40B4-BE49-F238E27FC236}">
                <a16:creationId xmlns:a16="http://schemas.microsoft.com/office/drawing/2014/main" id="{CECBA7D8-6BBD-45A7-A6DD-F6893F100364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2988012" y="2774357"/>
            <a:ext cx="1358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Supplier selection</a:t>
            </a:r>
          </a:p>
        </p:txBody>
      </p:sp>
      <p:sp>
        <p:nvSpPr>
          <p:cNvPr id="99" name="OTLSHAPE_SLT_7ca32acd5908471a904296b070111595_Title">
            <a:extLst>
              <a:ext uri="{FF2B5EF4-FFF2-40B4-BE49-F238E27FC236}">
                <a16:creationId xmlns:a16="http://schemas.microsoft.com/office/drawing/2014/main" id="{10BE37DA-F180-429D-9DBA-ECF91202BC9D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3411793" y="3012017"/>
            <a:ext cx="132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Website Planning</a:t>
            </a:r>
          </a:p>
        </p:txBody>
      </p:sp>
      <p:sp>
        <p:nvSpPr>
          <p:cNvPr id="111" name="OTLSHAPE_SLM_32bf83aed685467d8920db510037242f_Title">
            <a:extLst>
              <a:ext uri="{FF2B5EF4-FFF2-40B4-BE49-F238E27FC236}">
                <a16:creationId xmlns:a16="http://schemas.microsoft.com/office/drawing/2014/main" id="{CC4A9AA4-6DC4-4C2A-A9E1-9D5C27297DF9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7098236" y="3012017"/>
            <a:ext cx="1041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Planning  Begin</a:t>
            </a:r>
          </a:p>
        </p:txBody>
      </p:sp>
      <p:sp>
        <p:nvSpPr>
          <p:cNvPr id="114" name="OTLSHAPE_SLM_2906e62c2d64423a8a6ff0cffce343fd_Title">
            <a:extLst>
              <a:ext uri="{FF2B5EF4-FFF2-40B4-BE49-F238E27FC236}">
                <a16:creationId xmlns:a16="http://schemas.microsoft.com/office/drawing/2014/main" id="{9B15B228-D367-48AD-9D3B-C30D601E68B0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3080668" y="3329517"/>
            <a:ext cx="1371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dirty="0">
                <a:solidFill>
                  <a:srgbClr val="7F6000"/>
                </a:solidFill>
                <a:latin typeface="Calibri" panose="020F0502020204030204" pitchFamily="34" charset="0"/>
              </a:rPr>
              <a:t>Performance Validation</a:t>
            </a:r>
          </a:p>
        </p:txBody>
      </p:sp>
      <p:sp>
        <p:nvSpPr>
          <p:cNvPr id="117" name="OTLSHAPE_SLM_4bee1cbe72754a708eb16eaea1d3d42c_Title">
            <a:extLst>
              <a:ext uri="{FF2B5EF4-FFF2-40B4-BE49-F238E27FC236}">
                <a16:creationId xmlns:a16="http://schemas.microsoft.com/office/drawing/2014/main" id="{0378B019-C7D9-44AB-BA07-254ECA32E5F5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4831180" y="3329517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>
                <a:solidFill>
                  <a:srgbClr val="7F6000"/>
                </a:solidFill>
                <a:latin typeface="Calibri" panose="020F0502020204030204" pitchFamily="34" charset="0"/>
              </a:rPr>
              <a:t>Test Complete</a:t>
            </a:r>
          </a:p>
        </p:txBody>
      </p:sp>
      <p:sp>
        <p:nvSpPr>
          <p:cNvPr id="120" name="OTLSHAPE_SLM_0919ae8ef9ce4bc889749ffc4f892b56_Title">
            <a:extLst>
              <a:ext uri="{FF2B5EF4-FFF2-40B4-BE49-F238E27FC236}">
                <a16:creationId xmlns:a16="http://schemas.microsoft.com/office/drawing/2014/main" id="{F9D695DB-97BC-4812-8747-21FA85877CD5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6065147" y="3329517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rgbClr val="7F6000"/>
                </a:solidFill>
                <a:latin typeface="Calibri" panose="020F0502020204030204" pitchFamily="34" charset="0"/>
              </a:rPr>
              <a:t>Monitoring</a:t>
            </a:r>
          </a:p>
        </p:txBody>
      </p:sp>
      <p:sp>
        <p:nvSpPr>
          <p:cNvPr id="123" name="OTLSHAPE_SLM_16a9f781fbcf4348a90d41835fa3249e_Title">
            <a:extLst>
              <a:ext uri="{FF2B5EF4-FFF2-40B4-BE49-F238E27FC236}">
                <a16:creationId xmlns:a16="http://schemas.microsoft.com/office/drawing/2014/main" id="{06449ED4-C474-4B08-94CF-684F71EAF62D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7643478" y="3329517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>
                <a:solidFill>
                  <a:srgbClr val="7F6000"/>
                </a:solidFill>
                <a:latin typeface="Calibri" panose="020F0502020204030204" pitchFamily="34" charset="0"/>
              </a:rPr>
              <a:t>Phase Sync</a:t>
            </a:r>
          </a:p>
        </p:txBody>
      </p:sp>
      <p:sp>
        <p:nvSpPr>
          <p:cNvPr id="126" name="OTLSHAPE_SLM_fa8c1b1ad9f94f8e90b327437f902a11_Title">
            <a:extLst>
              <a:ext uri="{FF2B5EF4-FFF2-40B4-BE49-F238E27FC236}">
                <a16:creationId xmlns:a16="http://schemas.microsoft.com/office/drawing/2014/main" id="{1CCF497A-EC2A-49C9-B79B-62B57D3AF3BA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8877445" y="3329517"/>
            <a:ext cx="77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2" dirty="0">
                <a:solidFill>
                  <a:srgbClr val="7F6000"/>
                </a:solidFill>
                <a:latin typeface="Calibri" panose="020F0502020204030204" pitchFamily="34" charset="0"/>
              </a:rPr>
              <a:t>Load Balance</a:t>
            </a:r>
          </a:p>
        </p:txBody>
      </p:sp>
      <p:sp>
        <p:nvSpPr>
          <p:cNvPr id="134" name="OTLSHAPE_SLT_1548a45929d542f08ebbc364690e3865_Title">
            <a:extLst>
              <a:ext uri="{FF2B5EF4-FFF2-40B4-BE49-F238E27FC236}">
                <a16:creationId xmlns:a16="http://schemas.microsoft.com/office/drawing/2014/main" id="{E5FDF636-55D7-4A20-9C8C-301FB652701E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4982866" y="3583517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>
                <a:solidFill>
                  <a:srgbClr val="484848"/>
                </a:solidFill>
                <a:latin typeface="Calibri" panose="020F0502020204030204" pitchFamily="34" charset="0"/>
              </a:rPr>
              <a:t>Integration I</a:t>
            </a:r>
          </a:p>
        </p:txBody>
      </p:sp>
      <p:sp>
        <p:nvSpPr>
          <p:cNvPr id="142" name="OTLSHAPE_SLT_526de5b69e97497f9a5625d453beb623_Title">
            <a:extLst>
              <a:ext uri="{FF2B5EF4-FFF2-40B4-BE49-F238E27FC236}">
                <a16:creationId xmlns:a16="http://schemas.microsoft.com/office/drawing/2014/main" id="{07DF365A-5D83-4B05-828E-EAAB5EC0A027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6371425" y="3583517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6">
                <a:solidFill>
                  <a:srgbClr val="484848"/>
                </a:solidFill>
                <a:latin typeface="Calibri" panose="020F0502020204030204" pitchFamily="34" charset="0"/>
              </a:rPr>
              <a:t>Integration II</a:t>
            </a:r>
          </a:p>
        </p:txBody>
      </p:sp>
      <p:sp>
        <p:nvSpPr>
          <p:cNvPr id="150" name="OTLSHAPE_SLT_2e921e95cd8d4b13a13500bc7b21bf4c_Title">
            <a:extLst>
              <a:ext uri="{FF2B5EF4-FFF2-40B4-BE49-F238E27FC236}">
                <a16:creationId xmlns:a16="http://schemas.microsoft.com/office/drawing/2014/main" id="{E8FC1429-59E4-4B76-B774-7E77EF463145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7745636" y="3583517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6">
                <a:solidFill>
                  <a:srgbClr val="484848"/>
                </a:solidFill>
                <a:latin typeface="Calibri" panose="020F0502020204030204" pitchFamily="34" charset="0"/>
              </a:rPr>
              <a:t>Integration III</a:t>
            </a:r>
          </a:p>
        </p:txBody>
      </p:sp>
      <p:sp>
        <p:nvSpPr>
          <p:cNvPr id="158" name="OTLSHAPE_SLT_47cbe89cdf5541999ae0d3ac526194f6_Title">
            <a:extLst>
              <a:ext uri="{FF2B5EF4-FFF2-40B4-BE49-F238E27FC236}">
                <a16:creationId xmlns:a16="http://schemas.microsoft.com/office/drawing/2014/main" id="{FDFDB23E-9313-4C8F-9CA4-DF2A50385E2B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3752670" y="3900438"/>
            <a:ext cx="76714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Model Build</a:t>
            </a:r>
          </a:p>
        </p:txBody>
      </p:sp>
      <p:sp>
        <p:nvSpPr>
          <p:cNvPr id="166" name="OTLSHAPE_SLT_cf25e7caeb934b75b1efd2db71905ad5_Title">
            <a:extLst>
              <a:ext uri="{FF2B5EF4-FFF2-40B4-BE49-F238E27FC236}">
                <a16:creationId xmlns:a16="http://schemas.microsoft.com/office/drawing/2014/main" id="{43702556-9553-4CAA-8C9B-E24DFC39426B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2736095" y="3910076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6" dirty="0">
                <a:solidFill>
                  <a:schemeClr val="lt1"/>
                </a:solidFill>
                <a:latin typeface="Calibri" panose="020F0502020204030204" pitchFamily="34" charset="0"/>
              </a:rPr>
              <a:t>Prototype</a:t>
            </a:r>
          </a:p>
        </p:txBody>
      </p:sp>
      <p:sp>
        <p:nvSpPr>
          <p:cNvPr id="174" name="OTLSHAPE_SLT_546dc3323d74464a8ef6a4e6e53f36ea_Title">
            <a:extLst>
              <a:ext uri="{FF2B5EF4-FFF2-40B4-BE49-F238E27FC236}">
                <a16:creationId xmlns:a16="http://schemas.microsoft.com/office/drawing/2014/main" id="{75AB2C32-3559-4538-B2A6-E31FD5D053C9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5775731" y="4160436"/>
            <a:ext cx="120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>
                <a:solidFill>
                  <a:schemeClr val="lt1"/>
                </a:solidFill>
                <a:latin typeface="Calibri" panose="020F0502020204030204" pitchFamily="34" charset="0"/>
              </a:rPr>
              <a:t>Development Phase I</a:t>
            </a:r>
          </a:p>
        </p:txBody>
      </p:sp>
      <p:sp>
        <p:nvSpPr>
          <p:cNvPr id="182" name="OTLSHAPE_SLT_7d960969ddfc4dfea831723149c1842e_Title">
            <a:extLst>
              <a:ext uri="{FF2B5EF4-FFF2-40B4-BE49-F238E27FC236}">
                <a16:creationId xmlns:a16="http://schemas.microsoft.com/office/drawing/2014/main" id="{420E6F72-9BD9-4F78-A981-E721F61D5B73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7795623" y="4427136"/>
            <a:ext cx="1244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>
                <a:solidFill>
                  <a:schemeClr val="lt1"/>
                </a:solidFill>
                <a:latin typeface="Calibri" panose="020F0502020204030204" pitchFamily="34" charset="0"/>
              </a:rPr>
              <a:t>Development Phase II</a:t>
            </a:r>
          </a:p>
        </p:txBody>
      </p:sp>
      <p:sp>
        <p:nvSpPr>
          <p:cNvPr id="188" name="OTLSHAPE_SLM_2b6880f149c64214b6129ec8ddf5343e_Title">
            <a:extLst>
              <a:ext uri="{FF2B5EF4-FFF2-40B4-BE49-F238E27FC236}">
                <a16:creationId xmlns:a16="http://schemas.microsoft.com/office/drawing/2014/main" id="{AE19DFD3-C978-4E06-8475-2C7DE9C97263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7758265" y="4681136"/>
            <a:ext cx="120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Pilot Deployment</a:t>
            </a:r>
          </a:p>
        </p:txBody>
      </p:sp>
      <p:sp>
        <p:nvSpPr>
          <p:cNvPr id="196" name="OTLSHAPE_SLT_f8a0c9eb817a49fc89569829b38c4b78_Title">
            <a:extLst>
              <a:ext uri="{FF2B5EF4-FFF2-40B4-BE49-F238E27FC236}">
                <a16:creationId xmlns:a16="http://schemas.microsoft.com/office/drawing/2014/main" id="{D1318774-8A15-40FD-880D-6F71AFED72E4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9661123" y="4918795"/>
            <a:ext cx="1358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alibri" panose="020F0502020204030204" pitchFamily="34" charset="0"/>
              </a:rPr>
              <a:t>Development Begins</a:t>
            </a:r>
          </a:p>
        </p:txBody>
      </p:sp>
      <p:sp>
        <p:nvSpPr>
          <p:cNvPr id="201" name="OTLSHAPE_SLM_ca3dbe400c15423493b6c02e5f17ffcf_Title">
            <a:extLst>
              <a:ext uri="{FF2B5EF4-FFF2-40B4-BE49-F238E27FC236}">
                <a16:creationId xmlns:a16="http://schemas.microsoft.com/office/drawing/2014/main" id="{BEA93C66-3CE8-47A8-95B7-78AAB7D87F39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5048472" y="5473954"/>
            <a:ext cx="100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 dirty="0">
                <a:solidFill>
                  <a:srgbClr val="595959"/>
                </a:solidFill>
                <a:latin typeface="Calibri" panose="020F0502020204030204" pitchFamily="34" charset="0"/>
              </a:rPr>
              <a:t>Website Launch</a:t>
            </a:r>
          </a:p>
        </p:txBody>
      </p:sp>
      <p:sp>
        <p:nvSpPr>
          <p:cNvPr id="202" name="OTLSHAPE_SLM_ca3dbe400c15423493b6c02e5f17ffcf_Date">
            <a:extLst>
              <a:ext uri="{FF2B5EF4-FFF2-40B4-BE49-F238E27FC236}">
                <a16:creationId xmlns:a16="http://schemas.microsoft.com/office/drawing/2014/main" id="{FDCB43B9-7442-4916-A09E-3F85B18347D8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6294722" y="5489448"/>
            <a:ext cx="546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July 4, 2020</a:t>
            </a:r>
          </a:p>
        </p:txBody>
      </p:sp>
      <p:sp>
        <p:nvSpPr>
          <p:cNvPr id="204" name="OTLSHAPE_SLM_08f73bf86a244f0a81ace1f75efbdd6b_Title">
            <a:extLst>
              <a:ext uri="{FF2B5EF4-FFF2-40B4-BE49-F238E27FC236}">
                <a16:creationId xmlns:a16="http://schemas.microsoft.com/office/drawing/2014/main" id="{D762DE75-A5E6-4910-B756-79979CB69CFD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7846511" y="5447087"/>
            <a:ext cx="1644148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6" dirty="0">
                <a:solidFill>
                  <a:srgbClr val="595959"/>
                </a:solidFill>
                <a:latin typeface="Calibri" panose="020F0502020204030204" pitchFamily="34" charset="0"/>
              </a:rPr>
              <a:t>Making relevant changes</a:t>
            </a:r>
          </a:p>
        </p:txBody>
      </p:sp>
      <p:sp>
        <p:nvSpPr>
          <p:cNvPr id="207" name="OTLSHAPE_SLM_155dc0df6f4143a8a05b7f187d16f3cb_Title">
            <a:extLst>
              <a:ext uri="{FF2B5EF4-FFF2-40B4-BE49-F238E27FC236}">
                <a16:creationId xmlns:a16="http://schemas.microsoft.com/office/drawing/2014/main" id="{B77B5AAB-EAC6-4C80-A1F3-5F9D3348CC31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5874755" y="5765630"/>
            <a:ext cx="1003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6" dirty="0">
                <a:solidFill>
                  <a:srgbClr val="595959"/>
                </a:solidFill>
                <a:latin typeface="Calibri" panose="020F0502020204030204" pitchFamily="34" charset="0"/>
              </a:rPr>
              <a:t>Public Review</a:t>
            </a:r>
          </a:p>
        </p:txBody>
      </p:sp>
      <p:sp>
        <p:nvSpPr>
          <p:cNvPr id="7" name="OTLSHAPE_TB_00000000000000000000000000000000_TodayMarkerText" hidden="1">
            <a:extLst>
              <a:ext uri="{FF2B5EF4-FFF2-40B4-BE49-F238E27FC236}">
                <a16:creationId xmlns:a16="http://schemas.microsoft.com/office/drawing/2014/main" id="{961D48A5-C034-4B7C-BFE0-728BB0CD59F3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70" name="OTLSHAPE_SLT_cbc6053273674742982e85d542978064_Duration" hidden="1">
            <a:extLst>
              <a:ext uri="{FF2B5EF4-FFF2-40B4-BE49-F238E27FC236}">
                <a16:creationId xmlns:a16="http://schemas.microsoft.com/office/drawing/2014/main" id="{069E27FA-6FA9-4B12-BA1F-BCCA7F2E0601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71" name="OTLSHAPE_SLT_cbc6053273674742982e85d542978064_TextPercentage" hidden="1">
            <a:extLst>
              <a:ext uri="{FF2B5EF4-FFF2-40B4-BE49-F238E27FC236}">
                <a16:creationId xmlns:a16="http://schemas.microsoft.com/office/drawing/2014/main" id="{E96C502E-3D81-4C4D-A6C2-A921032D3585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72" name="OTLSHAPE_SLT_cbc6053273674742982e85d542978064_JoinedDate" hidden="1">
            <a:extLst>
              <a:ext uri="{FF2B5EF4-FFF2-40B4-BE49-F238E27FC236}">
                <a16:creationId xmlns:a16="http://schemas.microsoft.com/office/drawing/2014/main" id="{DC9842C1-812B-48DF-A707-3BEB070ABF1A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73" name="OTLSHAPE_SLT_cbc6053273674742982e85d542978064_StartDate" hidden="1">
            <a:extLst>
              <a:ext uri="{FF2B5EF4-FFF2-40B4-BE49-F238E27FC236}">
                <a16:creationId xmlns:a16="http://schemas.microsoft.com/office/drawing/2014/main" id="{BBEA20CE-9FA7-4D8B-A3E1-35BF0BECD7A2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74" name="OTLSHAPE_SLT_cbc6053273674742982e85d542978064_EndDate" hidden="1">
            <a:extLst>
              <a:ext uri="{FF2B5EF4-FFF2-40B4-BE49-F238E27FC236}">
                <a16:creationId xmlns:a16="http://schemas.microsoft.com/office/drawing/2014/main" id="{C2EC8284-C451-498C-A028-84E2B6896C16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78" name="OTLSHAPE_SLT_9ce940d97a4b4fe7ac0ca3b0352deccb_Duration" hidden="1">
            <a:extLst>
              <a:ext uri="{FF2B5EF4-FFF2-40B4-BE49-F238E27FC236}">
                <a16:creationId xmlns:a16="http://schemas.microsoft.com/office/drawing/2014/main" id="{1D9E1C57-A08A-4CDE-A9B6-1CBA753BD3B5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79" name="OTLSHAPE_SLT_9ce940d97a4b4fe7ac0ca3b0352deccb_TextPercentage" hidden="1">
            <a:extLst>
              <a:ext uri="{FF2B5EF4-FFF2-40B4-BE49-F238E27FC236}">
                <a16:creationId xmlns:a16="http://schemas.microsoft.com/office/drawing/2014/main" id="{63267220-D551-4EFF-83BA-6FA82227DA66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80" name="OTLSHAPE_SLT_9ce940d97a4b4fe7ac0ca3b0352deccb_JoinedDate" hidden="1">
            <a:extLst>
              <a:ext uri="{FF2B5EF4-FFF2-40B4-BE49-F238E27FC236}">
                <a16:creationId xmlns:a16="http://schemas.microsoft.com/office/drawing/2014/main" id="{5B0F46D3-6360-4708-A176-E8B0C1C33FCA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81" name="OTLSHAPE_SLT_9ce940d97a4b4fe7ac0ca3b0352deccb_StartDate" hidden="1">
            <a:extLst>
              <a:ext uri="{FF2B5EF4-FFF2-40B4-BE49-F238E27FC236}">
                <a16:creationId xmlns:a16="http://schemas.microsoft.com/office/drawing/2014/main" id="{721DECFF-7FB1-4663-AF87-A1655D6DFDC5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82" name="OTLSHAPE_SLT_9ce940d97a4b4fe7ac0ca3b0352deccb_EndDate" hidden="1">
            <a:extLst>
              <a:ext uri="{FF2B5EF4-FFF2-40B4-BE49-F238E27FC236}">
                <a16:creationId xmlns:a16="http://schemas.microsoft.com/office/drawing/2014/main" id="{6E730CF3-5B99-47B3-8258-269F75F57DB3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86" name="OTLSHAPE_SLT_2ff5b8e034b64a828622147da9a2f6b2_Duration" hidden="1">
            <a:extLst>
              <a:ext uri="{FF2B5EF4-FFF2-40B4-BE49-F238E27FC236}">
                <a16:creationId xmlns:a16="http://schemas.microsoft.com/office/drawing/2014/main" id="{200EC1AA-FCE3-4505-B682-28EC33A61685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87" name="OTLSHAPE_SLT_2ff5b8e034b64a828622147da9a2f6b2_TextPercentage" hidden="1">
            <a:extLst>
              <a:ext uri="{FF2B5EF4-FFF2-40B4-BE49-F238E27FC236}">
                <a16:creationId xmlns:a16="http://schemas.microsoft.com/office/drawing/2014/main" id="{4C2F8E56-0537-4D90-BD1A-AAA469832253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88" name="OTLSHAPE_SLT_2ff5b8e034b64a828622147da9a2f6b2_JoinedDate" hidden="1">
            <a:extLst>
              <a:ext uri="{FF2B5EF4-FFF2-40B4-BE49-F238E27FC236}">
                <a16:creationId xmlns:a16="http://schemas.microsoft.com/office/drawing/2014/main" id="{726148F7-6BB7-4DAD-B26D-CA9B7D184354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89" name="OTLSHAPE_SLT_2ff5b8e034b64a828622147da9a2f6b2_StartDate" hidden="1">
            <a:extLst>
              <a:ext uri="{FF2B5EF4-FFF2-40B4-BE49-F238E27FC236}">
                <a16:creationId xmlns:a16="http://schemas.microsoft.com/office/drawing/2014/main" id="{9186A80E-B8FB-474D-8146-F46ED491235C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90" name="OTLSHAPE_SLT_2ff5b8e034b64a828622147da9a2f6b2_EndDate" hidden="1">
            <a:extLst>
              <a:ext uri="{FF2B5EF4-FFF2-40B4-BE49-F238E27FC236}">
                <a16:creationId xmlns:a16="http://schemas.microsoft.com/office/drawing/2014/main" id="{5967533D-A1F7-4BAA-9952-CED9E170575A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94" name="OTLSHAPE_SLT_7ca32acd5908471a904296b070111595_Duration" hidden="1">
            <a:extLst>
              <a:ext uri="{FF2B5EF4-FFF2-40B4-BE49-F238E27FC236}">
                <a16:creationId xmlns:a16="http://schemas.microsoft.com/office/drawing/2014/main" id="{815E6459-2BE8-4A83-89A4-49362A74AF70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95" name="OTLSHAPE_SLT_7ca32acd5908471a904296b070111595_TextPercentage" hidden="1">
            <a:extLst>
              <a:ext uri="{FF2B5EF4-FFF2-40B4-BE49-F238E27FC236}">
                <a16:creationId xmlns:a16="http://schemas.microsoft.com/office/drawing/2014/main" id="{1BB7ADFA-F2A1-490F-B99F-B25EBD1F29DA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96" name="OTLSHAPE_SLT_7ca32acd5908471a904296b070111595_JoinedDate" hidden="1">
            <a:extLst>
              <a:ext uri="{FF2B5EF4-FFF2-40B4-BE49-F238E27FC236}">
                <a16:creationId xmlns:a16="http://schemas.microsoft.com/office/drawing/2014/main" id="{38A7C3DA-5B4B-4AE2-8C51-41F984C5D108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97" name="OTLSHAPE_SLT_7ca32acd5908471a904296b070111595_StartDate" hidden="1">
            <a:extLst>
              <a:ext uri="{FF2B5EF4-FFF2-40B4-BE49-F238E27FC236}">
                <a16:creationId xmlns:a16="http://schemas.microsoft.com/office/drawing/2014/main" id="{F7F7BD74-CABF-40F3-B769-FF9C264D4FAF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98" name="OTLSHAPE_SLT_7ca32acd5908471a904296b070111595_EndDate" hidden="1">
            <a:extLst>
              <a:ext uri="{FF2B5EF4-FFF2-40B4-BE49-F238E27FC236}">
                <a16:creationId xmlns:a16="http://schemas.microsoft.com/office/drawing/2014/main" id="{7405AB63-DE49-4BAC-83F0-43178DBFCF36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00" name="OTLSHAPE_SLM_32bf83aed685467d8920db510037242f_Date" hidden="1">
            <a:extLst>
              <a:ext uri="{FF2B5EF4-FFF2-40B4-BE49-F238E27FC236}">
                <a16:creationId xmlns:a16="http://schemas.microsoft.com/office/drawing/2014/main" id="{ECFA41C8-BB18-49BC-A0C1-61F502476304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22" name="OTLSHAPE_SLM_2906e62c2d64423a8a6ff0cffce343fd_Date" hidden="1">
            <a:extLst>
              <a:ext uri="{FF2B5EF4-FFF2-40B4-BE49-F238E27FC236}">
                <a16:creationId xmlns:a16="http://schemas.microsoft.com/office/drawing/2014/main" id="{E1DCF4A3-75E5-4E5C-A448-D4C6D56A8D3F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25" name="OTLSHAPE_SLM_4bee1cbe72754a708eb16eaea1d3d42c_Date" hidden="1">
            <a:extLst>
              <a:ext uri="{FF2B5EF4-FFF2-40B4-BE49-F238E27FC236}">
                <a16:creationId xmlns:a16="http://schemas.microsoft.com/office/drawing/2014/main" id="{7FEE48A7-1894-447D-AFC7-4DA54A14B039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28" name="OTLSHAPE_SLM_0919ae8ef9ce4bc889749ffc4f892b56_Date" hidden="1">
            <a:extLst>
              <a:ext uri="{FF2B5EF4-FFF2-40B4-BE49-F238E27FC236}">
                <a16:creationId xmlns:a16="http://schemas.microsoft.com/office/drawing/2014/main" id="{9662F8FB-6BAC-4B23-B996-4C09DA6BABB4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29" name="OTLSHAPE_SLM_16a9f781fbcf4348a90d41835fa3249e_Date" hidden="1">
            <a:extLst>
              <a:ext uri="{FF2B5EF4-FFF2-40B4-BE49-F238E27FC236}">
                <a16:creationId xmlns:a16="http://schemas.microsoft.com/office/drawing/2014/main" id="{D6E44811-2C19-4E57-AC09-7E5860A52E54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30" name="OTLSHAPE_SLM_fa8c1b1ad9f94f8e90b327437f902a11_Date" hidden="1">
            <a:extLst>
              <a:ext uri="{FF2B5EF4-FFF2-40B4-BE49-F238E27FC236}">
                <a16:creationId xmlns:a16="http://schemas.microsoft.com/office/drawing/2014/main" id="{FC8D2D7E-4A0B-460B-A2C2-97384C056711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32" name="OTLSHAPE_SLT_1548a45929d542f08ebbc364690e3865_Duration" hidden="1">
            <a:extLst>
              <a:ext uri="{FF2B5EF4-FFF2-40B4-BE49-F238E27FC236}">
                <a16:creationId xmlns:a16="http://schemas.microsoft.com/office/drawing/2014/main" id="{0FE1B6BF-2014-48D5-9747-797CC6EC1E03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33" name="OTLSHAPE_SLT_1548a45929d542f08ebbc364690e3865_TextPercentage" hidden="1">
            <a:extLst>
              <a:ext uri="{FF2B5EF4-FFF2-40B4-BE49-F238E27FC236}">
                <a16:creationId xmlns:a16="http://schemas.microsoft.com/office/drawing/2014/main" id="{EB3B6FFA-216F-4B82-894B-D2E98CD1484B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36" name="OTLSHAPE_SLT_1548a45929d542f08ebbc364690e3865_JoinedDate" hidden="1">
            <a:extLst>
              <a:ext uri="{FF2B5EF4-FFF2-40B4-BE49-F238E27FC236}">
                <a16:creationId xmlns:a16="http://schemas.microsoft.com/office/drawing/2014/main" id="{83657CF2-E514-48D0-96B2-E8AB757BC817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37" name="OTLSHAPE_SLT_1548a45929d542f08ebbc364690e3865_StartDate" hidden="1">
            <a:extLst>
              <a:ext uri="{FF2B5EF4-FFF2-40B4-BE49-F238E27FC236}">
                <a16:creationId xmlns:a16="http://schemas.microsoft.com/office/drawing/2014/main" id="{0563171D-F78C-4831-A9DC-9C0A7FF4FD44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38" name="OTLSHAPE_SLT_1548a45929d542f08ebbc364690e3865_EndDate" hidden="1">
            <a:extLst>
              <a:ext uri="{FF2B5EF4-FFF2-40B4-BE49-F238E27FC236}">
                <a16:creationId xmlns:a16="http://schemas.microsoft.com/office/drawing/2014/main" id="{5E57098F-6374-4333-AFA0-A3CA9D4F5341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40" name="OTLSHAPE_SLT_526de5b69e97497f9a5625d453beb623_Duration" hidden="1">
            <a:extLst>
              <a:ext uri="{FF2B5EF4-FFF2-40B4-BE49-F238E27FC236}">
                <a16:creationId xmlns:a16="http://schemas.microsoft.com/office/drawing/2014/main" id="{6A7832AD-FD78-4612-8950-3BA89BE172A1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41" name="OTLSHAPE_SLT_526de5b69e97497f9a5625d453beb623_TextPercentage" hidden="1">
            <a:extLst>
              <a:ext uri="{FF2B5EF4-FFF2-40B4-BE49-F238E27FC236}">
                <a16:creationId xmlns:a16="http://schemas.microsoft.com/office/drawing/2014/main" id="{3770072C-59B9-4B4F-B8C9-0AE284BBA28D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44" name="OTLSHAPE_SLT_526de5b69e97497f9a5625d453beb623_JoinedDate" hidden="1">
            <a:extLst>
              <a:ext uri="{FF2B5EF4-FFF2-40B4-BE49-F238E27FC236}">
                <a16:creationId xmlns:a16="http://schemas.microsoft.com/office/drawing/2014/main" id="{6A7D80AA-9503-4FC2-80E8-CB0EA52CEFB1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45" name="OTLSHAPE_SLT_526de5b69e97497f9a5625d453beb623_StartDate" hidden="1">
            <a:extLst>
              <a:ext uri="{FF2B5EF4-FFF2-40B4-BE49-F238E27FC236}">
                <a16:creationId xmlns:a16="http://schemas.microsoft.com/office/drawing/2014/main" id="{1462DFD3-2B98-4055-A8D5-0B9DDBE95B45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46" name="OTLSHAPE_SLT_526de5b69e97497f9a5625d453beb623_EndDate" hidden="1">
            <a:extLst>
              <a:ext uri="{FF2B5EF4-FFF2-40B4-BE49-F238E27FC236}">
                <a16:creationId xmlns:a16="http://schemas.microsoft.com/office/drawing/2014/main" id="{60B3035E-6344-4F2E-8F8C-3F92399666D0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48" name="OTLSHAPE_SLT_2e921e95cd8d4b13a13500bc7b21bf4c_Duration" hidden="1">
            <a:extLst>
              <a:ext uri="{FF2B5EF4-FFF2-40B4-BE49-F238E27FC236}">
                <a16:creationId xmlns:a16="http://schemas.microsoft.com/office/drawing/2014/main" id="{4C546B7C-A45F-4D99-8ABA-E2D8CDEDDADE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49" name="OTLSHAPE_SLT_2e921e95cd8d4b13a13500bc7b21bf4c_TextPercentage" hidden="1">
            <a:extLst>
              <a:ext uri="{FF2B5EF4-FFF2-40B4-BE49-F238E27FC236}">
                <a16:creationId xmlns:a16="http://schemas.microsoft.com/office/drawing/2014/main" id="{714B2A19-D833-46B5-8C02-13CCA6E7EA04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52" name="OTLSHAPE_SLT_2e921e95cd8d4b13a13500bc7b21bf4c_JoinedDate" hidden="1">
            <a:extLst>
              <a:ext uri="{FF2B5EF4-FFF2-40B4-BE49-F238E27FC236}">
                <a16:creationId xmlns:a16="http://schemas.microsoft.com/office/drawing/2014/main" id="{88234660-15F3-4E52-B68E-5399750D993E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53" name="OTLSHAPE_SLT_2e921e95cd8d4b13a13500bc7b21bf4c_StartDate" hidden="1">
            <a:extLst>
              <a:ext uri="{FF2B5EF4-FFF2-40B4-BE49-F238E27FC236}">
                <a16:creationId xmlns:a16="http://schemas.microsoft.com/office/drawing/2014/main" id="{76974D31-551C-411B-B170-3BB96CFDCDB2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54" name="OTLSHAPE_SLT_2e921e95cd8d4b13a13500bc7b21bf4c_EndDate" hidden="1">
            <a:extLst>
              <a:ext uri="{FF2B5EF4-FFF2-40B4-BE49-F238E27FC236}">
                <a16:creationId xmlns:a16="http://schemas.microsoft.com/office/drawing/2014/main" id="{F4A2F019-7837-48F4-B22F-545D9DB5D255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56" name="OTLSHAPE_SLT_47cbe89cdf5541999ae0d3ac526194f6_Duration" hidden="1">
            <a:extLst>
              <a:ext uri="{FF2B5EF4-FFF2-40B4-BE49-F238E27FC236}">
                <a16:creationId xmlns:a16="http://schemas.microsoft.com/office/drawing/2014/main" id="{12C40682-4AF1-4D83-8C6A-711423FCA9DF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57" name="OTLSHAPE_SLT_47cbe89cdf5541999ae0d3ac526194f6_TextPercentage" hidden="1">
            <a:extLst>
              <a:ext uri="{FF2B5EF4-FFF2-40B4-BE49-F238E27FC236}">
                <a16:creationId xmlns:a16="http://schemas.microsoft.com/office/drawing/2014/main" id="{F8FD3856-DD14-4D7B-A4D8-BAC028A41120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60" name="OTLSHAPE_SLT_47cbe89cdf5541999ae0d3ac526194f6_JoinedDate" hidden="1">
            <a:extLst>
              <a:ext uri="{FF2B5EF4-FFF2-40B4-BE49-F238E27FC236}">
                <a16:creationId xmlns:a16="http://schemas.microsoft.com/office/drawing/2014/main" id="{F56805CA-AD63-4A19-9BD9-76A2EE434B4E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61" name="OTLSHAPE_SLT_47cbe89cdf5541999ae0d3ac526194f6_StartDate" hidden="1">
            <a:extLst>
              <a:ext uri="{FF2B5EF4-FFF2-40B4-BE49-F238E27FC236}">
                <a16:creationId xmlns:a16="http://schemas.microsoft.com/office/drawing/2014/main" id="{AA7F3165-EF24-4D32-AB23-AE03BC5EAFFF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62" name="OTLSHAPE_SLT_47cbe89cdf5541999ae0d3ac526194f6_EndDate" hidden="1">
            <a:extLst>
              <a:ext uri="{FF2B5EF4-FFF2-40B4-BE49-F238E27FC236}">
                <a16:creationId xmlns:a16="http://schemas.microsoft.com/office/drawing/2014/main" id="{C6406857-1BFF-4425-AED8-E0D63C62B665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64" name="OTLSHAPE_SLT_cf25e7caeb934b75b1efd2db71905ad5_Duration" hidden="1">
            <a:extLst>
              <a:ext uri="{FF2B5EF4-FFF2-40B4-BE49-F238E27FC236}">
                <a16:creationId xmlns:a16="http://schemas.microsoft.com/office/drawing/2014/main" id="{BFF0F88A-60A1-4A11-BD94-A9E767745CEC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65" name="OTLSHAPE_SLT_cf25e7caeb934b75b1efd2db71905ad5_TextPercentage" hidden="1">
            <a:extLst>
              <a:ext uri="{FF2B5EF4-FFF2-40B4-BE49-F238E27FC236}">
                <a16:creationId xmlns:a16="http://schemas.microsoft.com/office/drawing/2014/main" id="{4EF51741-FEDA-48C5-8C7C-6957FB17765C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68" name="OTLSHAPE_SLT_cf25e7caeb934b75b1efd2db71905ad5_JoinedDate" hidden="1">
            <a:extLst>
              <a:ext uri="{FF2B5EF4-FFF2-40B4-BE49-F238E27FC236}">
                <a16:creationId xmlns:a16="http://schemas.microsoft.com/office/drawing/2014/main" id="{FD76638D-E1F5-49AB-8B7F-C872C1002D3B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69" name="OTLSHAPE_SLT_cf25e7caeb934b75b1efd2db71905ad5_StartDate" hidden="1">
            <a:extLst>
              <a:ext uri="{FF2B5EF4-FFF2-40B4-BE49-F238E27FC236}">
                <a16:creationId xmlns:a16="http://schemas.microsoft.com/office/drawing/2014/main" id="{2EEFF9FD-5F08-4F4F-9E02-BC9BC68D9A32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70" name="OTLSHAPE_SLT_cf25e7caeb934b75b1efd2db71905ad5_EndDate" hidden="1">
            <a:extLst>
              <a:ext uri="{FF2B5EF4-FFF2-40B4-BE49-F238E27FC236}">
                <a16:creationId xmlns:a16="http://schemas.microsoft.com/office/drawing/2014/main" id="{CE7C0FA3-4C61-4CFD-BD59-3304B6ADEC41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72" name="OTLSHAPE_SLT_546dc3323d74464a8ef6a4e6e53f36ea_Duration" hidden="1">
            <a:extLst>
              <a:ext uri="{FF2B5EF4-FFF2-40B4-BE49-F238E27FC236}">
                <a16:creationId xmlns:a16="http://schemas.microsoft.com/office/drawing/2014/main" id="{5C3A510E-AF8F-41A4-90F5-95AAC1CF96FE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73" name="OTLSHAPE_SLT_546dc3323d74464a8ef6a4e6e53f36ea_TextPercentage" hidden="1">
            <a:extLst>
              <a:ext uri="{FF2B5EF4-FFF2-40B4-BE49-F238E27FC236}">
                <a16:creationId xmlns:a16="http://schemas.microsoft.com/office/drawing/2014/main" id="{838781C3-E487-4226-9D18-2E2615421DDE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76" name="OTLSHAPE_SLT_546dc3323d74464a8ef6a4e6e53f36ea_JoinedDate" hidden="1">
            <a:extLst>
              <a:ext uri="{FF2B5EF4-FFF2-40B4-BE49-F238E27FC236}">
                <a16:creationId xmlns:a16="http://schemas.microsoft.com/office/drawing/2014/main" id="{866C9FA0-2177-4ED5-8BED-FFC42B31CD14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77" name="OTLSHAPE_SLT_546dc3323d74464a8ef6a4e6e53f36ea_StartDate" hidden="1">
            <a:extLst>
              <a:ext uri="{FF2B5EF4-FFF2-40B4-BE49-F238E27FC236}">
                <a16:creationId xmlns:a16="http://schemas.microsoft.com/office/drawing/2014/main" id="{E0BCC04C-48E8-45F2-AAB4-0CC5521DD2DC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78" name="OTLSHAPE_SLT_546dc3323d74464a8ef6a4e6e53f36ea_EndDate" hidden="1">
            <a:extLst>
              <a:ext uri="{FF2B5EF4-FFF2-40B4-BE49-F238E27FC236}">
                <a16:creationId xmlns:a16="http://schemas.microsoft.com/office/drawing/2014/main" id="{0BA8768D-79C2-4436-A1C9-C7F9D93A59B8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80" name="OTLSHAPE_SLT_7d960969ddfc4dfea831723149c1842e_Duration" hidden="1">
            <a:extLst>
              <a:ext uri="{FF2B5EF4-FFF2-40B4-BE49-F238E27FC236}">
                <a16:creationId xmlns:a16="http://schemas.microsoft.com/office/drawing/2014/main" id="{15A213CD-73B5-4CB8-9027-A9FF44D4756E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81" name="OTLSHAPE_SLT_7d960969ddfc4dfea831723149c1842e_TextPercentage" hidden="1">
            <a:extLst>
              <a:ext uri="{FF2B5EF4-FFF2-40B4-BE49-F238E27FC236}">
                <a16:creationId xmlns:a16="http://schemas.microsoft.com/office/drawing/2014/main" id="{667C06DF-4314-476F-9156-C5E54F24E83F}"/>
              </a:ext>
            </a:extLst>
          </p:cNvPr>
          <p:cNvSpPr txBox="1"/>
          <p:nvPr>
            <p:custDataLst>
              <p:tags r:id="rId16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84" name="OTLSHAPE_SLT_7d960969ddfc4dfea831723149c1842e_JoinedDate" hidden="1">
            <a:extLst>
              <a:ext uri="{FF2B5EF4-FFF2-40B4-BE49-F238E27FC236}">
                <a16:creationId xmlns:a16="http://schemas.microsoft.com/office/drawing/2014/main" id="{6EC27667-DC4F-4B72-B51A-179C818EC136}"/>
              </a:ext>
            </a:extLst>
          </p:cNvPr>
          <p:cNvSpPr txBox="1"/>
          <p:nvPr>
            <p:custDataLst>
              <p:tags r:id="rId16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87" name="OTLSHAPE_SLT_7d960969ddfc4dfea831723149c1842e_StartDate" hidden="1">
            <a:extLst>
              <a:ext uri="{FF2B5EF4-FFF2-40B4-BE49-F238E27FC236}">
                <a16:creationId xmlns:a16="http://schemas.microsoft.com/office/drawing/2014/main" id="{A46608A7-0375-4105-80CC-B65155302A40}"/>
              </a:ext>
            </a:extLst>
          </p:cNvPr>
          <p:cNvSpPr txBox="1"/>
          <p:nvPr>
            <p:custDataLst>
              <p:tags r:id="rId16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90" name="OTLSHAPE_SLT_7d960969ddfc4dfea831723149c1842e_EndDate" hidden="1">
            <a:extLst>
              <a:ext uri="{FF2B5EF4-FFF2-40B4-BE49-F238E27FC236}">
                <a16:creationId xmlns:a16="http://schemas.microsoft.com/office/drawing/2014/main" id="{C56E899A-3F2D-42E5-8FE5-E2700BEF8CA5}"/>
              </a:ext>
            </a:extLst>
          </p:cNvPr>
          <p:cNvSpPr txBox="1"/>
          <p:nvPr>
            <p:custDataLst>
              <p:tags r:id="rId16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91" name="OTLSHAPE_SLM_26c569c01e6a47b8b9bb6219068dc08e_Date" hidden="1">
            <a:extLst>
              <a:ext uri="{FF2B5EF4-FFF2-40B4-BE49-F238E27FC236}">
                <a16:creationId xmlns:a16="http://schemas.microsoft.com/office/drawing/2014/main" id="{6AAE7125-854F-42ED-A2CC-4B204355C708}"/>
              </a:ext>
            </a:extLst>
          </p:cNvPr>
          <p:cNvSpPr txBox="1"/>
          <p:nvPr>
            <p:custDataLst>
              <p:tags r:id="rId16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92" name="OTLSHAPE_SLM_2b6880f149c64214b6129ec8ddf5343e_Date" hidden="1">
            <a:extLst>
              <a:ext uri="{FF2B5EF4-FFF2-40B4-BE49-F238E27FC236}">
                <a16:creationId xmlns:a16="http://schemas.microsoft.com/office/drawing/2014/main" id="{20B0A900-C7BD-4B96-B23A-9A3F1A7FCC32}"/>
              </a:ext>
            </a:extLst>
          </p:cNvPr>
          <p:cNvSpPr txBox="1"/>
          <p:nvPr>
            <p:custDataLst>
              <p:tags r:id="rId17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94" name="OTLSHAPE_SLT_f8a0c9eb817a49fc89569829b38c4b78_Duration" hidden="1">
            <a:extLst>
              <a:ext uri="{FF2B5EF4-FFF2-40B4-BE49-F238E27FC236}">
                <a16:creationId xmlns:a16="http://schemas.microsoft.com/office/drawing/2014/main" id="{AD89F5FE-613A-4C05-9431-6DADE1F093EB}"/>
              </a:ext>
            </a:extLst>
          </p:cNvPr>
          <p:cNvSpPr txBox="1"/>
          <p:nvPr>
            <p:custDataLst>
              <p:tags r:id="rId17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195" name="OTLSHAPE_SLT_f8a0c9eb817a49fc89569829b38c4b78_TextPercentage" hidden="1">
            <a:extLst>
              <a:ext uri="{FF2B5EF4-FFF2-40B4-BE49-F238E27FC236}">
                <a16:creationId xmlns:a16="http://schemas.microsoft.com/office/drawing/2014/main" id="{14A7F783-BC0E-4194-9377-B8B6CFD38985}"/>
              </a:ext>
            </a:extLst>
          </p:cNvPr>
          <p:cNvSpPr txBox="1"/>
          <p:nvPr>
            <p:custDataLst>
              <p:tags r:id="rId17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13" name="OTLSHAPE_SLT_f8a0c9eb817a49fc89569829b38c4b78_JoinedDate" hidden="1">
            <a:extLst>
              <a:ext uri="{FF2B5EF4-FFF2-40B4-BE49-F238E27FC236}">
                <a16:creationId xmlns:a16="http://schemas.microsoft.com/office/drawing/2014/main" id="{43CC44DB-B6B2-489E-94A1-69153AE31F18}"/>
              </a:ext>
            </a:extLst>
          </p:cNvPr>
          <p:cNvSpPr txBox="1"/>
          <p:nvPr>
            <p:custDataLst>
              <p:tags r:id="rId17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14" name="OTLSHAPE_SLT_f8a0c9eb817a49fc89569829b38c4b78_StartDate" hidden="1">
            <a:extLst>
              <a:ext uri="{FF2B5EF4-FFF2-40B4-BE49-F238E27FC236}">
                <a16:creationId xmlns:a16="http://schemas.microsoft.com/office/drawing/2014/main" id="{C7B73FB8-530A-4DB1-9383-A9AE01B37F54}"/>
              </a:ext>
            </a:extLst>
          </p:cNvPr>
          <p:cNvSpPr txBox="1"/>
          <p:nvPr>
            <p:custDataLst>
              <p:tags r:id="rId17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15" name="OTLSHAPE_SLT_f8a0c9eb817a49fc89569829b38c4b78_EndDate" hidden="1">
            <a:extLst>
              <a:ext uri="{FF2B5EF4-FFF2-40B4-BE49-F238E27FC236}">
                <a16:creationId xmlns:a16="http://schemas.microsoft.com/office/drawing/2014/main" id="{9176B3A0-56A6-46EC-9DE4-BBDA3719A34F}"/>
              </a:ext>
            </a:extLst>
          </p:cNvPr>
          <p:cNvSpPr txBox="1"/>
          <p:nvPr>
            <p:custDataLst>
              <p:tags r:id="rId17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9" name="OTLSHAPE_M_177188707e544830b8ce884a45b14d3a_Shape">
            <a:extLst>
              <a:ext uri="{FF2B5EF4-FFF2-40B4-BE49-F238E27FC236}">
                <a16:creationId xmlns:a16="http://schemas.microsoft.com/office/drawing/2014/main" id="{ECDFB61D-AC6B-45F1-A384-6EF28796D17D}"/>
              </a:ext>
            </a:extLst>
          </p:cNvPr>
          <p:cNvSpPr/>
          <p:nvPr>
            <p:custDataLst>
              <p:tags r:id="rId176"/>
            </p:custDataLst>
          </p:nvPr>
        </p:nvSpPr>
        <p:spPr>
          <a:xfrm>
            <a:off x="1579270" y="1387898"/>
            <a:ext cx="165100" cy="165100"/>
          </a:xfrm>
          <a:prstGeom prst="wav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TLSHAPE_M_e7d42421d9e640a2a107afa423141c46_Shape">
            <a:extLst>
              <a:ext uri="{FF2B5EF4-FFF2-40B4-BE49-F238E27FC236}">
                <a16:creationId xmlns:a16="http://schemas.microsoft.com/office/drawing/2014/main" id="{8B8DCAA7-5420-43E6-B8FB-21FDEE654B0D}"/>
              </a:ext>
            </a:extLst>
          </p:cNvPr>
          <p:cNvSpPr/>
          <p:nvPr>
            <p:custDataLst>
              <p:tags r:id="rId177"/>
            </p:custDataLst>
          </p:nvPr>
        </p:nvSpPr>
        <p:spPr>
          <a:xfrm>
            <a:off x="2870631" y="960755"/>
            <a:ext cx="165100" cy="165100"/>
          </a:xfrm>
          <a:prstGeom prst="wav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TLSHAPE_M_0e28a84cf6724e00a089964be0d24b0c_Shape">
            <a:extLst>
              <a:ext uri="{FF2B5EF4-FFF2-40B4-BE49-F238E27FC236}">
                <a16:creationId xmlns:a16="http://schemas.microsoft.com/office/drawing/2014/main" id="{3223E2B2-E965-4E8C-AD2B-FF863878FB76}"/>
              </a:ext>
            </a:extLst>
          </p:cNvPr>
          <p:cNvSpPr/>
          <p:nvPr>
            <p:custDataLst>
              <p:tags r:id="rId178"/>
            </p:custDataLst>
          </p:nvPr>
        </p:nvSpPr>
        <p:spPr>
          <a:xfrm>
            <a:off x="3186297" y="1400598"/>
            <a:ext cx="165100" cy="165100"/>
          </a:xfrm>
          <a:prstGeom prst="wav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TLSHAPE_M_b8c603269952439b977cb103e5f76bdb_Shape">
            <a:extLst>
              <a:ext uri="{FF2B5EF4-FFF2-40B4-BE49-F238E27FC236}">
                <a16:creationId xmlns:a16="http://schemas.microsoft.com/office/drawing/2014/main" id="{52B5167D-8048-45C0-AC8C-49EF3DA1032E}"/>
              </a:ext>
            </a:extLst>
          </p:cNvPr>
          <p:cNvSpPr/>
          <p:nvPr>
            <p:custDataLst>
              <p:tags r:id="rId179"/>
            </p:custDataLst>
          </p:nvPr>
        </p:nvSpPr>
        <p:spPr>
          <a:xfrm>
            <a:off x="6084685" y="1400598"/>
            <a:ext cx="165100" cy="165100"/>
          </a:xfrm>
          <a:prstGeom prst="wave">
            <a:avLst/>
          </a:prstGeom>
          <a:solidFill>
            <a:srgbClr val="5293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TLSHAPE_M_78ab908f14c74c8898ac34d2665e12f2_Shape">
            <a:extLst>
              <a:ext uri="{FF2B5EF4-FFF2-40B4-BE49-F238E27FC236}">
                <a16:creationId xmlns:a16="http://schemas.microsoft.com/office/drawing/2014/main" id="{AB4CC178-048A-4B0C-B134-C59A89BA7156}"/>
              </a:ext>
            </a:extLst>
          </p:cNvPr>
          <p:cNvSpPr/>
          <p:nvPr>
            <p:custDataLst>
              <p:tags r:id="rId180"/>
            </p:custDataLst>
          </p:nvPr>
        </p:nvSpPr>
        <p:spPr>
          <a:xfrm>
            <a:off x="8753497" y="960755"/>
            <a:ext cx="165100" cy="165100"/>
          </a:xfrm>
          <a:prstGeom prst="wave">
            <a:avLst/>
          </a:prstGeom>
          <a:solidFill>
            <a:srgbClr val="5293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TLSHAPE_M_b1a2b0ad50c54f3db24b3aab69d68fc5_Shape">
            <a:extLst>
              <a:ext uri="{FF2B5EF4-FFF2-40B4-BE49-F238E27FC236}">
                <a16:creationId xmlns:a16="http://schemas.microsoft.com/office/drawing/2014/main" id="{27D65077-D737-4E93-81C7-9DF03A9B4F1D}"/>
              </a:ext>
            </a:extLst>
          </p:cNvPr>
          <p:cNvSpPr/>
          <p:nvPr>
            <p:custDataLst>
              <p:tags r:id="rId181"/>
            </p:custDataLst>
          </p:nvPr>
        </p:nvSpPr>
        <p:spPr>
          <a:xfrm>
            <a:off x="9298739" y="1400598"/>
            <a:ext cx="165100" cy="165100"/>
          </a:xfrm>
          <a:prstGeom prst="wav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TLSHAPE_M_177188707e544830b8ce884a45b14d3a_Title">
            <a:extLst>
              <a:ext uri="{FF2B5EF4-FFF2-40B4-BE49-F238E27FC236}">
                <a16:creationId xmlns:a16="http://schemas.microsoft.com/office/drawing/2014/main" id="{986964FC-E7AC-496E-84F2-2A6DE81A8F68}"/>
              </a:ext>
            </a:extLst>
          </p:cNvPr>
          <p:cNvSpPr txBox="1"/>
          <p:nvPr>
            <p:custDataLst>
              <p:tags r:id="rId182"/>
            </p:custDataLst>
          </p:nvPr>
        </p:nvSpPr>
        <p:spPr>
          <a:xfrm>
            <a:off x="1776120" y="1269577"/>
            <a:ext cx="838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Project start</a:t>
            </a:r>
          </a:p>
        </p:txBody>
      </p:sp>
      <p:sp>
        <p:nvSpPr>
          <p:cNvPr id="28" name="OTLSHAPE_M_177188707e544830b8ce884a45b14d3a_Date">
            <a:extLst>
              <a:ext uri="{FF2B5EF4-FFF2-40B4-BE49-F238E27FC236}">
                <a16:creationId xmlns:a16="http://schemas.microsoft.com/office/drawing/2014/main" id="{0C06C5E3-D887-4715-8D48-84E99654EC6F}"/>
              </a:ext>
            </a:extLst>
          </p:cNvPr>
          <p:cNvSpPr txBox="1"/>
          <p:nvPr>
            <p:custDataLst>
              <p:tags r:id="rId183"/>
            </p:custDataLst>
          </p:nvPr>
        </p:nvSpPr>
        <p:spPr>
          <a:xfrm>
            <a:off x="1776120" y="146549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Jan 25</a:t>
            </a:r>
          </a:p>
        </p:txBody>
      </p:sp>
      <p:sp>
        <p:nvSpPr>
          <p:cNvPr id="30" name="OTLSHAPE_M_e7d42421d9e640a2a107afa423141c46_Title">
            <a:extLst>
              <a:ext uri="{FF2B5EF4-FFF2-40B4-BE49-F238E27FC236}">
                <a16:creationId xmlns:a16="http://schemas.microsoft.com/office/drawing/2014/main" id="{3580D050-52C1-4CE9-8E25-8620120EE892}"/>
              </a:ext>
            </a:extLst>
          </p:cNvPr>
          <p:cNvSpPr txBox="1"/>
          <p:nvPr>
            <p:custDataLst>
              <p:tags r:id="rId184"/>
            </p:custDataLst>
          </p:nvPr>
        </p:nvSpPr>
        <p:spPr>
          <a:xfrm>
            <a:off x="3067481" y="855133"/>
            <a:ext cx="100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10" dirty="0">
                <a:solidFill>
                  <a:schemeClr val="dk1"/>
                </a:solidFill>
                <a:latin typeface="Calibri" panose="020F0502020204030204" pitchFamily="34" charset="0"/>
              </a:rPr>
              <a:t>Executive Review</a:t>
            </a:r>
          </a:p>
        </p:txBody>
      </p:sp>
      <p:sp>
        <p:nvSpPr>
          <p:cNvPr id="31" name="OTLSHAPE_M_e7d42421d9e640a2a107afa423141c46_Date">
            <a:extLst>
              <a:ext uri="{FF2B5EF4-FFF2-40B4-BE49-F238E27FC236}">
                <a16:creationId xmlns:a16="http://schemas.microsoft.com/office/drawing/2014/main" id="{73EF2BF6-E854-4FC5-8F55-D9A1D7209279}"/>
              </a:ext>
            </a:extLst>
          </p:cNvPr>
          <p:cNvSpPr txBox="1"/>
          <p:nvPr>
            <p:custDataLst>
              <p:tags r:id="rId185"/>
            </p:custDataLst>
          </p:nvPr>
        </p:nvSpPr>
        <p:spPr>
          <a:xfrm>
            <a:off x="3067481" y="1025652"/>
            <a:ext cx="381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Mar 10</a:t>
            </a:r>
          </a:p>
        </p:txBody>
      </p:sp>
      <p:sp>
        <p:nvSpPr>
          <p:cNvPr id="33" name="OTLSHAPE_M_0e28a84cf6724e00a089964be0d24b0c_Title">
            <a:extLst>
              <a:ext uri="{FF2B5EF4-FFF2-40B4-BE49-F238E27FC236}">
                <a16:creationId xmlns:a16="http://schemas.microsoft.com/office/drawing/2014/main" id="{557C00DC-FBE0-40D6-B23E-E5B78DC41423}"/>
              </a:ext>
            </a:extLst>
          </p:cNvPr>
          <p:cNvSpPr txBox="1"/>
          <p:nvPr>
            <p:custDataLst>
              <p:tags r:id="rId186"/>
            </p:custDataLst>
          </p:nvPr>
        </p:nvSpPr>
        <p:spPr>
          <a:xfrm>
            <a:off x="3383147" y="1294977"/>
            <a:ext cx="107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Executive Decision</a:t>
            </a:r>
          </a:p>
        </p:txBody>
      </p:sp>
      <p:sp>
        <p:nvSpPr>
          <p:cNvPr id="34" name="OTLSHAPE_M_0e28a84cf6724e00a089964be0d24b0c_Date">
            <a:extLst>
              <a:ext uri="{FF2B5EF4-FFF2-40B4-BE49-F238E27FC236}">
                <a16:creationId xmlns:a16="http://schemas.microsoft.com/office/drawing/2014/main" id="{274436F1-2815-4843-BC21-5AC9E3FC5A02}"/>
              </a:ext>
            </a:extLst>
          </p:cNvPr>
          <p:cNvSpPr txBox="1"/>
          <p:nvPr>
            <p:custDataLst>
              <p:tags r:id="rId187"/>
            </p:custDataLst>
          </p:nvPr>
        </p:nvSpPr>
        <p:spPr>
          <a:xfrm>
            <a:off x="3383147" y="1465495"/>
            <a:ext cx="381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Mar 21</a:t>
            </a:r>
          </a:p>
        </p:txBody>
      </p:sp>
      <p:sp>
        <p:nvSpPr>
          <p:cNvPr id="36" name="OTLSHAPE_M_b8c603269952439b977cb103e5f76bdb_Title">
            <a:extLst>
              <a:ext uri="{FF2B5EF4-FFF2-40B4-BE49-F238E27FC236}">
                <a16:creationId xmlns:a16="http://schemas.microsoft.com/office/drawing/2014/main" id="{9C22486C-E8C0-4417-A19C-A579F89D7765}"/>
              </a:ext>
            </a:extLst>
          </p:cNvPr>
          <p:cNvSpPr txBox="1"/>
          <p:nvPr>
            <p:custDataLst>
              <p:tags r:id="rId188"/>
            </p:custDataLst>
          </p:nvPr>
        </p:nvSpPr>
        <p:spPr>
          <a:xfrm>
            <a:off x="6281535" y="1294977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Beta Release</a:t>
            </a:r>
          </a:p>
        </p:txBody>
      </p:sp>
      <p:sp>
        <p:nvSpPr>
          <p:cNvPr id="37" name="OTLSHAPE_M_b8c603269952439b977cb103e5f76bdb_Date">
            <a:extLst>
              <a:ext uri="{FF2B5EF4-FFF2-40B4-BE49-F238E27FC236}">
                <a16:creationId xmlns:a16="http://schemas.microsoft.com/office/drawing/2014/main" id="{86DFB39A-FFCD-4650-88EF-82872C17D9DA}"/>
              </a:ext>
            </a:extLst>
          </p:cNvPr>
          <p:cNvSpPr txBox="1"/>
          <p:nvPr>
            <p:custDataLst>
              <p:tags r:id="rId189"/>
            </p:custDataLst>
          </p:nvPr>
        </p:nvSpPr>
        <p:spPr>
          <a:xfrm>
            <a:off x="6281535" y="1465495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Jun 30</a:t>
            </a:r>
          </a:p>
        </p:txBody>
      </p:sp>
      <p:sp>
        <p:nvSpPr>
          <p:cNvPr id="39" name="OTLSHAPE_M_78ab908f14c74c8898ac34d2665e12f2_Title">
            <a:extLst>
              <a:ext uri="{FF2B5EF4-FFF2-40B4-BE49-F238E27FC236}">
                <a16:creationId xmlns:a16="http://schemas.microsoft.com/office/drawing/2014/main" id="{C73C7AC7-5B05-4809-AAFF-70D4EC29CFED}"/>
              </a:ext>
            </a:extLst>
          </p:cNvPr>
          <p:cNvSpPr txBox="1"/>
          <p:nvPr>
            <p:custDataLst>
              <p:tags r:id="rId190"/>
            </p:custDataLst>
          </p:nvPr>
        </p:nvSpPr>
        <p:spPr>
          <a:xfrm>
            <a:off x="8950347" y="855133"/>
            <a:ext cx="1066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Release Candidate</a:t>
            </a:r>
          </a:p>
        </p:txBody>
      </p:sp>
      <p:sp>
        <p:nvSpPr>
          <p:cNvPr id="40" name="OTLSHAPE_M_78ab908f14c74c8898ac34d2665e12f2_Date">
            <a:extLst>
              <a:ext uri="{FF2B5EF4-FFF2-40B4-BE49-F238E27FC236}">
                <a16:creationId xmlns:a16="http://schemas.microsoft.com/office/drawing/2014/main" id="{F9C8488A-F93B-4FCC-9A45-CC3170BE7D85}"/>
              </a:ext>
            </a:extLst>
          </p:cNvPr>
          <p:cNvSpPr txBox="1"/>
          <p:nvPr>
            <p:custDataLst>
              <p:tags r:id="rId191"/>
            </p:custDataLst>
          </p:nvPr>
        </p:nvSpPr>
        <p:spPr>
          <a:xfrm>
            <a:off x="8950347" y="1025652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Oct 1</a:t>
            </a:r>
          </a:p>
        </p:txBody>
      </p:sp>
      <p:sp>
        <p:nvSpPr>
          <p:cNvPr id="42" name="OTLSHAPE_M_b1a2b0ad50c54f3db24b3aab69d68fc5_Title">
            <a:extLst>
              <a:ext uri="{FF2B5EF4-FFF2-40B4-BE49-F238E27FC236}">
                <a16:creationId xmlns:a16="http://schemas.microsoft.com/office/drawing/2014/main" id="{C53EE7DD-C6F8-4046-9454-3CD857EAC8D5}"/>
              </a:ext>
            </a:extLst>
          </p:cNvPr>
          <p:cNvSpPr txBox="1"/>
          <p:nvPr>
            <p:custDataLst>
              <p:tags r:id="rId192"/>
            </p:custDataLst>
          </p:nvPr>
        </p:nvSpPr>
        <p:spPr>
          <a:xfrm>
            <a:off x="9495589" y="1294977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rgbClr val="3A8900"/>
                </a:solidFill>
                <a:latin typeface="Calibri" panose="020F0502020204030204" pitchFamily="34" charset="0"/>
              </a:rPr>
              <a:t>Final Release</a:t>
            </a:r>
          </a:p>
        </p:txBody>
      </p:sp>
      <p:sp>
        <p:nvSpPr>
          <p:cNvPr id="43" name="OTLSHAPE_M_b1a2b0ad50c54f3db24b3aab69d68fc5_Date">
            <a:extLst>
              <a:ext uri="{FF2B5EF4-FFF2-40B4-BE49-F238E27FC236}">
                <a16:creationId xmlns:a16="http://schemas.microsoft.com/office/drawing/2014/main" id="{17CF2225-DBED-40E6-A852-CC85BAAFA140}"/>
              </a:ext>
            </a:extLst>
          </p:cNvPr>
          <p:cNvSpPr txBox="1"/>
          <p:nvPr>
            <p:custDataLst>
              <p:tags r:id="rId193"/>
            </p:custDataLst>
          </p:nvPr>
        </p:nvSpPr>
        <p:spPr>
          <a:xfrm>
            <a:off x="9495589" y="1465495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3A8900"/>
                </a:solidFill>
                <a:latin typeface="Calibri" panose="020F0502020204030204" pitchFamily="34" charset="0"/>
              </a:rPr>
              <a:t>Oct 20</a:t>
            </a:r>
          </a:p>
        </p:txBody>
      </p:sp>
      <p:sp>
        <p:nvSpPr>
          <p:cNvPr id="216" name="OTLSHAPE_SLA_96c9556a7149459ab1aa5830ee29e508_Title" hidden="1">
            <a:extLst>
              <a:ext uri="{FF2B5EF4-FFF2-40B4-BE49-F238E27FC236}">
                <a16:creationId xmlns:a16="http://schemas.microsoft.com/office/drawing/2014/main" id="{5308CA7B-1348-418B-A016-AFAFE78DA0CE}"/>
              </a:ext>
            </a:extLst>
          </p:cNvPr>
          <p:cNvSpPr txBox="1"/>
          <p:nvPr>
            <p:custDataLst>
              <p:tags r:id="rId19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17" name="OTLSHAPE_SLA_96c9556a7149459ab1aa5830ee29e508_Date" hidden="1">
            <a:extLst>
              <a:ext uri="{FF2B5EF4-FFF2-40B4-BE49-F238E27FC236}">
                <a16:creationId xmlns:a16="http://schemas.microsoft.com/office/drawing/2014/main" id="{A6A80626-82A1-4241-BFEE-C9A7D516EEBF}"/>
              </a:ext>
            </a:extLst>
          </p:cNvPr>
          <p:cNvSpPr txBox="1"/>
          <p:nvPr>
            <p:custDataLst>
              <p:tags r:id="rId19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18" name="OTLSHAPE_SLA_96c9556a7149459ab1aa5830ee29e508_Shape">
            <a:extLst>
              <a:ext uri="{FF2B5EF4-FFF2-40B4-BE49-F238E27FC236}">
                <a16:creationId xmlns:a16="http://schemas.microsoft.com/office/drawing/2014/main" id="{9F086C45-5DF9-4735-BFE7-FE832060E772}"/>
              </a:ext>
            </a:extLst>
          </p:cNvPr>
          <p:cNvSpPr/>
          <p:nvPr>
            <p:custDataLst>
              <p:tags r:id="rId196"/>
            </p:custDataLst>
          </p:nvPr>
        </p:nvSpPr>
        <p:spPr>
          <a:xfrm>
            <a:off x="5058434" y="3008376"/>
            <a:ext cx="152400" cy="177800"/>
          </a:xfrm>
          <a:prstGeom prst="diamond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TLSHAPE_SLA_59a28bf6e2504bfc9817b81e1db70ce7_Title" hidden="1">
            <a:extLst>
              <a:ext uri="{FF2B5EF4-FFF2-40B4-BE49-F238E27FC236}">
                <a16:creationId xmlns:a16="http://schemas.microsoft.com/office/drawing/2014/main" id="{6D7AEE01-23FD-4B8E-81F4-91AFC64F5641}"/>
              </a:ext>
            </a:extLst>
          </p:cNvPr>
          <p:cNvSpPr txBox="1"/>
          <p:nvPr>
            <p:custDataLst>
              <p:tags r:id="rId19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20" name="OTLSHAPE_SLA_59a28bf6e2504bfc9817b81e1db70ce7_Date" hidden="1">
            <a:extLst>
              <a:ext uri="{FF2B5EF4-FFF2-40B4-BE49-F238E27FC236}">
                <a16:creationId xmlns:a16="http://schemas.microsoft.com/office/drawing/2014/main" id="{7132261F-152B-4FFB-ADAA-2EB5E2764DE1}"/>
              </a:ext>
            </a:extLst>
          </p:cNvPr>
          <p:cNvSpPr txBox="1"/>
          <p:nvPr>
            <p:custDataLst>
              <p:tags r:id="rId198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21" name="OTLSHAPE_SLA_59a28bf6e2504bfc9817b81e1db70ce7_Shape">
            <a:extLst>
              <a:ext uri="{FF2B5EF4-FFF2-40B4-BE49-F238E27FC236}">
                <a16:creationId xmlns:a16="http://schemas.microsoft.com/office/drawing/2014/main" id="{BDA82447-7965-41C6-84F3-D6DA8856EF27}"/>
              </a:ext>
            </a:extLst>
          </p:cNvPr>
          <p:cNvSpPr/>
          <p:nvPr>
            <p:custDataLst>
              <p:tags r:id="rId199"/>
            </p:custDataLst>
          </p:nvPr>
        </p:nvSpPr>
        <p:spPr>
          <a:xfrm>
            <a:off x="5661069" y="3008376"/>
            <a:ext cx="152400" cy="177800"/>
          </a:xfrm>
          <a:prstGeom prst="diamond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TLSHAPE_SLA_51288dd7ee1141c187e9f3ab13f10e91_Title" hidden="1">
            <a:extLst>
              <a:ext uri="{FF2B5EF4-FFF2-40B4-BE49-F238E27FC236}">
                <a16:creationId xmlns:a16="http://schemas.microsoft.com/office/drawing/2014/main" id="{0F0E46A4-F151-496E-BBC5-B83EB63B3040}"/>
              </a:ext>
            </a:extLst>
          </p:cNvPr>
          <p:cNvSpPr txBox="1"/>
          <p:nvPr>
            <p:custDataLst>
              <p:tags r:id="rId20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23" name="OTLSHAPE_SLA_51288dd7ee1141c187e9f3ab13f10e91_Date" hidden="1">
            <a:extLst>
              <a:ext uri="{FF2B5EF4-FFF2-40B4-BE49-F238E27FC236}">
                <a16:creationId xmlns:a16="http://schemas.microsoft.com/office/drawing/2014/main" id="{EBFD2D92-248C-48B9-9173-4EE74610CEEF}"/>
              </a:ext>
            </a:extLst>
          </p:cNvPr>
          <p:cNvSpPr txBox="1"/>
          <p:nvPr>
            <p:custDataLst>
              <p:tags r:id="rId20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/>
          </a:p>
        </p:txBody>
      </p:sp>
      <p:sp>
        <p:nvSpPr>
          <p:cNvPr id="224" name="OTLSHAPE_SLA_51288dd7ee1141c187e9f3ab13f10e91_Shape">
            <a:extLst>
              <a:ext uri="{FF2B5EF4-FFF2-40B4-BE49-F238E27FC236}">
                <a16:creationId xmlns:a16="http://schemas.microsoft.com/office/drawing/2014/main" id="{DD242328-C5BB-4EE7-BC6F-16729B07CFC4}"/>
              </a:ext>
            </a:extLst>
          </p:cNvPr>
          <p:cNvSpPr/>
          <p:nvPr>
            <p:custDataLst>
              <p:tags r:id="rId202"/>
            </p:custDataLst>
          </p:nvPr>
        </p:nvSpPr>
        <p:spPr>
          <a:xfrm>
            <a:off x="6263704" y="3008376"/>
            <a:ext cx="152400" cy="177800"/>
          </a:xfrm>
          <a:prstGeom prst="diamond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DB2FF1F-063A-4956-AEC3-B0105D22CD44}"/>
              </a:ext>
            </a:extLst>
          </p:cNvPr>
          <p:cNvSpPr txBox="1"/>
          <p:nvPr/>
        </p:nvSpPr>
        <p:spPr>
          <a:xfrm>
            <a:off x="223566" y="140738"/>
            <a:ext cx="1148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 Development Roadmap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320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IuMCIsIk9yaWdpbmFsQXNzZW1ibHlWZXJzaW9uIjoiNC4wMC4wMS4wMCIsIkVkaXRpb24iOiJQcm8iLCJJc1BsdXNFZGl0aW9uIjp0cnVlLCJJc1Byb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CwiUXVpY2tQb3NpdGlvbiI6MywiQWJzb2x1dGVQb3NpdGlvbiI6MTQ0LjY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3OSwiRyI6MTI5LCJCIjoxODl9fSwiTGluZVdlaWdodCI6MS4wLCJMaW5lVHlwZSI6MCwiUGFyZW50U3R5bGUiOm51bGx9LCJJc0JlbG93VGltZWJhbmQiOmZhbHNlLCJQb3NpdGlvbk9uVGFzayI6MC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My4wLCJIZWlnaHQiOjEz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SwiU2hhcGVUaGlja25lc3MiOjA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CIsIlRvcCI6MCwiTGVmdCI6MCwiUmlnaHQiOjAsIkJvdHRvbSI6MH0sIlBhZGRpbmciOnsiJGlkIjoiOTUiLCJUb3AiOjAsIkxlZnQiOjAsIlJpZ2h0IjowLCJCb3R0b20iOjB9LCJCYWNrZ3JvdW5kIjp7IiRpZCI6Ijk2IiwiQ29sb3IiOnsiJHJlZiI6IjIwIn19LCJJc1Zpc2libGUiOnRydWUsIldpZHRoIjowLjAsIkhlaWdodCI6MC4wLCJCb3JkZXJTdHlsZSI6bnVsbCwiUGFyZW50U3R5bGUiOm51bGx9LCJIb3Jpem9udGFsQ29ubmVjdG9yU3R5bGUiOnsiJGlkIjoiOTciLCJMaW5lQ29sb3IiOnsiJGlkIjoiOTgiLCIkdHlwZSI6Ik5MUkUuQ29tbW9uLkRvbS5Tb2xpZENvbG9yQnJ1c2gsIE5MUkUuQ29tbW9uIiwiQ29sb3IiOnsiJGlkIjoiOTkiLCJBIjoyNTUsIlIiOjIwNCwiRyI6MjA0LCJCIjoyMDR9fSwiTGluZVdlaWdodCI6MS4wLCJMaW5lVHlwZSI6MCwiUGFyZW50U3R5bGUiOm51bGx9LCJWZXJ0aWNhbENvbm5lY3RvclN0eWxlIjp7IiRpZCI6IjEwMCIsIkxpbmVDb2xvciI6eyIkaWQiOiIxMDEiLCIkdHlwZSI6Ik5MUkUuQ29tbW9uLkRvbS5Tb2xpZENvbG9yQnJ1c2gsIE5MUkUuQ29tbW9uIiwiQ29sb3IiOnsiJGlkIjoiMTAy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MC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UiLCJUb3AiOjAsIkxlZnQiOjAsIlJpZ2h0IjowLCJCb3R0b20iOjB9LCJQYWRkaW5nIjp7IiRpZCI6IjExNiIsIlRvcCI6MCwiTGVmdCI6MCwiUmlnaHQiOjAsIkJvdHRvbSI6MH0sIkJhY2tncm91bmQiOnsiJGlkIjoiMTE3IiwiQ29sb3IiOnsiJHJlZiI6IjIwIn19LCJJc1Zpc2libGUiOnRydWUsIldpZHRoIjowLjAsIkhlaWdodCI6MC4wLCJCb3JkZXJTdHlsZSI6bnVsbCwiUGFyZW50U3R5bGUiOm51bGx9LCJEYXRlU3R5bGUiOnsiJGlkIjoiMTE4IiwiRm9udFNldHRpbmdzIjp7IiRpZCI6IjExOSIsIkZvbnRTaXplIjoxMCwiRm9udE5hbWUiOiJDYWxpYnJpIiwiSXNCb2xkIjpmYWxzZSwiSXNJdGFsaWMiOmZhbHNlLCJJc1VuZGVybGluZWQiOmZhbHNlLCJQYXJlbnRTdHlsZSI6bnVsbH0sIkF1dG9TaXplIjowLCJGb3JlZ3JvdW5kIjp7IiRpZCI6IjEyMCIsIkNvbG9yIjp7IiRpZCI6IjEy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kdyaWRsaW5lUGFuZWxTdHlsZSI6eyIkaWQiOiIxMjciLCJHcmlkbGluZVN0eWxlIjp7IiRpZCI6IjEyOCIsIkxpbmVDb2xvciI6eyIkaWQiOiIxMjkiLCIkdHlwZSI6Ik5MUkUuQ29tbW9uLkRvbS5Tb2xpZENvbG9yQnJ1c2gsIE5MUkUuQ29tbW9uIiwiQ29sb3IiOnsiJGlkIjoiMTMwIiwiQSI6MzgsIlIiOjkxLCJHIjoxNTUsIkIiOjIxM319LCJMaW5lV2VpZ2h0IjoxLjAsIkxpbmVUeXBlIjowLCJQYXJlbnRTdHlsZSI6bnVsbH0sIk1hcmdpbiI6eyIkaWQiOiIxMzEiLCJUb3AiOjAsIkxlZnQiOjAsIlJpZ2h0IjowLCJCb3R0b20iOjB9LCJQYWRkaW5nIjp7IiRpZCI6IjEzMiIsIlRvcCI6MCwiTGVmdCI6MCwiUmlnaHQiOjAsIkJvdHRvbSI6MH0sIkJhY2tncm91bmQiOm51bGwsIklzVmlzaWJsZSI6dHJ1ZSwiV2lkdGgiOjAuMCwiSGVpZ2h0IjowLjAsIkJvcmRlclN0eWxlIjp7IiRpZCI6IjEzMyIsIkxpbmVDb2xvciI6bnVsbCwiTGluZVdlaWdodCI6MC4wLCJMaW5lVHlwZSI6MCwiUGFyZW50U3R5bGUiOm51bGx9LCJQYXJlbnRTdHlsZSI6bnVsbH0sIlNob3dFbGFwc2VkVGltZUdyYWRpZW50U3R5bGUiOmZhbHNlLCJEZWZhdWx0U3dpbWxhbmVTdHlsZSI6eyIkaWQiOiIxMzQiLCJIZWFkZXJTdHlsZSI6eyIkaWQiOiIxMzUiLCJUZXh0U3R5bGUiOnsiJGlkIjoiMTM2IiwiRm9udFNldHRpbmdzIjp7IiRpZCI6IjEzNyIsIkZvbnRTaXplIjoxMiwiRm9udE5hbWUiOiJDYWxpYnJpIiwiSXNCb2xkIjpmYWxzZSwiSXNJdGFsaWMiOmZhbHNlLCJJc1VuZGVybGluZWQiOmZhbHNlLCJQYXJlbnRTdHlsZSI6bnVsbH0sIkF1dG9TaXplIjowLCJGb3JlZ3JvdW5kIjp7IiRpZCI6IjEzOCIsIkNvbG9yIjp7IiRpZCI6IjEzOSIsIkEiOjI1NSwiUiI6MzIsIkciOjU2LCJCIjoxMDB9fSwiTWF4V2lkdGgiOjAuMCwiTWF4SGVpZ2h0IjowLjAsIlNtYXJ0Rm9yZWdyb3VuZElzQWN0aXZlIjpmYWxzZSwiSG9yaXpvbnRhbEFsaWdubWVudCI6MCwiVmVydGljYWxBbGlnbm1lbnQiOjAsIlNtYXJ0Rm9yZWdyb3VuZCI6bnVsbCwiQmFja2dyb3VuZEZpbGxUeXBlIjowLCJNYXJnaW4iOnsiJGlkIjoiMTQwIiwiVG9wIjowLCJMZWZ0IjowLCJSaWdodCI6MCwiQm90dG9tIjowfSwiUGFkZGluZyI6eyIkaWQiOiIxNDEiLCJUb3AiOjAsIkxlZnQiOjAsIlJpZ2h0IjowLCJCb3R0b20iOjB9LCJCYWNrZ3JvdW5kIjpudWxsLCJJc1Zpc2libGUiOmZhbHNlLCJXaWR0aCI6MC4wLCJIZWlnaHQiOjAuMCwiQm9yZGVyU3R5bGUiOm51bGwsIlBhcmVudFN0eWxlIjpudWxsfSwiUmVjdGFuZ2xlU3R5bGUiOnsiJGlkIjoiMTQyIiwiTWFyZ2luIjp7IiRpZCI6IjE0MyIsIlRvcCI6MCwiTGVmdCI6MCwiUmlnaHQiOjAsIkJvdHRvbSI6MH0sIlBhZGRpbmciOnsiJGlkIjoiMTQ0IiwiVG9wIjowLCJMZWZ0IjowLCJSaWdodCI6MCwiQm90dG9tIjowfSwiQmFja2dyb3VuZCI6eyIkaWQiOiIxNDUiLCJDb2xvciI6eyIkaWQiOiIxNDYiLCJBIjoxMjcsIlIiOjkxLCJHIjoxNTUsIkIiOjIxM319LCJJc1Zpc2libGUiOmZhbHNlLCJXaWR0aCI6MC4wLCJIZWlnaHQiOjAuMCwiQm9yZGVyU3R5bGUiOnsiJGlkIjoiMTQ3IiwiTGluZUNvbG9yIjp7IiRpZCI6IjE0OCIsIiR0eXBlIjoiTkxSRS5Db21tb24uRG9tLlNvbGlkQ29sb3JCcnVzaCwgTkxSRS5Db21tb24iLCJDb2xvciI6eyIkaWQiOiIxNDkiLCJBIjoyNTUsIlIiOjI1NSwiRyI6MCwiQiI6MH19LCJMaW5lV2VpZ2h0IjowLjAsIkxpbmVUeXBlIjowLCJQYXJlbnRTdHlsZSI6bnVsbH0sIlBhcmVudFN0eWxlIjpudWxsfSwiTWFyZ2luIjp7IiRpZCI6IjE1MCIsIlRvcCI6MCwiTGVmdCI6MCwiUmlnaHQiOjAsIkJvdHRvbSI6MH0sIlBhZGRpbmciOnsiJGlkIjoiMTUxIiwiVG9wIjowLCJMZWZ0IjowLCJSaWdodCI6MCwiQm90dG9tIjowfSwiQmFja2dyb3VuZCI6bnVsbCwiSXNWaXNpYmxlIjp0cnVlLCJXaWR0aCI6MC4wLCJIZWlnaHQiOjAuMCwiQm9yZGVyU3R5bGUiOm51bGwsIlBhcmVudFN0eWxlIjpudWxsfSwiQmFja2dyb3VuZFN0eWxlIjp7IiRpZCI6IjE1MiIsIk1hcmdpbiI6eyIkaWQiOiIxNTMiLCJUb3AiOjAsIkxlZnQiOjAsIlJpZ2h0IjowLCJCb3R0b20iOjB9LCJQYWRkaW5nIjp7IiRpZCI6IjE1NCIsIlRvcCI6MCwiTGVmdCI6MCwiUmlnaHQiOjAsIkJvdHRvbSI6MH0sIkJhY2tncm91bmQiOnsiJGlkIjoiMTU1IiwiQ29sb3IiOnsiJGlkIjoiMTU2IiwiQSI6MzgsIlIiOjkxLCJHIjoxNTUsIkIiOjIxM319LCJJc1Zpc2libGUiOnRydWUsIldpZHRoIjowLjAsIkhlaWdodCI6MC4wLCJCb3JkZXJTdHlsZSI6eyIkaWQiOiIxNTciLCJMaW5lQ29sb3IiOnsiJGlkIjoiMTU4IiwiJHR5cGUiOiJOTFJFLkNvbW1vbi5Eb20uU29saWRDb2xvckJydXNoLCBOTFJFLkNvbW1vbiIsIkNvbG9yIjp7IiRpZCI6IjE1OSIsIkEiOjI1NSwiUiI6MjU1LCJHIjowLCJCIjowfX0sIkxpbmVXZWlnaHQiOjAuMCwiTGluZVR5cGUiOjAsIlBhcmVudFN0eWxlIjpudWxsfSwiUGFyZW50U3R5bGUiOm51bGx9LCJJc0Fib3ZlVGltZWJhbmQiOmZhbHNlLCJNYXJnaW4iOnsiJGlkIjoiMTYwIiwiVG9wIjowLCJMZWZ0IjowLCJSaWdodCI6MCwiQm90dG9tIjowfSwiUGFkZGluZyI6eyIkaWQiOiIxNjEiLCJUb3AiOjAsIkxlZnQiOjAsIlJpZ2h0IjowLCJCb3R0b20iOjB9LCJJc1Zpc2libGUiOnRydWUsIldpZHRoIjowLjAsIkhlaWdodCI6MC4wLCJCb3JkZXJTdHlsZSI6bnVsbCwiUGFyZW50U3R5bGUiOm51bGx9fSwiU2NhbGUiOnsiJGlkIjoiMTYyIiwiU3RhcnREYXRlIjoiMDAwMS0wMS0wMVQwMDowMDowMCIsIkVuZERhdGUiOiIyMDIwLTEyLTIyVDExOjU5OjAwIiwiRm9ybWF0IjoiTU1NIiwiVHlwZSI6MiwiQXV0b0RhdGVSYW5nZSI6dHJ1ZSwiV29ya2luZ0RheXMiOjMxLCJUb2RheU1hcmtlclRleHQiOiJUb2RheSIsIkF1dG9TY2FsZVR5cGUiOnRydWV9LCJNaWxlc3RvbmVzIjpbeyIkaWQiOiIxNjMiLCJEYXRlIjoiMjAyMC0wMS0yNVQxMTo1OTowMFoiLCJTdHlsZSI6eyIkaWQiOiIxNjQiLCJTaGFwZSI6MTksIkNvbm5lY3Rvck1hcmdpbiI6eyIkaWQiOiIxNjUiLCJUb3AiOjAsIkxlZnQiOjIsIlJpZ2h0IjoyLCJCb3R0b20iOjB9LCJDb25uZWN0b3JTdHlsZSI6eyIkaWQiOiIxNjYiLCJMaW5lQ29sb3IiOnsiJGlkIjoiMTY3IiwiJHR5cGUiOiJOTFJFLkNvbW1vbi5Eb20uU29saWRDb2xvckJydXNoLCBOTFJFLkNvbW1vbiIsIkNvbG9yIjp7IiRpZCI6IjE2OCIsIkEiOjEyNywiUiI6NzksIkciOjEyOSwiQiI6MTg5fX0sIkxpbmVXZWlnaHQiOjEuMCwiTGluZVR5cGUiOjAsIlBhcmVudFN0eWxlIjpudWxsfSwiSXNCZWxvd1RpbWViYW5kIjpmYWxzZSwiUG9zaXRpb25PblRhc2siOjAsIkhpZGVEYXRlIjpmYWxzZSwiU2hhcGVTaXplIjoxLCJTcGFjaW5nIjoyLjAsIlBhZGRpbmciOnsiJGlkIjoiMTY5IiwiVG9wIjo3LCJMZWZ0IjozLCJSaWdodCI6MCwiQm90dG9tIjoyfSwiU2hhcGVTdHlsZSI6eyIkaWQiOiIxNzAiLCJNYXJnaW4iOnsiJGlkIjoiMTcxIiwiVG9wIjowLCJMZWZ0IjowLCJSaWdodCI6MCwiQm90dG9tIjowfSwiUGFkZGluZyI6eyIkaWQiOiIxNzIiLCJUb3AiOjAsIkxlZnQiOjAsIlJpZ2h0IjowLCJCb3R0b20iOjB9LCJCYWNrZ3JvdW5kIjp7IiRpZCI6IjE3MyIsIkNvbG9yIjp7IiRpZCI6IjE3NCIsIkEiOjI1NSwiUiI6MTEyLCJHIjoxNzMsIkIiOjcxfX0sIklzVmlzaWJsZSI6dHJ1ZSwiV2lkdGgiOjEzLjAsIkhlaWdodCI6MTMuMCwiQm9yZGVyU3R5bGUiOnsiJGlkIjoiMTc1IiwiTGluZUNvbG9yIjp7IiRyZWYiOiI2NSJ9LCJMaW5lV2VpZ2h0IjowLjAsIkxpbmVUeXBlIjowLCJQYXJlbnRTdHlsZSI6bnVsbH0sIlBhcmVudFN0eWxlIjpudWxsfSwiVGl0bGVTdHlsZSI6eyIkaWQiOiIxNzYiLCJGb250U2V0dGluZ3MiOnsiJGlkIjoiMTc3IiwiRm9udFNpemUiOjExLCJGb250TmFtZSI6IkNhbGlicmkiLCJJc0JvbGQiOnRydWUsIklzSXRhbGljIjpmYWxzZSwiSXNVbmRlcmxpbmVkIjpmYWxzZSwiUGFyZW50U3R5bGUiOm51bGx9LCJBdXRvU2l6ZSI6MCwiRm9yZWdyb3VuZCI6eyIkaWQiOiIxNzgiLCJDb2xvciI6eyIkaWQiOiIxNz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gwIiwiVG9wIjowLCJMZWZ0IjowLCJSaWdodCI6MCwiQm90dG9tIjowfSwiUGFkZGluZyI6eyIkaWQiOiIxODEiLCJUb3AiOjAsIkxlZnQiOjAsIlJpZ2h0IjowLCJCb3R0b20iOjB9LCJCYWNrZ3JvdW5kIjp7IiRyZWYiOiI3MyJ9LCJJc1Zpc2libGUiOnRydWUsIldpZHRoIjowLjAsIkhlaWdodCI6MC4wLCJCb3JkZXJTdHlsZSI6eyIkaWQiOiIxODIiLCJMaW5lQ29sb3IiOm51bGwsIkxpbmVXZWlnaHQiOjAuMCwiTGluZVR5cGUiOjAsIlBhcmVudFN0eWxlIjpudWxsfSwiUGFyZW50U3R5bGUiOm51bGx9LCJEYXRlU3R5bGUiOnsiJGlkIjoiMTgzIiwiRm9udFNldHRpbmdzIjp7IiRpZCI6IjE4NCIsIkZvbnRTaXplIjoxMCwiRm9udE5hbWUiOiJDYWxpYnJpIiwiSXNCb2xkIjpmYWxzZSwiSXNJdGFsaWMiOmZhbHNlLCJJc1VuZGVybGluZWQiOmZhbHNlLCJQYXJlbnRTdHlsZSI6bnVsbH0sIkF1dG9TaXplIjowLCJGb3JlZ3JvdW5kIjp7IiRpZCI6IjE4NSIsIkNvbG9yIjp7IiRpZCI6IjE4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g3IiwiVG9wIjowLCJMZWZ0IjowLCJSaWdodCI6MCwiQm90dG9tIjowfSwiUGFkZGluZyI6eyIkaWQiOiIxODgiLCJUb3AiOjAsIkxlZnQiOjAsIlJpZ2h0IjowLCJCb3R0b20iOjB9LCJCYWNrZ3JvdW5kIjp7IiRyZWYiOiI4MCJ9LCJJc1Zpc2libGUiOnRydWUsIldpZHRoIjowLjAsIkhlaWdodCI6MC4wLCJCb3JkZXJTdHlsZSI6eyIkaWQiOiIxODkiLCJMaW5lQ29sb3IiOm51bGwsIkxpbmVXZWlnaHQiOjAuMCwiTGluZVR5cGUiOjAsIlBhcmVudFN0eWxlIjpudWxsfSwiUGFyZW50U3R5bGUiOm51bGx9LCJEYXRlRm9ybWF0Ijp7IiRpZCI6IjE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wLCJQZXJjZW50YWdlQ29tcGxldGUiOm51bGwsIlBvc2l0aW9uIjp7IlJhdGlvIjowLjAsIklzQ3VzdG9tIjpmYWxzZX0sIkRhdGVGb3JtYXQiOnsiJHJlZiI6IjE5MCJ9LCJSZWxhdGVkVGFza0lkIjoiMDAwMDAwMDAtMDAwMC0wMDAwLTAwMDAtMDAwMDAwMDAwMDAwIiwiSWQiOiIxNzcxODg3MC03ZTU0LTQ4MzAtYjhjZS04ODRhNDViMTRkM2EiLCJJbXBvcnRJZCI6bnVsbCwiVGl0bGUiOiJQcm9qZWN0IEtpY2tvZmYiLCJOb3RlIjpudWxsLCJIeXBlcmxpbmsiOnsiJGlkIjoiMTkxIiwiQWRkcmVzcyI6IiIsIlN1YkFkZHJlc3MiOiIifSwiSXNDaGFuZ2VkIjpmYWxzZSwiSXNOZXciOmZhbHNlfSx7IiRpZCI6IjE5MiIsIkRhdGUiOiIyMDIwLTAzLTEwVDExOjU5OjAwWiIsIlN0eWxlIjp7IiRpZCI6IjE5MyIsIlNoYXBlIjoxOSwiQ29ubmVjdG9yTWFyZ2luIjp7IiRpZCI6IjE5NCIsIlRvcCI6MCwiTGVmdCI6MiwiUmlnaHQiOjIsIkJvdHRvbSI6MH0sIkNvbm5lY3RvclN0eWxlIjp7IiRpZCI6IjE5NSIsIkxpbmVDb2xvciI6eyIkaWQiOiIxOTYiLCIkdHlwZSI6Ik5MUkUuQ29tbW9uLkRvbS5Tb2xpZENvbG9yQnJ1c2gsIE5MUkUuQ29tbW9uIiwiQ29sb3IiOnsiJGlkIjoiMTk3IiwiQSI6MTI3LCJSIjo3OSwiRyI6MTI5LCJCIjoxODl9fSwiTGluZVdlaWdodCI6MS4wLCJMaW5lVHlwZSI6MCwiUGFyZW50U3R5bGUiOm51bGx9LCJJc0JlbG93VGltZWJhbmQiOmZhbHNlLCJQb3NpdGlvbk9uVGFzayI6MCwiSGlkZURhdGUiOmZhbHNlLCJTaGFwZVNpemUiOjEsIlNwYWNpbmciOjAuMCwiUGFkZGluZyI6eyIkaWQiOiIxOTgiLCJUb3AiOjcsIkxlZnQiOjMsIlJpZ2h0IjowLCJCb3R0b20iOjJ9LCJTaGFwZVN0eWxlIjp7IiRpZCI6IjE5OSIsIk1hcmdpbiI6eyIkaWQiOiIyMDAiLCJUb3AiOjAsIkxlZnQiOjAsIlJpZ2h0IjowLCJCb3R0b20iOjB9LCJQYWRkaW5nIjp7IiRpZCI6IjIwMSIsIlRvcCI6MCwiTGVmdCI6MCwiUmlnaHQiOjAsIkJvdHRvbSI6MH0sIkJhY2tncm91bmQiOnsiJGlkIjoiMjAyIiwiQ29sb3IiOnsiJGlkIjoiMjAzIiwiQSI6MjU1LCJSIjoxNzgsIkciOjE0LCJCIjoxOH19LCJJc1Zpc2libGUiOnRydWUsIldpZHRoIjoxMy4wLCJIZWlnaHQiOjEzLjAsIkJvcmRlclN0eWxlIjp7IiRpZCI6IjIwNCIsIkxpbmVDb2xvciI6eyIkcmVmIjoiNjUifSwiTGluZVdlaWdodCI6MC4wLCJMaW5lVHlwZSI6MCwiUGFyZW50U3R5bGUiOm51bGx9LCJQYXJlbnRTdHlsZSI6bnVsbH0sIlRpdGxlU3R5bGUiOnsiJGlkIjoiMjA1IiwiRm9udFNldHRpbmdzIjp7IiRpZCI6IjIwNiIsIkZvbnRTaXplIjoxMSwiRm9udE5hbWUiOiJDYWxpYnJpIiwiSXNCb2xkIjp0cnVlLCJJc0l0YWxpYyI6ZmFsc2UsIklzVW5kZXJsaW5lZCI6ZmFsc2UsIlBhcmVudFN0eWxlIjpudWxsfSwiQXV0b1NpemUiOjIsIkZvcmVncm91bmQiOnsiJGlkIjoiMjA3IiwiQ29sb3IiOnsiJGlkIjoiMjA4IiwiQSI6MjU1LCJSIjowLCJHIjowLCJCIjowfX0sIk1heFdpZHRoIjo3OC44NjY2NjY2NjY2NjY2NzQsIk1heEhlaWdodCI6IkluZmluaXR5IiwiU21hcnRGb3JlZ3JvdW5kSXNBY3RpdmUiOmZhbHNlLCJIb3Jpem9udGFsQWxpZ25tZW50IjowLCJWZXJ0aWNhbEFsaWdubWVudCI6MCwiU21hcnRGb3JlZ3JvdW5kIjpudWxsLCJCYWNrZ3JvdW5kRmlsbFR5cGUiOjAsIk1hcmdpbiI6eyIkaWQiOiIyMDkiLCJUb3AiOjAsIkxlZnQiOjAsIlJpZ2h0IjowLCJCb3R0b20iOjB9LCJQYWRkaW5nIjp7IiRpZCI6IjIxMCIsIlRvcCI6MCwiTGVmdCI6MCwiUmlnaHQiOjAsIkJvdHRvbSI6MH0sIkJhY2tncm91bmQiOnsiJHJlZiI6IjczIn0sIklzVmlzaWJsZSI6dHJ1ZSwiV2lkdGgiOjAuMCwiSGVpZ2h0IjowLjAsIkJvcmRlclN0eWxlIjp7IiRpZCI6IjIxMSIsIkxpbmVDb2xvciI6bnVsbCwiTGluZVdlaWdodCI6MC4wLCJMaW5lVHlwZSI6MCwiUGFyZW50U3R5bGUiOm51bGx9LCJQYXJlbnRTdHlsZSI6bnVsbH0sIkRhdGVTdHlsZSI6eyIkaWQiOiIyMTIiLCJGb250U2V0dGluZ3MiOnsiJGlkIjoiMjEzIiwiRm9udFNpemUiOjEwLCJGb250TmFtZSI6IkNhbGlicmkiLCJJc0JvbGQiOmZhbHNlLCJJc0l0YWxpYyI6ZmFsc2UsIklzVW5kZXJsaW5lZCI6ZmFsc2UsIlBhcmVudFN0eWxlIjpudWxsfSwiQXV0b1NpemUiOjAsIkZvcmVncm91bmQiOnsiJGlkIjoiMjE0IiwiQ29sb3IiOnsiJGlkIjoiMjE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TYiLCJUb3AiOjAsIkxlZnQiOjAsIlJpZ2h0IjowLCJCb3R0b20iOjB9LCJQYWRkaW5nIjp7IiRpZCI6IjIxNyIsIlRvcCI6MCwiTGVmdCI6MCwiUmlnaHQiOjAsIkJvdHRvbSI6MH0sIkJhY2tncm91bmQiOnsiJHJlZiI6IjgwIn0sIklzVmlzaWJsZSI6dHJ1ZSwiV2lkdGgiOjAuMCwiSGVpZ2h0IjowLjAsIkJvcmRlclN0eWxlIjp7IiRpZCI6IjIxOCIsIkxpbmVDb2xvciI6bnVsbCwiTGluZVdlaWdodCI6MC4wLCJMaW5lVHlwZSI6MCwiUGFyZW50U3R5bGUiOm51bGx9LCJQYXJlbnRTdHlsZSI6bnVsbH0sIkRhdGVGb3JtYXQiOnsiJGlkIjoiMjE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BlcmNlbnRhZ2VDb21wbGV0ZSI6bnVsbCwiUG9zaXRpb24iOnsiUmF0aW8iOjAuMCwiSXNDdXN0b20iOmZhbHNlfSwiRGF0ZUZvcm1hdCI6eyIkcmVmIjoiMjE5In0sIlJlbGF0ZWRUYXNrSWQiOiIwMDAwMDAwMC0wMDAwLTAwMDAtMDAwMC0wMDAwMDAwMDAwMDAiLCJJZCI6ImU3ZDQyNDIxLWQ5ZTYtNDBhMi1hMTA3LWFmYTQyMzE0MWM0NiIsIkltcG9ydElkIjpudWxsLCJUaXRsZSI6IkV4ZWN1dGl2ZSBSZXZpZXciLCJOb3RlIjpudWxsLCJIeXBlcmxpbmsiOnsiJGlkIjoiMjIwIiwiQWRkcmVzcyI6IiIsIlN1YkFkZHJlc3MiOiIifSwiSXNDaGFuZ2VkIjpmYWxzZSwiSXNOZXciOmZhbHNlfSx7IiRpZCI6IjIyMSIsIkRhdGUiOiIyMDIwLTAzLTIxVDExOjU5OjAwWiIsIlN0eWxlIjp7IiRpZCI6IjIyMiIsIlNoYXBlIjoxOSwiQ29ubmVjdG9yTWFyZ2luIjp7IiRpZCI6IjIyMyIsIlRvcCI6MCwiTGVmdCI6MiwiUmlnaHQiOjIsIkJvdHRvbSI6MH0sIkNvbm5lY3RvclN0eWxlIjp7IiRpZCI6IjIyNCIsIkxpbmVDb2xvciI6eyIkaWQiOiIyMjUiLCIkdHlwZSI6Ik5MUkUuQ29tbW9uLkRvbS5Tb2xpZENvbG9yQnJ1c2gsIE5MUkUuQ29tbW9uIiwiQ29sb3IiOnsiJGlkIjoiMjI2IiwiQSI6MTI3LCJSIjo3OSwiRyI6MTI5LCJCIjoxODl9fSwiTGluZVdlaWdodCI6MS4wLCJMaW5lVHlwZSI6MCwiUGFyZW50U3R5bGUiOm51bGx9LCJJc0JlbG93VGltZWJhbmQiOmZhbHNlLCJQb3NpdGlvbk9uVGFzayI6MCwiSGlkZURhdGUiOmZhbHNlLCJTaGFwZVNpemUiOjEsIlNwYWNpbmciOjAuMCwiUGFkZGluZyI6eyIkaWQiOiIyMjciLCJUb3AiOjcsIkxlZnQiOjMsIlJpZ2h0IjowLCJCb3R0b20iOjJ9LCJTaGFwZVN0eWxlIjp7IiRpZCI6IjIyOCIsIk1hcmdpbiI6eyIkaWQiOiIyMjkiLCJUb3AiOjAsIkxlZnQiOjAsIlJpZ2h0IjowLCJCb3R0b20iOjB9LCJQYWRkaW5nIjp7IiRpZCI6IjIzMCIsIlRvcCI6MCwiTGVmdCI6MCwiUmlnaHQiOjAsIkJvdHRvbSI6MH0sIkJhY2tncm91bmQiOnsiJGlkIjoiMjMxIiwiQ29sb3IiOnsiJGlkIjoiMjMyIiwiQSI6MjU1LCJSIjoxNzgsIkciOjE0LCJCIjoxOH19LCJJc1Zpc2libGUiOnRydWUsIldpZHRoIjoxMy4wLCJIZWlnaHQiOjEzLjAsIkJvcmRlclN0eWxlIjp7IiRpZCI6IjIzMyIsIkxpbmVDb2xvciI6eyIkcmVmIjoiNjUifSwiTGluZVdlaWdodCI6MC4wLCJMaW5lVHlwZSI6MCwiUGFyZW50U3R5bGUiOm51bGx9LCJQYXJlbnRTdHlsZSI6bnVsbH0sIlRpdGxlU3R5bGUiOnsiJGlkIjoiMjM0IiwiRm9udFNldHRpbmdzIjp7IiRpZCI6IjIzNSIsIkZvbnRTaXplIjoxMSwiRm9udE5hbWUiOiJDYWxpYnJpIiwiSXNCb2xkIjp0cnVlLCJJc0l0YWxpYyI6ZmFsc2UsIklzVW5kZXJsaW5lZCI6ZmFsc2UsIlBhcmVudFN0eWxlIjpudWxsfSwiQXV0b1NpemUiOjIsIkZvcmVncm91bmQiOnsiJGlkIjoiMjM2IiwiQ29sb3IiOnsiJGlkIjoiMjM3IiwiQSI6MjU1LCJSIjowLCJHIjowLCJCIjowfX0sIk1heFdpZHRoIjo4NC40NDMzMzMzMzMzMzMzNDIsIk1heEhlaWdodCI6IkluZmluaXR5IiwiU21hcnRGb3JlZ3JvdW5kSXNBY3RpdmUiOmZhbHNlLCJIb3Jpem9udGFsQWxpZ25tZW50IjowLCJWZXJ0aWNhbEFsaWdubWVudCI6MCwiU21hcnRGb3JlZ3JvdW5kIjpudWxsLCJCYWNrZ3JvdW5kRmlsbFR5cGUiOjAsIk1hcmdpbiI6eyIkaWQiOiIyMzgiLCJUb3AiOjAsIkxlZnQiOjAsIlJpZ2h0IjowLCJCb3R0b20iOjB9LCJQYWRkaW5nIjp7IiRpZCI6IjIzOSIsIlRvcCI6MCwiTGVmdCI6MCwiUmlnaHQiOjAsIkJvdHRvbSI6MH0sIkJhY2tncm91bmQiOnsiJHJlZiI6IjczIn0sIklzVmlzaWJsZSI6dHJ1ZSwiV2lkdGgiOjAuMCwiSGVpZ2h0IjowLjAsIkJvcmRlclN0eWxlIjp7IiRpZCI6IjI0MCIsIkxpbmVDb2xvciI6bnVsbCwiTGluZVdlaWdodCI6MC4wLCJMaW5lVHlwZSI6MCwiUGFyZW50U3R5bGUiOm51bGx9LCJQYXJlbnRTdHlsZSI6bnVsbH0sIkRhdGVTdHlsZSI6eyIkaWQiOiIyNDEiLCJGb250U2V0dGluZ3MiOnsiJGlkIjoiMjQyIiwiRm9udFNpemUiOjEwLCJGb250TmFtZSI6IkNhbGlicmkiLCJJc0JvbGQiOmZhbHNlLCJJc0l0YWxpYyI6ZmFsc2UsIklzVW5kZXJsaW5lZCI6ZmFsc2UsIlBhcmVudFN0eWxlIjpudWxsfSwiQXV0b1NpemUiOjAsIkZvcmVncm91bmQiOnsiJGlkIjoiMjQzIiwiQ29sb3IiOnsiJGlkIjoiMjQ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DUiLCJUb3AiOjAsIkxlZnQiOjAsIlJpZ2h0IjowLCJCb3R0b20iOjB9LCJQYWRkaW5nIjp7IiRpZCI6IjI0NiIsIlRvcCI6MCwiTGVmdCI6MCwiUmlnaHQiOjAsIkJvdHRvbSI6MH0sIkJhY2tncm91bmQiOnsiJHJlZiI6IjgwIn0sIklzVmlzaWJsZSI6dHJ1ZSwiV2lkdGgiOjAuMCwiSGVpZ2h0IjowLjAsIkJvcmRlclN0eWxlIjp7IiRpZCI6IjI0NyIsIkxpbmVDb2xvciI6bnVsbCwiTGluZVdlaWdodCI6MC4wLCJMaW5lVHlwZSI6MCwiUGFyZW50U3R5bGUiOm51bGx9LCJQYXJlbnRTdHlsZSI6bnVsbH0sIkRhdGVGb3JtYXQiOnsiJGlkIjoiMjQ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BlcmNlbnRhZ2VDb21wbGV0ZSI6bnVsbCwiUG9zaXRpb24iOnsiUmF0aW8iOjAuMCwiSXNDdXN0b20iOmZhbHNlfSwiRGF0ZUZvcm1hdCI6eyIkcmVmIjoiMjQ4In0sIlJlbGF0ZWRUYXNrSWQiOiIwMDAwMDAwMC0wMDAwLTAwMDAtMDAwMC0wMDAwMDAwMDAwMDAiLCJJZCI6IjBlMjhhODRjLWY2NzItNGUwMC1hMDg5LTk2NGJlMGQyNGIwYyIsIkltcG9ydElkIjpudWxsLCJUaXRsZSI6IkV4ZWN1dGl2ZSBEZWNpc2lvbiIsIk5vdGUiOm51bGwsIkh5cGVybGluayI6eyIkaWQiOiIyNDkiLCJBZGRyZXNzIjoiIiwiU3ViQWRkcmVzcyI6IiJ9LCJJc0NoYW5nZWQiOmZhbHNlLCJJc05ldyI6ZmFsc2V9LHsiJGlkIjoiMjUwIiwiRGF0ZSI6IjIwMjAtMDYtMzBUMTE6NTk6MDBaIiwiU3R5bGUiOnsiJGlkIjoiMjUxIiwiU2hhcGUiOjE5LCJDb25uZWN0b3JNYXJnaW4iOnsiJGlkIjoiMjUyIiwiVG9wIjowLCJMZWZ0IjoyLCJSaWdodCI6MiwiQm90dG9tIjowfSwiQ29ubmVjdG9yU3R5bGUiOnsiJGlkIjoiMjUzIiwiTGluZUNvbG9yIjp7IiRpZCI6IjI1NCIsIiR0eXBlIjoiTkxSRS5Db21tb24uRG9tLlNvbGlkQ29sb3JCcnVzaCwgTkxSRS5Db21tb24iLCJDb2xvciI6eyIkaWQiOiIyNTUiLCJBIjoxMjcsIlIiOjc5LCJHIjoxMjksIkIiOjE4OX19LCJMaW5lV2VpZ2h0IjoxLjAsIkxpbmVUeXBlIjowLCJQYXJlbnRTdHlsZSI6bnVsbH0sIklzQmVsb3dUaW1lYmFuZCI6ZmFsc2UsIlBvc2l0aW9uT25UYXNrIjowLCJIaWRlRGF0ZSI6ZmFsc2UsIlNoYXBlU2l6ZSI6MSwiU3BhY2luZyI6MC4wLCJQYWRkaW5nIjp7IiRpZCI6IjI1NiIsIlRvcCI6NywiTGVmdCI6MywiUmlnaHQiOjAsIkJvdHRvbSI6Mn0sIlNoYXBlU3R5bGUiOnsiJGlkIjoiMjU3IiwiTWFyZ2luIjp7IiRpZCI6IjI1OCIsIlRvcCI6MCwiTGVmdCI6MCwiUmlnaHQiOjAsIkJvdHRvbSI6MH0sIlBhZGRpbmciOnsiJGlkIjoiMjU5IiwiVG9wIjowLCJMZWZ0IjowLCJSaWdodCI6MCwiQm90dG9tIjowfSwiQmFja2dyb3VuZCI6eyIkaWQiOiIyNjAiLCJDb2xvciI6eyIkaWQiOiIyNjEiLCJBIjoyNTUsIlIiOjgyLCJHIjoxNDcsIkIiOjIwNX19LCJJc1Zpc2libGUiOnRydWUsIldpZHRoIjoxMy4wLCJIZWlnaHQiOjEzLjAsIkJvcmRlclN0eWxlIjp7IiRpZCI6IjI2MiIsIkxpbmVDb2xvciI6eyIkcmVmIjoiNjUifSwiTGluZVdlaWdodCI6MC4wLCJMaW5lVHlwZSI6MCwiUGFyZW50U3R5bGUiOm51bGx9LCJQYXJlbnRTdHlsZSI6bnVsbH0sIlRpdGxlU3R5bGUiOnsiJGlkIjoiMjYzIiwiRm9udFNldHRpbmdzIjp7IiRpZCI6IjI2NCIsIkZvbnRTaXplIjoxMSwiRm9udE5hbWUiOiJDYWxpYnJpIiwiSXNCb2xkIjp0cnVlLCJJc0l0YWxpYyI6ZmFsc2UsIklzVW5kZXJsaW5lZCI6ZmFsc2UsIlBhcmVudFN0eWxlIjpudWxsfSwiQXV0b1NpemUiOjAsIkZvcmVncm91bmQiOnsiJGlkIjoiMjY1IiwiQ29sb3IiOnsiJGlkIjoiMjY2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2NyIsIlRvcCI6MCwiTGVmdCI6MCwiUmlnaHQiOjAsIkJvdHRvbSI6MH0sIlBhZGRpbmciOnsiJGlkIjoiMjY4IiwiVG9wIjowLCJMZWZ0IjowLCJSaWdodCI6MCwiQm90dG9tIjowfSwiQmFja2dyb3VuZCI6eyIkcmVmIjoiNzMifSwiSXNWaXNpYmxlIjp0cnVlLCJXaWR0aCI6MC4wLCJIZWlnaHQiOjAuMCwiQm9yZGVyU3R5bGUiOnsiJGlkIjoiMjY5IiwiTGluZUNvbG9yIjpudWxsLCJMaW5lV2VpZ2h0IjowLjAsIkxpbmVUeXBlIjowLCJQYXJlbnRTdHlsZSI6bnVsbH0sIlBhcmVudFN0eWxlIjpudWxsfSwiRGF0ZVN0eWxlIjp7IiRpZCI6IjI3MCIsIkZvbnRTZXR0aW5ncyI6eyIkaWQiOiIyNzEiLCJGb250U2l6ZSI6MTAsIkZvbnROYW1lIjoiQ2FsaWJyaSIsIklzQm9sZCI6ZmFsc2UsIklzSXRhbGljIjpmYWxzZSwiSXNVbmRlcmxpbmVkIjpmYWxzZSwiUGFyZW50U3R5bGUiOm51bGx9LCJBdXRvU2l6ZSI6MCwiRm9yZWdyb3VuZCI6eyIkaWQiOiIyNzIiLCJDb2xvciI6eyIkaWQiOiIyNz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3NCIsIlRvcCI6MCwiTGVmdCI6MCwiUmlnaHQiOjAsIkJvdHRvbSI6MH0sIlBhZGRpbmciOnsiJGlkIjoiMjc1IiwiVG9wIjowLCJMZWZ0IjowLCJSaWdodCI6MCwiQm90dG9tIjowfSwiQmFja2dyb3VuZCI6eyIkcmVmIjoiODAifSwiSXNWaXNpYmxlIjp0cnVlLCJXaWR0aCI6MC4wLCJIZWlnaHQiOjAuMCwiQm9yZGVyU3R5bGUiOnsiJGlkIjoiMjc2IiwiTGluZUNvbG9yIjpudWxsLCJMaW5lV2VpZ2h0IjowLjAsIkxpbmVUeXBlIjowLCJQYXJlbnRTdHlsZSI6bnVsbH0sIlBhcmVudFN0eWxlIjpudWxsfSwiRGF0ZUZvcm1hdCI6eyIkaWQiOiIy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GVyY2VudGFnZUNvbXBsZXRlIjpudWxsLCJQb3NpdGlvbiI6eyJSYXRpbyI6MC4wLCJJc0N1c3RvbSI6ZmFsc2V9LCJEYXRlRm9ybWF0Ijp7IiRyZWYiOiIyNzcifSwiUmVsYXRlZFRhc2tJZCI6IjAwMDAwMDAwLTAwMDAtMDAwMC0wMDAwLTAwMDAwMDAwMDAwMCIsIklkIjoiYjhjNjAzMjYtOTk1Mi00MzliLTk3N2MtYjEwM2U1Zjc2YmRiIiwiSW1wb3J0SWQiOm51bGwsIlRpdGxlIjoiQmV0YSBSZWxlYXNlIiwiTm90ZSI6bnVsbCwiSHlwZXJsaW5rIjp7IiRpZCI6IjI3OCIsIkFkZHJlc3MiOiIiLCJTdWJBZGRyZXNzIjoiIn0sIklzQ2hhbmdlZCI6ZmFsc2UsIklzTmV3IjpmYWxzZX0seyIkaWQiOiIyNzkiLCJEYXRlIjoiMjAyMC0xMC0wMVQxMTo1OTowMFoiLCJTdHlsZSI6eyIkaWQiOiIyODAiLCJTaGFwZSI6MTksIkNvbm5lY3Rvck1hcmdpbiI6eyIkaWQiOiIyODEiLCJUb3AiOjAsIkxlZnQiOjIsIlJpZ2h0IjoyLCJCb3R0b20iOjB9LCJDb25uZWN0b3JTdHlsZSI6eyIkaWQiOiIyODIiLCJMaW5lQ29sb3IiOnsiJGlkIjoiMjgzIiwiJHR5cGUiOiJOTFJFLkNvbW1vbi5Eb20uU29saWRDb2xvckJydXNoLCBOTFJFLkNvbW1vbiIsIkNvbG9yIjp7IiRpZCI6IjI4NCIsIkEiOjEyNywiUiI6NzksIkciOjEyOSwiQiI6MTg5fX0sIkxpbmVXZWlnaHQiOjEuMCwiTGluZVR5cGUiOjAsIlBhcmVudFN0eWxlIjpudWxsfSwiSXNCZWxvd1RpbWViYW5kIjpmYWxzZSwiUG9zaXRpb25PblRhc2siOjAsIkhpZGVEYXRlIjpmYWxzZSwiU2hhcGVTaXplIjoxLCJTcGFjaW5nIjowLjAsIlBhZGRpbmciOnsiJGlkIjoiMjg1IiwiVG9wIjo3LCJMZWZ0IjozLCJSaWdodCI6MCwiQm90dG9tIjoyfSwiU2hhcGVTdHlsZSI6eyIkaWQiOiIyODYiLCJNYXJnaW4iOnsiJGlkIjoiMjg3IiwiVG9wIjowLCJMZWZ0IjowLCJSaWdodCI6MCwiQm90dG9tIjowfSwiUGFkZGluZyI6eyIkaWQiOiIyODgiLCJUb3AiOjAsIkxlZnQiOjAsIlJpZ2h0IjowLCJCb3R0b20iOjB9LCJCYWNrZ3JvdW5kIjp7IiRpZCI6IjI4OSIsIkNvbG9yIjp7IiRpZCI6IjI5MCIsIkEiOjI1NSwiUiI6ODIsIkciOjE0NywiQiI6MjA1fX0sIklzVmlzaWJsZSI6dHJ1ZSwiV2lkdGgiOjEzLjAsIkhlaWdodCI6MTMuMCwiQm9yZGVyU3R5bGUiOnsiJGlkIjoiMjkxIiwiTGluZUNvbG9yIjp7IiRyZWYiOiI2NSJ9LCJMaW5lV2VpZ2h0IjowLjAsIkxpbmVUeXBlIjowLCJQYXJlbnRTdHlsZSI6bnVsbH0sIlBhcmVudFN0eWxlIjpudWxsfSwiVGl0bGVTdHlsZSI6eyIkaWQiOiIyOTIiLCJGb250U2V0dGluZ3MiOnsiJGlkIjoiMjkzIiwiRm9udFNpemUiOjExLCJGb250TmFtZSI6IkNhbGlicmkiLCJJc0JvbGQiOnRydWUsIklzSXRhbGljIjpmYWxzZSwiSXNVbmRlcmxpbmVkIjpmYWxzZSwiUGFyZW50U3R5bGUiOm51bGx9LCJBdXRvU2l6ZSI6MCwiRm9yZWdyb3VuZCI6eyIkaWQiOiIyOTQiLCJDb2xvciI6eyIkaWQiOiIyOTU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k2IiwiVG9wIjowLCJMZWZ0IjowLCJSaWdodCI6MCwiQm90dG9tIjowfSwiUGFkZGluZyI6eyIkaWQiOiIyOTciLCJUb3AiOjAsIkxlZnQiOjAsIlJpZ2h0IjowLCJCb3R0b20iOjB9LCJCYWNrZ3JvdW5kIjp7IiRyZWYiOiI3MyJ9LCJJc1Zpc2libGUiOnRydWUsIldpZHRoIjowLjAsIkhlaWdodCI6MC4wLCJCb3JkZXJTdHlsZSI6eyIkaWQiOiIyOTgiLCJMaW5lQ29sb3IiOm51bGwsIkxpbmVXZWlnaHQiOjAuMCwiTGluZVR5cGUiOjAsIlBhcmVudFN0eWxlIjpudWxsfSwiUGFyZW50U3R5bGUiOm51bGx9LCJEYXRlU3R5bGUiOnsiJGlkIjoiMjk5IiwiRm9udFNldHRpbmdzIjp7IiRpZCI6IjMwMCIsIkZvbnRTaXplIjoxMCwiRm9udE5hbWUiOiJDYWxpYnJpIiwiSXNCb2xkIjpmYWxzZSwiSXNJdGFsaWMiOmZhbHNlLCJJc1VuZGVybGluZWQiOmZhbHNlLCJQYXJlbnRTdHlsZSI6bnVsbH0sIkF1dG9TaXplIjowLCJGb3JlZ3JvdW5kIjp7IiRpZCI6IjMwMSIsIkNvbG9yIjp7IiRpZCI6IjMwMi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zMDMiLCJUb3AiOjAsIkxlZnQiOjAsIlJpZ2h0IjowLCJCb3R0b20iOjB9LCJQYWRkaW5nIjp7IiRpZCI6IjMwNCIsIlRvcCI6MCwiTGVmdCI6MCwiUmlnaHQiOjAsIkJvdHRvbSI6MH0sIkJhY2tncm91bmQiOnsiJHJlZiI6IjgwIn0sIklzVmlzaWJsZSI6dHJ1ZSwiV2lkdGgiOjAuMCwiSGVpZ2h0IjowLjAsIkJvcmRlclN0eWxlIjp7IiRpZCI6IjMwNSIsIkxpbmVDb2xvciI6bnVsbCwiTGluZVdlaWdodCI6MC4wLCJMaW5lVHlwZSI6MCwiUGFyZW50U3R5bGUiOm51bGx9LCJQYXJlbnRTdHlsZSI6bnVsbH0sIkRhdGVGb3JtYXQiOnsiJGlkIjoiMzA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BlcmNlbnRhZ2VDb21wbGV0ZSI6bnVsbCwiUG9zaXRpb24iOnsiUmF0aW8iOjAuMCwiSXNDdXN0b20iOmZhbHNlfSwiRGF0ZUZvcm1hdCI6eyIkcmVmIjoiMzA2In0sIlJlbGF0ZWRUYXNrSWQiOiIwMDAwMDAwMC0wMDAwLTAwMDAtMDAwMC0wMDAwMDAwMDAwMDAiLCJJZCI6Ijc4YWI5MDhmLTE0YzctNGM4OC05OGFjLTM0ZDI2NjVlMTJmMiIsIkltcG9ydElkIjpudWxsLCJUaXRsZSI6IlJlbGVhc2UgQ2FuZGlkYXRlIiwiTm90ZSI6bnVsbCwiSHlwZXJsaW5rIjp7IiRpZCI6IjMwNyIsIkFkZHJlc3MiOiIiLCJTdWJBZGRyZXNzIjoiIn0sIklzQ2hhbmdlZCI6ZmFsc2UsIklzTmV3IjpmYWxzZX0seyIkaWQiOiIzMDgiLCJEYXRlIjoiMjAyMC0xMC0yMFQxMTo1OTowMFoiLCJTdHlsZSI6eyIkaWQiOiIzMDkiLCJTaGFwZSI6MTksIkNvbm5lY3Rvck1hcmdpbiI6eyIkaWQiOiIzMTAiLCJUb3AiOjAsIkxlZnQiOjIsIlJpZ2h0IjoyLCJCb3R0b20iOjB9LCJDb25uZWN0b3JTdHlsZSI6eyIkaWQiOiIzMTEiLCJMaW5lQ29sb3IiOnsiJGlkIjoiMzEyIiwiJHR5cGUiOiJOTFJFLkNvbW1vbi5Eb20uU29saWRDb2xvckJydXNoLCBOTFJFLkNvbW1vbiIsIkNvbG9yIjp7IiRpZCI6IjMxMyIsIkEiOjEyNywiUiI6NzksIkciOjEyOSwiQiI6MTg5fX0sIkxpbmVXZWlnaHQiOjEuMCwiTGluZVR5cGUiOjAsIlBhcmVudFN0eWxlIjpudWxsfSwiSXNCZWxvd1RpbWViYW5kIjpmYWxzZSwiUG9zaXRpb25PblRhc2siOjAsIkhpZGVEYXRlIjpmYWxzZSwiU2hhcGVTaXplIjoxLCJTcGFjaW5nIjowLjAsIlBhZGRpbmciOnsiJGlkIjoiMzE0IiwiVG9wIjo3LCJMZWZ0IjozLCJSaWdodCI6MCwiQm90dG9tIjoyfSwiU2hhcGVTdHlsZSI6eyIkaWQiOiIzMTUiLCJNYXJnaW4iOnsiJGlkIjoiMzE2IiwiVG9wIjowLCJMZWZ0IjowLCJSaWdodCI6MCwiQm90dG9tIjowfSwiUGFkZGluZyI6eyIkaWQiOiIzMTciLCJUb3AiOjAsIkxlZnQiOjAsIlJpZ2h0IjowLCJCb3R0b20iOjB9LCJCYWNrZ3JvdW5kIjp7IiRpZCI6IjMxOCIsIkNvbG9yIjp7IiRpZCI6IjMxOSIsIkEiOjI1NSwiUiI6MTEyLCJHIjoxNzMsIkIiOjcxfX0sIklzVmlzaWJsZSI6dHJ1ZSwiV2lkdGgiOjEzLjAsIkhlaWdodCI6MTMuMCwiQm9yZGVyU3R5bGUiOnsiJGlkIjoiMzIwIiwiTGluZUNvbG9yIjp7IiRyZWYiOiI2NSJ9LCJMaW5lV2VpZ2h0IjowLjAsIkxpbmVUeXBlIjowLCJQYXJlbnRTdHlsZSI6bnVsbH0sIlBhcmVudFN0eWxlIjpudWxsfSwiVGl0bGVTdHlsZSI6eyIkaWQiOiIzMjEiLCJGb250U2V0dGluZ3MiOnsiJGlkIjoiMzIyIiwiRm9udFNpemUiOjExLCJGb250TmFtZSI6IkNhbGlicmkiLCJJc0JvbGQiOnRydWUsIklzSXRhbGljIjpmYWxzZSwiSXNVbmRlcmxpbmVkIjpmYWxzZSwiUGFyZW50U3R5bGUiOm51bGx9LCJBdXRvU2l6ZSI6MCwiRm9yZWdyb3VuZCI6eyIkaWQiOiIzMjMiLCJDb2xvciI6eyIkaWQiOiIzMjQiLCJBIjoyNTUsIlIiOjU4LCJHIjoxMzcsIkIiOjB9fSwiTWF4V2lkdGgiOjIwMC4wLCJNYXhIZWlnaHQiOiJJbmZpbml0eSIsIlNtYXJ0Rm9yZWdyb3VuZElzQWN0aXZlIjpmYWxzZSwiSG9yaXpvbnRhbEFsaWdubWVudCI6MCwiVmVydGljYWxBbGlnbm1lbnQiOjAsIlNtYXJ0Rm9yZWdyb3VuZCI6bnVsbCwiQmFja2dyb3VuZEZpbGxUeXBlIjowLCJNYXJnaW4iOnsiJGlkIjoiMzI1IiwiVG9wIjowLCJMZWZ0IjowLCJSaWdodCI6MCwiQm90dG9tIjowfSwiUGFkZGluZyI6eyIkaWQiOiIzMjYiLCJUb3AiOjAsIkxlZnQiOjAsIlJpZ2h0IjowLCJCb3R0b20iOjB9LCJCYWNrZ3JvdW5kIjp7IiRyZWYiOiI3MyJ9LCJJc1Zpc2libGUiOnRydWUsIldpZHRoIjowLjAsIkhlaWdodCI6MC4wLCJCb3JkZXJTdHlsZSI6eyIkaWQiOiIzMjciLCJMaW5lQ29sb3IiOm51bGwsIkxpbmVXZWlnaHQiOjAuMCwiTGluZVR5cGUiOjAsIlBhcmVudFN0eWxlIjpudWxsfSwiUGFyZW50U3R5bGUiOm51bGx9LCJEYXRlU3R5bGUiOnsiJGlkIjoiMzI4IiwiRm9udFNldHRpbmdzIjp7IiRpZCI6IjMyOSIsIkZvbnRTaXplIjoxMCwiRm9udE5hbWUiOiJDYWxpYnJpIiwiSXNCb2xkIjpmYWxzZSwiSXNJdGFsaWMiOmZhbHNlLCJJc1VuZGVybGluZWQiOmZhbHNlLCJQYXJlbnRTdHlsZSI6bnVsbH0sIkF1dG9TaXplIjowLCJGb3JlZ3JvdW5kIjp7IiRpZCI6IjMzMCIsIkNvbG9yIjp7IiRpZCI6IjMzMSIsIkEiOjI1NSwiUiI6NTgsIkciOjEzNywiQiI6MH19LCJNYXhXaWR0aCI6MjAwLjAsIk1heEhlaWdodCI6IkluZmluaXR5IiwiU21hcnRGb3JlZ3JvdW5kSXNBY3RpdmUiOmZhbHNlLCJIb3Jpem9udGFsQWxpZ25tZW50IjowLCJWZXJ0aWNhbEFsaWdubWVudCI6MCwiU21hcnRGb3JlZ3JvdW5kIjpudWxsLCJCYWNrZ3JvdW5kRmlsbFR5cGUiOjAsIk1hcmdpbiI6eyIkaWQiOiIzMzIiLCJUb3AiOjAsIkxlZnQiOjAsIlJpZ2h0IjowLCJCb3R0b20iOjB9LCJQYWRkaW5nIjp7IiRpZCI6IjMzMyIsIlRvcCI6MCwiTGVmdCI6MCwiUmlnaHQiOjAsIkJvdHRvbSI6MH0sIkJhY2tncm91bmQiOnsiJHJlZiI6IjgwIn0sIklzVmlzaWJsZSI6dHJ1ZSwiV2lkdGgiOjAuMCwiSGVpZ2h0IjowLjAsIkJvcmRlclN0eWxlIjp7IiRpZCI6IjMzNCIsIkxpbmVDb2xvciI6bnVsbCwiTGluZVdlaWdodCI6MC4wLCJMaW5lVHlwZSI6MCwiUGFyZW50U3R5bGUiOm51bGx9LCJQYXJlbnRTdHlsZSI6bnVsbH0sIkRhdGVGb3JtYXQiOnsiJGlkIjoiMzM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BlcmNlbnRhZ2VDb21wbGV0ZSI6bnVsbCwiUG9zaXRpb24iOnsiUmF0aW8iOjAuMCwiSXNDdXN0b20iOmZhbHNlfSwiRGF0ZUZvcm1hdCI6eyIkcmVmIjoiMzM1In0sIlJlbGF0ZWRUYXNrSWQiOiIwMDAwMDAwMC0wMDAwLTAwMDAtMDAwMC0wMDAwMDAwMDAwMDAiLCJJZCI6ImIxYTJiMGFkLTUwYzUtNGYzZC1iMjRiLTNhYWI2OWQ2OGZjNSIsIkltcG9ydElkIjpudWxsLCJUaXRsZSI6IkZpbmFsIFJlbGVhc2UiLCJOb3RlIjpudWxsLCJIeXBlcmxpbmsiOnsiJGlkIjoiMzM2IiwiQWRkcmVzcyI6IiIsIlN1YkFkZHJlc3MiOiIifSwiSXNDaGFuZ2VkIjpmYWxzZSwiSXNOZXciOmZhbHNlfV0sIlRhc2tzIjpbXSwiU3dpbWxhbmVzIjpbeyIkaWQiOiIzMzciLCJJZCI6Ijc5ZjA1ZThkLWU3MmUtNGNjMy04NWZjLWU4NzVmYTY1NTE3ZiIsIkluZGV4IjowLCJIZWFkZXJUZXh0IjoiUGxhbiIsIlN0eWxlIjp7IiRpZCI6IjMzOCIsIkhlYWRlclN0eWxlIjp7IiRpZCI6IjMzOSIsIlRleHRTdHlsZSI6eyIkaWQiOiIzNDAiLCJGb250U2V0dGluZ3MiOnsiJGlkIjoiMzQxIiwiRm9udFNpemUiOjEwLCJGb250TmFtZSI6IkZyYW5rbGluIEdvdGhpYyBNZWRpdW0iLCJJc0JvbGQiOmZhbHNlLCJJc0l0YWxpYyI6ZmFsc2UsIklzVW5kZXJsaW5lZCI6ZmFsc2UsIlBhcmVudFN0eWxlIjpudWxsfSwiQXV0b1NpemUiOjAsIkZvcmVncm91bmQiOnsiJGlkIjoiMzQyIiwiQ29sb3IiOnsiJGlkIjoiMzQzIiwiQSI6MjU1LCJSIjozMiwiRyI6NTYsIkIiOjEwMH19LCJNYXhXaWR0aCI6MC4w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MzQ0IiwiTWFyZ2luIjp7IiRyZWYiOiIxNDMifSwiUGFkZGluZyI6eyIkcmVmIjoiMTQ0In0sIkJhY2tncm91bmQiOnsiJGlkIjoiMzQ1IiwiQ29sb3IiOnsiJGlkIjoiMzQ2IiwiQSI6MTI3LCJSIjo5MSwiRyI6MTU1LCJCIjoyMTN9fSwiSXNWaXNpYmxlIjpmYWxzZSwiV2lkdGgiOjAuMCwiSGVpZ2h0IjowLjAsIkJvcmRlclN0eWxlIjp7IiRpZCI6IjM0NyIsIkxpbmVDb2xvciI6eyIkcmVmIjoiMTQ4In0sIkxpbmVXZWlnaHQiOjAuMCwiTGluZVR5cGUiOjAsIlBhcmVudFN0eWxlIjpudWxsfSwiUGFyZW50U3R5bGUiOm51bGx9LCJNYXJnaW4iOnsiJHJlZiI6IjE1MCJ9LCJQYWRkaW5nIjp7IiRyZWYiOiIxNTEifSwiQmFja2dyb3VuZCI6bnVsbCwiSXNWaXNpYmxlIjp0cnVlLCJXaWR0aCI6MC4wLCJIZWlnaHQiOjAuMCwiQm9yZGVyU3R5bGUiOm51bGwsIlBhcmVudFN0eWxlIjpudWxsfSwiQmFja2dyb3VuZFN0eWxlIjp7IiRpZCI6IjM0OCIsIk1hcmdpbiI6eyIkcmVmIjoiMTUzIn0sIlBhZGRpbmciOnsiJHJlZiI6IjE1NCJ9LCJCYWNrZ3JvdW5kIjp7IiRpZCI6IjM0OSIsIkNvbG9yIjp7IiRpZCI6IjM1MCIsIkEiOjM4LCJSIjo5MSwiRyI6MTU1LCJCIjoyMTN9fSwiSXNWaXNpYmxlIjp0cnVlLCJXaWR0aCI6MC4wLCJIZWlnaHQiOjAuMCwiQm9yZGVyU3R5bGUiOnsiJGlkIjoiMzUxIiwiTGluZUNvbG9yIjp7IiRyZWYiOiIxNTgi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3siJGlkIjoiMzUyIiwiX2F0dGFjaGVkTWlsZXN0b25lcyI6W10sIlRhc2tEZWZpbml0aW9uIjp7IiRpZCI6IjM1MyIsIkdyb3VwTmFtZSI6bnVsbCwiU3RhcnREYXRlIjoiMjAyMC0wMS0wMVQwMDowMDowMFoiLCJFbmREYXRlIjoiMjAyMC0wMi0yNFQxMTo1OTowMFoiLCJQZXJjZW50YWdlQ29tcGxldGUiOm51bGwsIlN0eWxlIjp7IiRpZCI6IjM1NCIsIlNoYXBlIjoxLCJTaGFwZVRoaWNrbmVzcyI6MCwiRHVyYXRpb25Gb3JtYXQiOjAsIkluY2x1ZGVOb25Xb3JraW5nRGF5c0luRHVyYXRpb24iOmZhbHNlLCJQZXJjZW50YWdlQ29tcGxldGVTdHlsZSI6eyIkaWQiOiIzNTUiLCJGb250U2V0dGluZ3MiOnsiJGlkIjoiMzU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M1NyIsIlRvcCI6MCwiTGVmdCI6MCwiUmlnaHQiOjAsIkJvdHRvbSI6MH0sIlBhZGRpbmciOnsiJGlkIjoiMzU4IiwiVG9wIjowLCJMZWZ0IjowLCJSaWdodCI6MCwiQm90dG9tIjowfSwiQmFja2dyb3VuZCI6eyIkcmVmIjoiODkifSwiSXNWaXNpYmxlIjp0cnVlLCJXaWR0aCI6MC4wLCJIZWlnaHQiOjAuMCwiQm9yZGVyU3R5bGUiOnsiJGlkIjoiMzU5IiwiTGluZUNvbG9yIjpudWxsLCJMaW5lV2VpZ2h0IjowLjAsIkxpbmVUeXBlIjowLCJQYXJlbnRTdHlsZSI6bnVsbH0sIlBhcmVudFN0eWxlIjpudWxsfSwiRHVyYXRpb25TdHlsZSI6eyIkaWQiOiIzNjAiLCJGb250U2V0dGluZ3MiOnsiJGlkIjoiMzYxIiwiRm9udFNpemUiOjEwLCJGb250TmFtZSI6IkNhbGlicmkiLCJJc0JvbGQiOmZhbHNlLCJJc0l0YWxpYyI6ZmFsc2UsIklzVW5kZXJsaW5lZCI6ZmFsc2UsIlBhcmVudFN0eWxlIjpudWxsfSwiQXV0b1NpemUiOjAsIkZvcmVncm91bmQiOnsiJGlkIjoiMzYyIiwiQ29sb3IiOnsiJHJlZiI6IjkzIn19LCJNYXhXaWR0aCI6MjAwLjAsIk1heEhlaWdodCI6IkluZmluaXR5IiwiU21hcnRGb3JlZ3JvdW5kSXNBY3RpdmUiOmZhbHNlLCJIb3Jpem9udGFsQWxpZ25tZW50IjowLCJWZXJ0aWNhbEFsaWdubWVudCI6MCwiU21hcnRGb3JlZ3JvdW5kIjpudWxsLCJCYWNrZ3JvdW5kRmlsbFR5cGUiOjAsIk1hcmdpbiI6eyIkaWQiOiIzNjMiLCJUb3AiOjAsIkxlZnQiOjAsIlJpZ2h0IjowLCJCb3R0b20iOjB9LCJQYWRkaW5nIjp7IiRpZCI6IjM2NCIsIlRvcCI6MCwiTGVmdCI6MCwiUmlnaHQiOjAsIkJvdHRvbSI6MH0sIkJhY2tncm91bmQiOnsiJHJlZiI6Ijk2In0sIklzVmlzaWJsZSI6dHJ1ZSwiV2lkdGgiOjAuMCwiSGVpZ2h0IjowLjAsIkJvcmRlclN0eWxlIjp7IiRpZCI6IjM2NSIsIkxpbmVDb2xvciI6bnVsbCwiTGluZVdlaWdodCI6MC4wLCJMaW5lVHlwZSI6MCwiUGFyZW50U3R5bGUiOm51bGx9LCJQYXJlbnRTdHlsZSI6bnVsbH0sIkhvcml6b250YWxDb25uZWN0b3JTdHlsZSI6eyIkaWQiOiIzNjYiLCJMaW5lQ29sb3IiOnsiJHJlZiI6Ijk4In0sIkxpbmVXZWlnaHQiOjEuMCwiTGluZVR5cGUiOjAsIlBhcmVudFN0eWxlIjpudWxsfSwiVmVydGljYWxDb25uZWN0b3JTdHlsZSI6eyIkaWQiOiIzNjc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M2OCIsIk1hcmdpbiI6eyIkaWQiOiIzNjkiLCJUb3AiOjAsIkxlZnQiOjQsIlJpZ2h0Ijo0LCJCb3R0b20iOjB9LCJQYWRkaW5nIjp7IiRpZCI6IjM3MCIsIlRvcCI6MCwiTGVmdCI6MCwiUmlnaHQiOjAsIkJvdHRvbSI6MH0sIkJhY2tncm91bmQiOnsiJGlkIjoiMzcxIiwiQ29sb3IiOnsiJGlkIjoiMzcyIiwiQSI6MjU1LCJSIjo4MiwiRyI6MTQ3LCJCIjoyMDV9fSwiSXNWaXNpYmxlIjp0cnVlLCJXaWR0aCI6MC4wLCJIZWlnaHQiOjEzLjQyNjY2NjY2NjY2NjY3NywiQm9yZGVyU3R5bGUiOnsiJGlkIjoiMzczIiwiTGluZUNvbG9yIjp7IiRyZWYiOiIxMDkifSwiTGluZVdlaWdodCI6MC4wLCJMaW5lVHlwZSI6MCwiUGFyZW50U3R5bGUiOm51bGx9LCJQYXJlbnRTdHlsZSI6bnVsbH0sIlRpdGxlU3R5bGUiOnsiJGlkIjoiMzc0IiwiRm9udFNldHRpbmdzIjp7IiRpZCI6IjM3NSIsIkZvbnRTaXplIjoxMSwiRm9udE5hbWUiOiJDYWxpYnJpIiwiSXNCb2xkIjpmYWxzZSwiSXNJdGFsaWMiOmZhbHNlLCJJc1VuZGVybGluZWQiOmZhbHNlLCJQYXJlbnRTdHlsZSI6bnVsbH0sIkF1dG9TaXplIjoyLCJGb3JlZ3JvdW5kIjp7IiRpZCI6IjM3NiIsIkNvbG9yIjp7IiRpZCI6IjM3NyIsIkEiOjI1NSwiUiI6MjU1LCJHIjoyNTUsIkIiOjI1NX19LCJNYXhXaWR0aCI6OTAuNzMsIk1heEhlaWdodCI6IkluZmluaXR5IiwiU21hcnRGb3JlZ3JvdW5kSXNBY3RpdmUiOmZhbHNlLCJIb3Jpem9udGFsQWxpZ25tZW50IjoxLCJWZXJ0aWNhbEFsaWdubWVudCI6MCwiU21hcnRGb3JlZ3JvdW5kIjpudWxsLCJCYWNrZ3JvdW5kRmlsbFR5cGUiOjAsIk1hcmdpbiI6eyIkaWQiOiIzNzgiLCJUb3AiOjAsIkxlZnQiOjAsIlJpZ2h0IjowLCJCb3R0b20iOjB9LCJQYWRkaW5nIjp7IiRpZCI6IjM3OSIsIlRvcCI6MCwiTGVmdCI6MCwiUmlnaHQiOjAsIkJvdHRvbSI6MH0sIkJhY2tncm91bmQiOnsiJHJlZiI6IjExNyJ9LCJJc1Zpc2libGUiOnRydWUsIldpZHRoIjowLjAsIkhlaWdodCI6MC4wLCJCb3JkZXJTdHlsZSI6eyIkaWQiOiIzODAiLCJMaW5lQ29sb3IiOm51bGwsIkxpbmVXZWlnaHQiOjAuMCwiTGluZVR5cGUiOjAsIlBhcmVudFN0eWxlIjpudWxsfSwiUGFyZW50U3R5bGUiOm51bGx9LCJEYXRlU3R5bGUiOnsiJGlkIjoiMzgxIiwiRm9udFNldHRpbmdzIjp7IiRpZCI6IjM4MiIsIkZvbnRTaXplIjoxMCwiRm9udE5hbWUiOiJDYWxpYnJpIiwiSXNCb2xkIjpmYWxzZSwiSXNJdGFsaWMiOmZhbHNlLCJJc1VuZGVybGluZWQiOmZhbHNlLCJQYXJlbnRTdHlsZSI6bnVsbH0sIkF1dG9TaXplIjowLCJGb3JlZ3JvdW5kIjp7IiRpZCI6IjM4MyIsIkNvbG9yIjp7IiRpZCI6IjM4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g1IiwiVG9wIjowLCJMZWZ0IjowLCJSaWdodCI6MCwiQm90dG9tIjowfSwiUGFkZGluZyI6eyIkaWQiOiIzODYiLCJUb3AiOjAsIkxlZnQiOjAsIlJpZ2h0IjowLCJCb3R0b20iOjB9LCJCYWNrZ3JvdW5kIjp7IiRyZWYiOiIxMjQifSwiSXNWaXNpYmxlIjp0cnVlLCJXaWR0aCI6MC4wLCJIZWlnaHQiOjAuMCwiQm9yZGVyU3R5bGUiOnsiJGlkIjoiMzg3IiwiTGluZUNvbG9yIjpudWxsLCJMaW5lV2VpZ2h0IjowLjAsIkxpbmVUeXBlIjowLCJQYXJlbnRTdHlsZSI6bnVsbH0sIlBhcmVudFN0eWxlIjpudWxsfSwiRGF0ZUZvcm1hdCI6eyIkaWQiOiIzO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CwiU21hcnREdXJhdGlvbkFjdGl2YXRlZCI6ZmFsc2UsIkRhdGVGb3JtYXQiOnsiJHJlZiI6IjM4OCJ9LCJJZCI6ImNiYzYwNTMyLTczNjctNDc0Mi05ODJlLTg1ZDU0Mjk3ODA2NCIsIkltcG9ydElkIjpudWxsLCJUaXRsZSI6IkFzc2VtYmxlIFJlc291cmNlcyIsIk5vdGUiOm51bGwsIkh5cGVybGluayI6eyIkaWQiOiIzODkiLCJBZGRyZXNzIjoiIiwiU3ViQWRkcmVzcyI6IiJ9LCJJc0NoYW5nZWQiOmZhbHNlLCJJc05ldyI6ZmFsc2V9LCJJbmRleCI6MH0seyIkaWQiOiIzOTAiLCJfYXR0YWNoZWRNaWxlc3RvbmVzIjpbXSwiVGFza0RlZmluaXRpb24iOnsiJGlkIjoiMzkxIiwiR3JvdXBOYW1lIjpudWxsLCJTdGFydERhdGUiOiIyMDIwLTAyLTAxVDAwOjAwOjAwWiIsIkVuZERhdGUiOiIyMDIwLTAzLTA3VDExOjU5OjAwWiIsIlBlcmNlbnRhZ2VDb21wbGV0ZSI6bnVsbCwiU3R5bGUiOnsiJGlkIjoiMzkyIiwiU2hhcGUiOjEsIlNoYXBlVGhpY2tuZXNzIjowLCJEdXJhdGlvbkZvcm1hdCI6MCwiSW5jbHVkZU5vbldvcmtpbmdEYXlzSW5EdXJhdGlvbiI6ZmFsc2UsIlBlcmNlbnRhZ2VDb21wbGV0ZVN0eWxlIjp7IiRpZCI6IjM5MyIsIkZvbnRTZXR0aW5ncyI6eyIkaWQiOiIzOTQ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Mzk1IiwiVG9wIjowLCJMZWZ0IjowLCJSaWdodCI6MCwiQm90dG9tIjowfSwiUGFkZGluZyI6eyIkaWQiOiIzOTYiLCJUb3AiOjAsIkxlZnQiOjAsIlJpZ2h0IjowLCJCb3R0b20iOjB9LCJCYWNrZ3JvdW5kIjp7IiRyZWYiOiI4OSJ9LCJJc1Zpc2libGUiOnRydWUsIldpZHRoIjowLjAsIkhlaWdodCI6MC4wLCJCb3JkZXJTdHlsZSI6eyIkaWQiOiIzOTciLCJMaW5lQ29sb3IiOm51bGwsIkxpbmVXZWlnaHQiOjAuMCwiTGluZVR5cGUiOjAsIlBhcmVudFN0eWxlIjpudWxsfSwiUGFyZW50U3R5bGUiOm51bGx9LCJEdXJhdGlvblN0eWxlIjp7IiRpZCI6IjM5OCIsIkZvbnRTZXR0aW5ncyI6eyIkaWQiOiIzOTkiLCJGb250U2l6ZSI6MTAsIkZvbnROYW1lIjoiQ2FsaWJyaSIsIklzQm9sZCI6ZmFsc2UsIklzSXRhbGljIjpmYWxzZSwiSXNVbmRlcmxpbmVkIjpmYWxzZSwiUGFyZW50U3R5bGUiOm51bGx9LCJBdXRvU2l6ZSI6MCwiRm9yZWdyb3VuZCI6eyIkaWQiOiI0MDAiLCJDb2xvciI6eyIkcmVmIjoiOTMifX0sIk1heFdpZHRoIjoyMDAuMCwiTWF4SGVpZ2h0IjoiSW5maW5pdHkiLCJTbWFydEZvcmVncm91bmRJc0FjdGl2ZSI6ZmFsc2UsIkhvcml6b250YWxBbGlnbm1lbnQiOjAsIlZlcnRpY2FsQWxpZ25tZW50IjowLCJTbWFydEZvcmVncm91bmQiOm51bGwsIkJhY2tncm91bmRGaWxsVHlwZSI6MCwiTWFyZ2luIjp7IiRpZCI6IjQwMSIsIlRvcCI6MCwiTGVmdCI6MCwiUmlnaHQiOjAsIkJvdHRvbSI6MH0sIlBhZGRpbmciOnsiJGlkIjoiNDAyIiwiVG9wIjowLCJMZWZ0IjowLCJSaWdodCI6MCwiQm90dG9tIjowfSwiQmFja2dyb3VuZCI6eyIkcmVmIjoiOTYifSwiSXNWaXNpYmxlIjp0cnVlLCJXaWR0aCI6MC4wLCJIZWlnaHQiOjAuMCwiQm9yZGVyU3R5bGUiOnsiJGlkIjoiNDAzIiwiTGluZUNvbG9yIjpudWxsLCJMaW5lV2VpZ2h0IjowLjAsIkxpbmVUeXBlIjowLCJQYXJlbnRTdHlsZSI6bnVsbH0sIlBhcmVudFN0eWxlIjpudWxsfSwiSG9yaXpvbnRhbENvbm5lY3RvclN0eWxlIjp7IiRpZCI6IjQwNCIsIkxpbmVDb2xvciI6eyIkcmVmIjoiOTgifSwiTGluZVdlaWdodCI6MS4wLCJMaW5lVHlwZSI6MCwiUGFyZW50U3R5bGUiOm51bGx9LCJWZXJ0aWNhbENvbm5lY3RvclN0eWxlIjp7IiRpZCI6IjQwNSIsIkxpbmVDb2xvciI6eyIkcmVmIjoiMTAx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nRydWUsIlBlcmNlbnRhZ2VDb21wbGV0ZVNoYXBlT3BhY2l0eSI6MzUsIlNoYXBlU3R5bGUiOnsiJGlkIjoiNDA2IiwiTWFyZ2luIjp7IiRpZCI6IjQwNyIsIlRvcCI6MCwiTGVmdCI6NCwiUmlnaHQiOjQsIkJvdHRvbSI6MH0sIlBhZGRpbmciOnsiJGlkIjoiNDA4IiwiVG9wIjowLCJMZWZ0IjowLCJSaWdodCI6MCwiQm90dG9tIjowfSwiQmFja2dyb3VuZCI6eyIkaWQiOiI0MDkiLCJDb2xvciI6eyIkaWQiOiI0MTAiLCJBIjoyNTUsIlIiOjgyLCJHIjoxNDcsIkIiOjIwNX19LCJJc1Zpc2libGUiOnRydWUsIldpZHRoIjowLjAsIkhlaWdodCI6MTMuNDI2NjY2NjY2NjY2Njc3LCJCb3JkZXJTdHlsZSI6eyIkaWQiOiI0MTEiLCJMaW5lQ29sb3IiOnsiJHJlZiI6IjEwOSJ9LCJMaW5lV2VpZ2h0IjowLjAsIkxpbmVUeXBlIjowLCJQYXJlbnRTdHlsZSI6bnVsbH0sIlBhcmVudFN0eWxlIjpudWxsfSwiVGl0bGVTdHlsZSI6eyIkaWQiOiI0MTIiLCJGb250U2V0dGluZ3MiOnsiJGlkIjoiNDEzIiwiRm9udFNpemUiOjExLCJGb250TmFtZSI6IkNhbGlicmkiLCJJc0JvbGQiOmZhbHNlLCJJc0l0YWxpYyI6ZmFsc2UsIklzVW5kZXJsaW5lZCI6ZmFsc2UsIlBhcmVudFN0eWxlIjpudWxsfSwiQXV0b1NpemUiOjIsIkZvcmVncm91bmQiOnsiJGlkIjoiNDE0IiwiQ29sb3IiOnsiJGlkIjoiNDE1IiwiQSI6MjU1LCJSIjoyNTUsIkciOjI1NSwiQiI6MjU1fX0sIk1heFdpZHRoIjo2My40ODMzMzMzMzMzMzMzMzQsIk1heEhlaWdodCI6IkluZmluaXR5IiwiU21hcnRGb3JlZ3JvdW5kSXNBY3RpdmUiOmZhbHNlLCJIb3Jpem9udGFsQWxpZ25tZW50IjoxLCJWZXJ0aWNhbEFsaWdubWVudCI6MCwiU21hcnRGb3JlZ3JvdW5kIjpudWxsLCJCYWNrZ3JvdW5kRmlsbFR5cGUiOjAsIk1hcmdpbiI6eyIkaWQiOiI0MTYiLCJUb3AiOjAsIkxlZnQiOjAsIlJpZ2h0IjowLCJCb3R0b20iOjB9LCJQYWRkaW5nIjp7IiRpZCI6IjQxNyIsIlRvcCI6MCwiTGVmdCI6MCwiUmlnaHQiOjAsIkJvdHRvbSI6MH0sIkJhY2tncm91bmQiOnsiJHJlZiI6IjExNyJ9LCJJc1Zpc2libGUiOnRydWUsIldpZHRoIjowLjAsIkhlaWdodCI6MC4wLCJCb3JkZXJTdHlsZSI6eyIkaWQiOiI0MTgiLCJMaW5lQ29sb3IiOm51bGwsIkxpbmVXZWlnaHQiOjAuMCwiTGluZVR5cGUiOjAsIlBhcmVudFN0eWxlIjpudWxsfSwiUGFyZW50U3R5bGUiOm51bGx9LCJEYXRlU3R5bGUiOnsiJGlkIjoiNDE5IiwiRm9udFNldHRpbmdzIjp7IiRpZCI6IjQyMCIsIkZvbnRTaXplIjoxMCwiRm9udE5hbWUiOiJDYWxpYnJpIiwiSXNCb2xkIjpmYWxzZSwiSXNJdGFsaWMiOmZhbHNlLCJJc1VuZGVybGluZWQiOmZhbHNlLCJQYXJlbnRTdHlsZSI6bnVsbH0sIkF1dG9TaXplIjowLCJGb3JlZ3JvdW5kIjp7IiRpZCI6IjQyMSIsIkNvbG9yIjp7IiRpZCI6IjQ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IzIiwiVG9wIjowLCJMZWZ0IjowLCJSaWdodCI6MCwiQm90dG9tIjowfSwiUGFkZGluZyI6eyIkaWQiOiI0MjQiLCJUb3AiOjAsIkxlZnQiOjAsIlJpZ2h0IjowLCJCb3R0b20iOjB9LCJCYWNrZ3JvdW5kIjp7IiRyZWYiOiIxMjQifSwiSXNWaXNpYmxlIjp0cnVlLCJXaWR0aCI6MC4wLCJIZWlnaHQiOjAuMCwiQm9yZGVyU3R5bGUiOnsiJGlkIjoiNDI1IiwiTGluZUNvbG9yIjpudWxsLCJMaW5lV2VpZ2h0IjowLjAsIkxpbmVUeXBlIjowLCJQYXJlbnRTdHlsZSI6bnVsbH0sIlBhcmVudFN0eWxlIjpudWxsfSwiRGF0ZUZvcm1hdCI6eyIkaWQiOiI0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21hcnREdXJhdGlvbkFjdGl2YXRlZCI6ZmFsc2UsIkRhdGVGb3JtYXQiOnsiJHJlZiI6IjQyNiJ9LCJJZCI6IjljZTk0MGQ5LTdhNGItNGZlNy1hYzBjLWEzYjAzNTJkZWNjYiIsIkltcG9ydElkIjpudWxsLCJUaXRsZSI6IldvcmtpbmcgUGxhbnMiLCJOb3RlIjpudWxsLCJIeXBlcmxpbmsiOnsiJGlkIjoiNDI3IiwiQWRkcmVzcyI6IiIsIlN1YkFkZHJlc3MiOiIifSwiSXNDaGFuZ2VkIjpmYWxzZSwiSXNOZXciOmZhbHNlfSwiSW5kZXgiOjB9LHsiJGlkIjoiNDI4IiwiX2F0dGFjaGVkTWlsZXN0b25lcyI6W10sIlRhc2tEZWZpbml0aW9uIjp7IiRpZCI6IjQyOSIsIkdyb3VwTmFtZSI6bnVsbCwiU3RhcnREYXRlIjoiMjAyMC0wMy0wMVQwMDowMDowMFoiLCJFbmREYXRlIjoiMjAyMC0wNS0xNlQxMTo1OTowMFoiLCJQZXJjZW50YWdlQ29tcGxldGUiOm51bGwsIlN0eWxlIjp7IiRpZCI6IjQzMCIsIlNoYXBlIjoxLCJTaGFwZVRoaWNrbmVzcyI6MCwiRHVyYXRpb25Gb3JtYXQiOjAsIkluY2x1ZGVOb25Xb3JraW5nRGF5c0luRHVyYXRpb24iOmZhbHNlLCJQZXJjZW50YWdlQ29tcGxldGVTdHlsZSI6eyIkaWQiOiI0MzEiLCJGb250U2V0dGluZ3MiOnsiJGlkIjoiNDM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QzMyIsIlRvcCI6MCwiTGVmdCI6MCwiUmlnaHQiOjAsIkJvdHRvbSI6MH0sIlBhZGRpbmciOnsiJGlkIjoiNDM0IiwiVG9wIjowLCJMZWZ0IjowLCJSaWdodCI6MCwiQm90dG9tIjowfSwiQmFja2dyb3VuZCI6eyIkcmVmIjoiODkifSwiSXNWaXNpYmxlIjp0cnVlLCJXaWR0aCI6MC4wLCJIZWlnaHQiOjAuMCwiQm9yZGVyU3R5bGUiOnsiJGlkIjoiNDM1IiwiTGluZUNvbG9yIjpudWxsLCJMaW5lV2VpZ2h0IjowLjAsIkxpbmVUeXBlIjowLCJQYXJlbnRTdHlsZSI6bnVsbH0sIlBhcmVudFN0eWxlIjpudWxsfSwiRHVyYXRpb25TdHlsZSI6eyIkaWQiOiI0MzYiLCJGb250U2V0dGluZ3MiOnsiJGlkIjoiNDM3IiwiRm9udFNpemUiOjEwLCJGb250TmFtZSI6IkNhbGlicmkiLCJJc0JvbGQiOmZhbHNlLCJJc0l0YWxpYyI6ZmFsc2UsIklzVW5kZXJsaW5lZCI6ZmFsc2UsIlBhcmVudFN0eWxlIjpudWxsfSwiQXV0b1NpemUiOjAsIkZvcmVncm91bmQiOnsiJGlkIjoiNDM4IiwiQ29sb3IiOnsiJHJlZiI6IjkzIn19LCJNYXhXaWR0aCI6MjAwLjAsIk1heEhlaWdodCI6IkluZmluaXR5IiwiU21hcnRGb3JlZ3JvdW5kSXNBY3RpdmUiOmZhbHNlLCJIb3Jpem9udGFsQWxpZ25tZW50IjowLCJWZXJ0aWNhbEFsaWdubWVudCI6MCwiU21hcnRGb3JlZ3JvdW5kIjpudWxsLCJCYWNrZ3JvdW5kRmlsbFR5cGUiOjAsIk1hcmdpbiI6eyIkaWQiOiI0MzkiLCJUb3AiOjAsIkxlZnQiOjAsIlJpZ2h0IjowLCJCb3R0b20iOjB9LCJQYWRkaW5nIjp7IiRpZCI6IjQ0MCIsIlRvcCI6MCwiTGVmdCI6MCwiUmlnaHQiOjAsIkJvdHRvbSI6MH0sIkJhY2tncm91bmQiOnsiJHJlZiI6Ijk2In0sIklzVmlzaWJsZSI6dHJ1ZSwiV2lkdGgiOjAuMCwiSGVpZ2h0IjowLjAsIkJvcmRlclN0eWxlIjp7IiRpZCI6IjQ0MSIsIkxpbmVDb2xvciI6bnVsbCwiTGluZVdlaWdodCI6MC4wLCJMaW5lVHlwZSI6MCwiUGFyZW50U3R5bGUiOm51bGx9LCJQYXJlbnRTdHlsZSI6bnVsbH0sIkhvcml6b250YWxDb25uZWN0b3JTdHlsZSI6eyIkaWQiOiI0NDIiLCJMaW5lQ29sb3IiOnsiJHJlZiI6Ijk4In0sIkxpbmVXZWlnaHQiOjEuMCwiTGluZVR5cGUiOjAsIlBhcmVudFN0eWxlIjpudWxsfSwiVmVydGljYWxDb25uZWN0b3JTdHlsZSI6eyIkaWQiOiI0NDM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Q0NCIsIk1hcmdpbiI6eyIkaWQiOiI0NDUiLCJUb3AiOjAsIkxlZnQiOjQsIlJpZ2h0Ijo0LCJCb3R0b20iOjB9LCJQYWRkaW5nIjp7IiRpZCI6IjQ0NiIsIlRvcCI6MCwiTGVmdCI6MCwiUmlnaHQiOjAsIkJvdHRvbSI6MH0sIkJhY2tncm91bmQiOnsiJGlkIjoiNDQ3IiwiQ29sb3IiOnsiJGlkIjoiNDQ4IiwiQSI6MjU1LCJSIjo4MiwiRyI6MTQ3LCJCIjoyMDV9fSwiSXNWaXNpYmxlIjp0cnVlLCJXaWR0aCI6MC4wLCJIZWlnaHQiOjEzLjQyNjY2NjY2NjY2NjY3NywiQm9yZGVyU3R5bGUiOnsiJGlkIjoiNDQ5IiwiTGluZUNvbG9yIjp7IiRyZWYiOiIxMDkifSwiTGluZVdlaWdodCI6MC4wLCJMaW5lVHlwZSI6MCwiUGFyZW50U3R5bGUiOm51bGx9LCJQYXJlbnRTdHlsZSI6bnVsbH0sIlRpdGxlU3R5bGUiOnsiJGlkIjoiNDUwIiwiRm9udFNldHRpbmdzIjp7IiRpZCI6IjQ1MSIsIkZvbnRTaXplIjoxMSwiRm9udE5hbWUiOiJDYWxpYnJpIiwiSXNCb2xkIjpmYWxzZSwiSXNJdGFsaWMiOmZhbHNlLCJJc1VuZGVybGluZWQiOmZhbHNlLCJQYXJlbnRTdHlsZSI6bnVsbH0sIkF1dG9TaXplIjoyLCJGb3JlZ3JvdW5kIjp7IiRpZCI6IjQ1MiIsIkNvbG9yIjp7IiRpZCI6IjQ1MyIsIkEiOjI1NSwiUiI6MjU1LCJHIjoyNTUsIkIiOjI1NX19LCJNYXhXaWR0aCI6MTA2LjQ0MzMzMzMzMzMzMzM0LCJNYXhIZWlnaHQiOiJJbmZpbml0eSIsIlNtYXJ0Rm9yZWdyb3VuZElzQWN0aXZlIjpmYWxzZSwiSG9yaXpvbnRhbEFsaWdubWVudCI6MSwiVmVydGljYWxBbGlnbm1lbnQiOjAsIlNtYXJ0Rm9yZWdyb3VuZCI6bnVsbCwiQmFja2dyb3VuZEZpbGxUeXBlIjowLCJNYXJnaW4iOnsiJGlkIjoiNDU0IiwiVG9wIjowLCJMZWZ0IjowLCJSaWdodCI6MCwiQm90dG9tIjowfSwiUGFkZGluZyI6eyIkaWQiOiI0NTUiLCJUb3AiOjAsIkxlZnQiOjAsIlJpZ2h0IjowLCJCb3R0b20iOjB9LCJCYWNrZ3JvdW5kIjp7IiRyZWYiOiIxMTcifSwiSXNWaXNpYmxlIjp0cnVlLCJXaWR0aCI6MC4wLCJIZWlnaHQiOjAuMCwiQm9yZGVyU3R5bGUiOnsiJGlkIjoiNDU2IiwiTGluZUNvbG9yIjpudWxsLCJMaW5lV2VpZ2h0IjowLjAsIkxpbmVUeXBlIjowLCJQYXJlbnRTdHlsZSI6bnVsbH0sIlBhcmVudFN0eWxlIjpudWxsfSwiRGF0ZVN0eWxlIjp7IiRpZCI6IjQ1NyIsIkZvbnRTZXR0aW5ncyI6eyIkaWQiOiI0NTgiLCJGb250U2l6ZSI6MTAsIkZvbnROYW1lIjoiQ2FsaWJyaSIsIklzQm9sZCI6ZmFsc2UsIklzSXRhbGljIjpmYWxzZSwiSXNVbmRlcmxpbmVkIjpmYWxzZSwiUGFyZW50U3R5bGUiOm51bGx9LCJBdXRvU2l6ZSI6MCwiRm9yZWdyb3VuZCI6eyIkaWQiOiI0NTkiLCJDb2xvciI6eyIkaWQiOiI0N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2MSIsIlRvcCI6MCwiTGVmdCI6MCwiUmlnaHQiOjAsIkJvdHRvbSI6MH0sIlBhZGRpbmciOnsiJGlkIjoiNDYyIiwiVG9wIjowLCJMZWZ0IjowLCJSaWdodCI6MCwiQm90dG9tIjowfSwiQmFja2dyb3VuZCI6eyIkcmVmIjoiMTI0In0sIklzVmlzaWJsZSI6dHJ1ZSwiV2lkdGgiOjAuMCwiSGVpZ2h0IjowLjAsIkJvcmRlclN0eWxlIjp7IiRpZCI6IjQ2MyIsIkxpbmVDb2xvciI6bnVsbCwiTGluZVdlaWdodCI6MC4wLCJMaW5lVHlwZSI6MCwiUGFyZW50U3R5bGUiOm51bGx9LCJQYXJlbnRTdHlsZSI6bnVsbH0sIkRhdGVGb3JtYXQiOnsiJGlkIjoiNDY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NtYXJ0RHVyYXRpb25BY3RpdmF0ZWQiOmZhbHNlLCJEYXRlRm9ybWF0Ijp7IiRyZWYiOiI0NjQifSwiSWQiOiIyZmY1YjhlMC0zNGI2LTRhODItODYyMi0xNDdkYTlhMmY2YjIiLCJJbXBvcnRJZCI6bnVsbCwiVGl0bGUiOiJTdWJjb250cmFjdG9yIFNlbGVjdGlvbiIsIk5vdGUiOm51bGwsIkh5cGVybGluayI6eyIkaWQiOiI0NjUiLCJBZGRyZXNzIjoiIiwiU3ViQWRkcmVzcyI6IiJ9LCJJc0NoYW5nZWQiOmZhbHNlLCJJc05ldyI6ZmFsc2V9LCJJbmRleCI6MH0seyIkaWQiOiI0NjYiLCJfYXR0YWNoZWRNaWxlc3RvbmVzIjpbeyIkaWQiOiI0NjciLCJEYXRlIjoiMjAyMC0wNS0yOVQxMTo1OTowMCIsIlN0eWxlIjp7IiRpZCI6IjQ2OCIsIlNoYXBlIjoxLCJDb25uZWN0b3JNYXJnaW4iOnsiJGlkIjoiNDY5IiwiVG9wIjowLCJMZWZ0IjoyLCJSaWdodCI6MiwiQm90dG9tIjowfSwiQ29ubmVjdG9yU3R5bGUiOnsiJGlkIjoiNDcwIiwiTGluZUNvbG9yIjp7IiRpZCI6IjQ3MSIsIiR0eXBlIjoiTkxSRS5Db21tb24uRG9tLlNvbGlkQ29sb3JCcnVzaCwgTkxSRS5Db21tb24iLCJDb2xvciI6eyIkaWQiOiI0NzIiLCJBIjoxMjcsIlIiOjY4LCJHIjo4NCwiQiI6MTA2fX0sIkxpbmVXZWlnaHQiOjEuMCwiTGluZVR5cGUiOjAsIlBhcmVudFN0eWxlIjpudWxsfSwiSXNCZWxvd1RpbWViYW5kIjp0cnVlLCJQb3NpdGlvbk9uVGFzayI6MywiSGlkZURhdGUiOmZhbHNlLCJTaGFwZVNpemUiOjAsIlNwYWNpbmciOjIuMCwiUGFkZGluZyI6eyIkaWQiOiI0NzMiLCJUb3AiOjcsIkxlZnQiOjMsIlJpZ2h0IjowLCJCb3R0b20iOjJ9LCJTaGFwZVN0eWxlIjp7IiRpZCI6IjQ3NCIsIk1hcmdpbiI6eyIkaWQiOiI0NzUiLCJUb3AiOjAsIkxlZnQiOjAsIlJpZ2h0IjowLCJCb3R0b20iOjB9LCJQYWRkaW5nIjp7IiRpZCI6IjQ3NiIsIlRvcCI6MCwiTGVmdCI6MCwiUmlnaHQiOjAsIkJvdHRvbSI6MH0sIkJhY2tncm91bmQiOnsiJGlkIjoiNDc3IiwiQ29sb3IiOnsiJGlkIjoiNDc4IiwiQSI6MjU1LCJSIjo2OCwiRyI6ODQsIkIiOjEwNn19LCJJc1Zpc2libGUiOnRydWUsIldpZHRoIjoxMi4wLCJIZWlnaHQiOjE0LjAsIkJvcmRlclN0eWxlIjp7IiRpZCI6IjQ3OSIsIkxpbmVDb2xvciI6bnVsbCwiTGluZVdlaWdodCI6MC4wLCJMaW5lVHlwZSI6MCwiUGFyZW50U3R5bGUiOm51bGx9LCJQYXJlbnRTdHlsZSI6bnVsbH0sIlRpdGxlU3R5bGUiOnsiJGlkIjoiNDgwIiwiRm9udFNldHRpbmdzIjp7IiRpZCI6IjQ4MSIsIkZvbnRTaXplIjoxMSwiRm9udE5hbWUiOiJDYWxpYnJpIiwiSXNCb2xkIjp0cnVlLCJJc0l0YWxpYyI6ZmFsc2UsIklzVW5kZXJsaW5lZCI6ZmFsc2UsIlBhcmVudFN0eWxlIjpudWxsfSwiQXV0b1NpemUiOjAsIkZvcmVncm91bmQiOnsiJGlkIjoiNDgyIiwiQ29sb3IiOnsiJGlkIjoiNDgz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Q4NCIsIlRvcCI6MCwiTGVmdCI6MCwiUmlnaHQiOjAsIkJvdHRvbSI6MH0sIlBhZGRpbmciOnsiJGlkIjoiNDg1IiwiVG9wIjowLCJMZWZ0IjowLCJSaWdodCI6MCwiQm90dG9tIjowfSwiQmFja2dyb3VuZCI6eyIkcmVmIjoiNzMifSwiSXNWaXNpYmxlIjpmYWxzZSwiV2lkdGgiOjAuMCwiSGVpZ2h0IjowLjAsIkJvcmRlclN0eWxlIjp7IiRpZCI6IjQ4NiIsIkxpbmVDb2xvciI6bnVsbCwiTGluZVdlaWdodCI6MC4wLCJMaW5lVHlwZSI6MCwiUGFyZW50U3R5bGUiOm51bGx9LCJQYXJlbnRTdHlsZSI6bnVsbH0sIkRhdGVTdHlsZSI6eyIkaWQiOiI0ODciLCJGb250U2V0dGluZ3MiOnsiJGlkIjoiNDg4IiwiRm9udFNpemUiOjEwLCJGb250TmFtZSI6IkNhbGlicmkiLCJJc0JvbGQiOmZhbHNlLCJJc0l0YWxpYyI6ZmFsc2UsIklzVW5kZXJsaW5lZCI6ZmFsc2UsIlBhcmVudFN0eWxlIjpudWxsfSwiQXV0b1NpemUiOjAsIkZvcmVncm91bmQiOnsiJGlkIjoiNDg5IiwiQ29sb3IiOnsiJGlkIjoiNDk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0OTEiLCJUb3AiOjAsIkxlZnQiOjAsIlJpZ2h0IjowLCJCb3R0b20iOjB9LCJQYWRkaW5nIjp7IiRpZCI6IjQ5MiIsIlRvcCI6MCwiTGVmdCI6MCwiUmlnaHQiOjAsIkJvdHRvbSI6MH0sIkJhY2tncm91bmQiOnsiJHJlZiI6IjgwIn0sIklzVmlzaWJsZSI6ZmFsc2UsIldpZHRoIjowLjAsIkhlaWdodCI6MC4wLCJCb3JkZXJTdHlsZSI6eyIkaWQiOiI0OTMiLCJMaW5lQ29sb3IiOm51bGwsIkxpbmVXZWlnaHQiOjAuMCwiTGluZVR5cGUiOjAsIlBhcmVudFN0eWxlIjpudWxsfSwiUGFyZW50U3R5bGUiOm51bGx9LCJEYXRlRm9ybWF0Ijp7IiRpZCI6IjQ5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1LCJQZXJjZW50YWdlQ29tcGxldGUiOm51bGwsIlBvc2l0aW9uIjp7IlJhdGlvIjowLjAsIklzQ3VzdG9tIjpmYWxzZX0sIkRhdGVGb3JtYXQiOnsiJHJlZiI6IjQ5NCJ9LCJSZWxhdGVkVGFza0lkIjoiN2NhMzJhY2QtNTkwOC00NzFhLTkwNDItOTZiMDcwMTExNTk1IiwiSWQiOiI5NmM5NTU2YS03MTQ5LTQ1OWEtYjFhYS01ODMwZWUyOWU1MDgiLCJJbXBvcnRJZCI6bnVsbCwiVGl0bGUiOiJQbGFubmluZyBSMiBCZWdpbiIsIk5vdGUiOm51bGwsIkh5cGVybGluayI6eyIkaWQiOiI0OTUiLCJBZGRyZXNzIjoiIiwiU3ViQWRkcmVzcyI6IiJ9LCJJc0NoYW5nZWQiOmZhbHNlLCJJc05ldyI6ZmFsc2V9LHsiJGlkIjoiNDk2IiwiRGF0ZSI6IjIwMjAtMDYtMTlUMTE6NTk6MDAiLCJTdHlsZSI6eyIkaWQiOiI0OTciLCJTaGFwZSI6MSwiQ29ubmVjdG9yTWFyZ2luIjp7IiRpZCI6IjQ5OCIsIlRvcCI6MCwiTGVmdCI6MiwiUmlnaHQiOjIsIkJvdHRvbSI6MH0sIkNvbm5lY3RvclN0eWxlIjp7IiRpZCI6IjQ5OSIsIkxpbmVDb2xvciI6eyIkaWQiOiI1MDAiLCIkdHlwZSI6Ik5MUkUuQ29tbW9uLkRvbS5Tb2xpZENvbG9yQnJ1c2gsIE5MUkUuQ29tbW9uIiwiQ29sb3IiOnsiJGlkIjoiNTAxIiwiQSI6MTI3LCJSIjo2OCwiRyI6ODQsIkIiOjEwNn19LCJMaW5lV2VpZ2h0IjoxLjAsIkxpbmVUeXBlIjowLCJQYXJlbnRTdHlsZSI6bnVsbH0sIklzQmVsb3dUaW1lYmFuZCI6dHJ1ZSwiUG9zaXRpb25PblRhc2siOjMsIkhpZGVEYXRlIjpmYWxzZSwiU2hhcGVTaXplIjowLCJTcGFjaW5nIjoyLjAsIlBhZGRpbmciOnsiJHJlZiI6IjQ3MyJ9LCJTaGFwZVN0eWxlIjp7IiRpZCI6IjUwMiIsIk1hcmdpbiI6eyIkaWQiOiI1MDMiLCJUb3AiOjAsIkxlZnQiOjAsIlJpZ2h0IjowLCJCb3R0b20iOjB9LCJQYWRkaW5nIjp7IiRpZCI6IjUwNCIsIlRvcCI6MCwiTGVmdCI6MCwiUmlnaHQiOjAsIkJvdHRvbSI6MH0sIkJhY2tncm91bmQiOnsiJGlkIjoiNTA1IiwiQ29sb3IiOnsiJGlkIjoiNTA2IiwiQSI6MjU1LCJSIjo2OCwiRyI6ODQsIkIiOjEwNn19LCJJc1Zpc2libGUiOnRydWUsIldpZHRoIjoxMi4wLCJIZWlnaHQiOjE0LjAsIkJvcmRlclN0eWxlIjp7IiRpZCI6IjUwNyIsIkxpbmVDb2xvciI6bnVsbCwiTGluZVdlaWdodCI6MC4wLCJMaW5lVHlwZSI6MCwiUGFyZW50U3R5bGUiOm51bGx9LCJQYXJlbnRTdHlsZSI6bnVsbH0sIlRpdGxlU3R5bGUiOnsiJGlkIjoiNTA4IiwiRm9udFNldHRpbmdzIjp7IiRpZCI6IjUwOSIsIkZvbnRTaXplIjoxMSwiRm9udE5hbWUiOiJDYWxpYnJpIiwiSXNCb2xkIjp0cnVlLCJJc0l0YWxpYyI6ZmFsc2UsIklzVW5kZXJsaW5lZCI6ZmFsc2UsIlBhcmVudFN0eWxlIjpudWxsfSwiQXV0b1NpemUiOjAsIkZvcmVncm91bmQiOnsiJGlkIjoiNTEwIiwiQ29sb3IiOnsiJGlkIjoiNTEx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UxMiIsIlRvcCI6MCwiTGVmdCI6MCwiUmlnaHQiOjAsIkJvdHRvbSI6MH0sIlBhZGRpbmciOnsiJGlkIjoiNTEzIiwiVG9wIjowLCJMZWZ0IjowLCJSaWdodCI6MCwiQm90dG9tIjowfSwiQmFja2dyb3VuZCI6eyIkcmVmIjoiNzMifSwiSXNWaXNpYmxlIjpmYWxzZSwiV2lkdGgiOjAuMCwiSGVpZ2h0IjowLjAsIkJvcmRlclN0eWxlIjp7IiRpZCI6IjUxNCIsIkxpbmVDb2xvciI6bnVsbCwiTGluZVdlaWdodCI6MC4wLCJMaW5lVHlwZSI6MCwiUGFyZW50U3R5bGUiOm51bGx9LCJQYXJlbnRTdHlsZSI6bnVsbH0sIkRhdGVTdHlsZSI6eyIkaWQiOiI1MTUiLCJGb250U2V0dGluZ3MiOnsiJGlkIjoiNTE2IiwiRm9udFNpemUiOjEwLCJGb250TmFtZSI6IkNhbGlicmkiLCJJc0JvbGQiOmZhbHNlLCJJc0l0YWxpYyI6ZmFsc2UsIklzVW5kZXJsaW5lZCI6ZmFsc2UsIlBhcmVudFN0eWxlIjpudWxsfSwiQXV0b1NpemUiOjAsIkZvcmVncm91bmQiOnsiJGlkIjoiNTE3IiwiQ29sb3IiOnsiJGlkIjoiNTE4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1MTkiLCJUb3AiOjAsIkxlZnQiOjAsIlJpZ2h0IjowLCJCb3R0b20iOjB9LCJQYWRkaW5nIjp7IiRpZCI6IjUyMCIsIlRvcCI6MCwiTGVmdCI6MCwiUmlnaHQiOjAsIkJvdHRvbSI6MH0sIkJhY2tncm91bmQiOnsiJHJlZiI6IjgwIn0sIklzVmlzaWJsZSI6ZmFsc2UsIldpZHRoIjowLjAsIkhlaWdodCI6MC4wLCJCb3JkZXJTdHlsZSI6eyIkaWQiOiI1MjEiLCJMaW5lQ29sb3IiOm51bGwsIkxpbmVXZWlnaHQiOjAuMCwiTGluZVR5cGUiOjAsIlBhcmVudFN0eWxlIjpudWxsfSwiUGFyZW50U3R5bGUiOm51bGx9LCJEYXRlRm9ybWF0Ijp7IiRpZCI6IjUy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2LCJQZXJjZW50YWdlQ29tcGxldGUiOm51bGwsIlBvc2l0aW9uIjp7IlJhdGlvIjowLjAsIklzQ3VzdG9tIjpmYWxzZX0sIkRhdGVGb3JtYXQiOnsiJHJlZiI6IjUyMiJ9LCJSZWxhdGVkVGFza0lkIjoiN2NhMzJhY2QtNTkwOC00NzFhLTkwNDItOTZiMDcwMTExNTk1IiwiSWQiOiI1OWEyOGJmNi1lMjUwLTRiZmMtOTgxNy1iODFlMWRiNzBjZTciLCJJbXBvcnRJZCI6bnVsbCwiVGl0bGUiOiJQbGFubmluZyBSMiBCZWdpbiIsIk5vdGUiOm51bGwsIkh5cGVybGluayI6eyIkaWQiOiI1MjMiLCJBZGRyZXNzIjoiIiwiU3ViQWRkcmVzcyI6IiJ9LCJJc0NoYW5nZWQiOmZhbHNlLCJJc05ldyI6ZmFsc2V9LHsiJGlkIjoiNTI0IiwiRGF0ZSI6IjIwMjAtMDctMTBUMTE6NTk6MDAiLCJTdHlsZSI6eyIkaWQiOiI1MjUiLCJTaGFwZSI6MSwiQ29ubmVjdG9yTWFyZ2luIjp7IiRpZCI6IjUyNiIsIlRvcCI6MCwiTGVmdCI6MiwiUmlnaHQiOjIsIkJvdHRvbSI6MH0sIkNvbm5lY3RvclN0eWxlIjp7IiRpZCI6IjUyNyIsIkxpbmVDb2xvciI6eyIkaWQiOiI1MjgiLCIkdHlwZSI6Ik5MUkUuQ29tbW9uLkRvbS5Tb2xpZENvbG9yQnJ1c2gsIE5MUkUuQ29tbW9uIiwiQ29sb3IiOnsiJGlkIjoiNTI5IiwiQSI6MTI3LCJSIjo2OCwiRyI6ODQsIkIiOjEwNn19LCJMaW5lV2VpZ2h0IjoxLjAsIkxpbmVUeXBlIjowLCJQYXJlbnRTdHlsZSI6bnVsbH0sIklzQmVsb3dUaW1lYmFuZCI6dHJ1ZSwiUG9zaXRpb25PblRhc2siOjMsIkhpZGVEYXRlIjpmYWxzZSwiU2hhcGVTaXplIjowLCJTcGFjaW5nIjoyLjAsIlBhZGRpbmciOnsiJHJlZiI6IjQ3MyJ9LCJTaGFwZVN0eWxlIjp7IiRpZCI6IjUzMCIsIk1hcmdpbiI6eyIkaWQiOiI1MzEiLCJUb3AiOjAsIkxlZnQiOjAsIlJpZ2h0IjowLCJCb3R0b20iOjB9LCJQYWRkaW5nIjp7IiRpZCI6IjUzMiIsIlRvcCI6MCwiTGVmdCI6MCwiUmlnaHQiOjAsIkJvdHRvbSI6MH0sIkJhY2tncm91bmQiOnsiJGlkIjoiNTMzIiwiQ29sb3IiOnsiJGlkIjoiNTM0IiwiQSI6MjU1LCJSIjo2OCwiRyI6ODQsIkIiOjEwNn19LCJJc1Zpc2libGUiOnRydWUsIldpZHRoIjoxMi4wLCJIZWlnaHQiOjE0LjAsIkJvcmRlclN0eWxlIjp7IiRpZCI6IjUzNSIsIkxpbmVDb2xvciI6bnVsbCwiTGluZVdlaWdodCI6MC4wLCJMaW5lVHlwZSI6MCwiUGFyZW50U3R5bGUiOm51bGx9LCJQYXJlbnRTdHlsZSI6bnVsbH0sIlRpdGxlU3R5bGUiOnsiJGlkIjoiNTM2IiwiRm9udFNldHRpbmdzIjp7IiRpZCI6IjUzNyIsIkZvbnRTaXplIjoxMSwiRm9udE5hbWUiOiJDYWxpYnJpIiwiSXNCb2xkIjp0cnVlLCJJc0l0YWxpYyI6ZmFsc2UsIklzVW5kZXJsaW5lZCI6ZmFsc2UsIlBhcmVudFN0eWxlIjpudWxsfSwiQXV0b1NpemUiOjAsIkZvcmVncm91bmQiOnsiJGlkIjoiNTM4IiwiQ29sb3IiOnsiJGlkIjoiNTM5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U0MCIsIlRvcCI6MCwiTGVmdCI6MCwiUmlnaHQiOjAsIkJvdHRvbSI6MH0sIlBhZGRpbmciOnsiJGlkIjoiNTQxIiwiVG9wIjowLCJMZWZ0IjowLCJSaWdodCI6MCwiQm90dG9tIjowfSwiQmFja2dyb3VuZCI6eyIkcmVmIjoiNzMifSwiSXNWaXNpYmxlIjpmYWxzZSwiV2lkdGgiOjAuMCwiSGVpZ2h0IjowLjAsIkJvcmRlclN0eWxlIjp7IiRpZCI6IjU0MiIsIkxpbmVDb2xvciI6bnVsbCwiTGluZVdlaWdodCI6MC4wLCJMaW5lVHlwZSI6MCwiUGFyZW50U3R5bGUiOm51bGx9LCJQYXJlbnRTdHlsZSI6bnVsbH0sIkRhdGVTdHlsZSI6eyIkaWQiOiI1NDMiLCJGb250U2V0dGluZ3MiOnsiJGlkIjoiNTQ0IiwiRm9udFNpemUiOjEwLCJGb250TmFtZSI6IkNhbGlicmkiLCJJc0JvbGQiOmZhbHNlLCJJc0l0YWxpYyI6ZmFsc2UsIklzVW5kZXJsaW5lZCI6ZmFsc2UsIlBhcmVudFN0eWxlIjpudWxsfSwiQXV0b1NpemUiOjAsIkZvcmVncm91bmQiOnsiJGlkIjoiNTQ1IiwiQ29sb3IiOnsiJGlkIjoiNTQ2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1NDciLCJUb3AiOjAsIkxlZnQiOjAsIlJpZ2h0IjowLCJCb3R0b20iOjB9LCJQYWRkaW5nIjp7IiRpZCI6IjU0OCIsIlRvcCI6MCwiTGVmdCI6MCwiUmlnaHQiOjAsIkJvdHRvbSI6MH0sIkJhY2tncm91bmQiOnsiJHJlZiI6IjgwIn0sIklzVmlzaWJsZSI6ZmFsc2UsIldpZHRoIjowLjAsIkhlaWdodCI6MC4wLCJCb3JkZXJTdHlsZSI6eyIkaWQiOiI1NDkiLCJMaW5lQ29sb3IiOm51bGwsIkxpbmVXZWlnaHQiOjAuMCwiTGluZVR5cGUiOjAsIlBhcmVudFN0eWxlIjpudWxsfSwiUGFyZW50U3R5bGUiOm51bGx9LCJEYXRlRm9ybWF0Ijp7IiRpZCI6IjU1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QZXJjZW50YWdlQ29tcGxldGUiOm51bGwsIlBvc2l0aW9uIjp7IlJhdGlvIjowLjAsIklzQ3VzdG9tIjpmYWxzZX0sIkRhdGVGb3JtYXQiOnsiJHJlZiI6IjU1MCJ9LCJSZWxhdGVkVGFza0lkIjoiN2NhMzJhY2QtNTkwOC00NzFhLTkwNDItOTZiMDcwMTExNTk1IiwiSWQiOiI1MTI4OGRkNy1lZTExLTQxYzEtODdlOS1mM2FiMTNmMTBlOTEiLCJJbXBvcnRJZCI6bnVsbCwiVGl0bGUiOiJQbGFubmluZyBSMiBCZWdpbiIsIk5vdGUiOm51bGwsIkh5cGVybGluayI6eyIkaWQiOiI1NTEiLCJBZGRyZXNzIjoiIiwiU3ViQWRkcmVzcyI6IiJ9LCJJc0NoYW5nZWQiOmZhbHNlLCJJc05ldyI6ZmFsc2V9XSwiVGFza0RlZmluaXRpb24iOnsiJGlkIjoiNTUyIiwiR3JvdXBOYW1lIjoiMWI5OTI1YzktYzRhMC00Yzc5LWExMWItYThiOTFjOTdlMGIxIiwiU3RhcnREYXRlIjoiMjAyMC0wNS0xN1QwMDowMDowMFoiLCJFbmREYXRlIjoiMjAyMC0wNy0yMFQxMTo1OTowMFoiLCJQZXJjZW50YWdlQ29tcGxldGUiOm51bGwsIlN0eWxlIjp7IiRpZCI6IjU1MyIsIlNoYXBlIjoxLCJTaGFwZVRoaWNrbmVzcyI6MywiRHVyYXRpb25Gb3JtYXQiOjAsIkluY2x1ZGVOb25Xb3JraW5nRGF5c0luRHVyYXRpb24iOmZhbHNlLCJQZXJjZW50YWdlQ29tcGxldGVTdHlsZSI6eyIkaWQiOiI1NTQiLCJGb250U2V0dGluZ3MiOnsiJGlkIjoiNTU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U1NiIsIlRvcCI6MCwiTGVmdCI6MCwiUmlnaHQiOjAsIkJvdHRvbSI6MH0sIlBhZGRpbmciOnsiJGlkIjoiNTU3IiwiVG9wIjowLCJMZWZ0IjowLCJSaWdodCI6MCwiQm90dG9tIjowfSwiQmFja2dyb3VuZCI6eyIkcmVmIjoiODkifSwiSXNWaXNpYmxlIjp0cnVlLCJXaWR0aCI6MC4wLCJIZWlnaHQiOjAuMCwiQm9yZGVyU3R5bGUiOnsiJGlkIjoiNTU4IiwiTGluZUNvbG9yIjpudWxsLCJMaW5lV2VpZ2h0IjowLjAsIkxpbmVUeXBlIjowLCJQYXJlbnRTdHlsZSI6bnVsbH0sIlBhcmVudFN0eWxlIjpudWxsfSwiRHVyYXRpb25TdHlsZSI6eyIkaWQiOiI1NTkiLCJGb250U2V0dGluZ3MiOnsiJGlkIjoiNTYwIiwiRm9udFNpemUiOjEwLCJGb250TmFtZSI6IkNhbGlicmkiLCJJc0JvbGQiOmZhbHNlLCJJc0l0YWxpYyI6ZmFsc2UsIklzVW5kZXJsaW5lZCI6ZmFsc2UsIlBhcmVudFN0eWxlIjpudWxsfSwiQXV0b1NpemUiOjAsIkZvcmVncm91bmQiOnsiJGlkIjoiNTYxIiwiQ29sb3IiOnsiJHJlZiI6IjkzIn19LCJNYXhXaWR0aCI6MjAwLjAsIk1heEhlaWdodCI6IkluZmluaXR5IiwiU21hcnRGb3JlZ3JvdW5kSXNBY3RpdmUiOmZhbHNlLCJIb3Jpem9udGFsQWxpZ25tZW50IjowLCJWZXJ0aWNhbEFsaWdubWVudCI6MCwiU21hcnRGb3JlZ3JvdW5kIjpudWxsLCJCYWNrZ3JvdW5kRmlsbFR5cGUiOjAsIk1hcmdpbiI6eyIkaWQiOiI1NjIiLCJUb3AiOjAsIkxlZnQiOjAsIlJpZ2h0IjowLCJCb3R0b20iOjB9LCJQYWRkaW5nIjp7IiRpZCI6IjU2MyIsIlRvcCI6MCwiTGVmdCI6MCwiUmlnaHQiOjAsIkJvdHRvbSI6MH0sIkJhY2tncm91bmQiOnsiJHJlZiI6Ijk2In0sIklzVmlzaWJsZSI6dHJ1ZSwiV2lkdGgiOjAuMCwiSGVpZ2h0IjowLjAsIkJvcmRlclN0eWxlIjp7IiRpZCI6IjU2NCIsIkxpbmVDb2xvciI6bnVsbCwiTGluZVdlaWdodCI6MC4wLCJMaW5lVHlwZSI6MCwiUGFyZW50U3R5bGUiOm51bGx9LCJQYXJlbnRTdHlsZSI6bnVsbH0sIkhvcml6b250YWxDb25uZWN0b3JTdHlsZSI6eyIkaWQiOiI1NjUiLCJMaW5lQ29sb3IiOnsiJHJlZiI6Ijk4In0sIkxpbmVXZWlnaHQiOjEuMCwiTGluZVR5cGUiOjAsIlBhcmVudFN0eWxlIjpudWxsfSwiVmVydGljYWxDb25uZWN0b3JTdHlsZSI6eyIkaWQiOiI1NjYiLCJMaW5lQ29sb3IiOnsiJHJlZiI6IjEwMSJ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NSwiSXNCZWxvd1RpbWViYW5kIjp0cnVlLCJQZXJjZW50YWdlQ29tcGxldGVTaGFwZU9wYWNpdHkiOjM1LCJTaGFwZVN0eWxlIjp7IiRpZCI6IjU2NyIsIk1hcmdpbiI6eyIkaWQiOiI1NjgiLCJUb3AiOjAsIkxlZnQiOjQsIlJpZ2h0Ijo0LCJCb3R0b20iOjB9LCJQYWRkaW5nIjp7IiRpZCI6IjU2OSIsIlRvcCI6MCwiTGVmdCI6MCwiUmlnaHQiOjAsIkJvdHRvbSI6MH0sIkJhY2tncm91bmQiOnsiJGlkIjoiNTcwIiwiQ29sb3IiOnsiJGlkIjoiNTcxIiwiQSI6MjU1LCJSIjo4MiwiRyI6MTQ3LCJCIjoyMDV9fSwiSXNWaXNpYmxlIjp0cnVlLCJXaWR0aCI6MC4wLCJIZWlnaHQiOjEzLjQyNjY2NjY2NjY2NjY3NywiQm9yZGVyU3R5bGUiOnsiJGlkIjoiNTcyIiwiTGluZUNvbG9yIjp7IiRyZWYiOiIxMDkifSwiTGluZVdlaWdodCI6MC4wLCJMaW5lVHlwZSI6MCwiUGFyZW50U3R5bGUiOm51bGx9LCJQYXJlbnRTdHlsZSI6bnVsbH0sIlRpdGxlU3R5bGUiOnsiJGlkIjoiNTczIiwiRm9udFNldHRpbmdzIjp7IiRpZCI6IjU3NCIsIkZvbnRTaXplIjoxMSwiRm9udE5hbWUiOiJDYWxpYnJpIiwiSXNCb2xkIjp0cnVlLCJJc0l0YWxpYyI6ZmFsc2UsIklzVW5kZXJsaW5lZCI6ZmFsc2UsIlBhcmVudFN0eWxlIjpudWxsfSwiQXV0b1NpemUiOjAsIkZvcmVncm91bmQiOnsiJGlkIjoiNTc1IiwiQ29sb3IiOnsiJGlkIjoiNTc2IiwiQSI6MjU1LCJSIjowLCJHIjowLCJCIjowfX0sIk1heFdpZHRoIjo5NjAuMCwiTWF4SGVpZ2h0IjoiSW5maW5pdHkiLCJTbWFydEZvcmVncm91bmRJc0FjdGl2ZSI6ZmFsc2UsIkhvcml6b250YWxBbGlnbm1lbnQiOjIsIlZlcnRpY2FsQWxpZ25tZW50IjowLCJTbWFydEZvcmVncm91bmQiOm51bGwsIkJhY2tncm91bmRGaWxsVHlwZSI6MCwiTWFyZ2luIjp7IiRpZCI6IjU3NyIsIlRvcCI6MCwiTGVmdCI6MCwiUmlnaHQiOjAsIkJvdHRvbSI6MH0sIlBhZGRpbmciOnsiJGlkIjoiNTc4IiwiVG9wIjowLCJMZWZ0IjowLCJSaWdodCI6MCwiQm90dG9tIjowfSwiQmFja2dyb3VuZCI6eyIkcmVmIjoiMTE3In0sIklzVmlzaWJsZSI6dHJ1ZSwiV2lkdGgiOjAuMCwiSGVpZ2h0IjowLjAsIkJvcmRlclN0eWxlIjp7IiRpZCI6IjU3OSIsIkxpbmVDb2xvciI6bnVsbCwiTGluZVdlaWdodCI6MC4wLCJMaW5lVHlwZSI6MCwiUGFyZW50U3R5bGUiOm51bGx9LCJQYXJlbnRTdHlsZSI6bnVsbH0sIkRhdGVTdHlsZSI6eyIkaWQiOiI1ODAiLCJGb250U2V0dGluZ3MiOnsiJGlkIjoiNTgxIiwiRm9udFNpemUiOjEwLCJGb250TmFtZSI6IkNhbGlicmkiLCJJc0JvbGQiOmZhbHNlLCJJc0l0YWxpYyI6ZmFsc2UsIklzVW5kZXJsaW5lZCI6ZmFsc2UsIlBhcmVudFN0eWxlIjpudWxsfSwiQXV0b1NpemUiOjAsIkZvcmVncm91bmQiOnsiJGlkIjoiNTgyIiwiQ29sb3IiOnsiJGlkIjoiNTg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ODQiLCJUb3AiOjAsIkxlZnQiOjAsIlJpZ2h0IjowLCJCb3R0b20iOjB9LCJQYWRkaW5nIjp7IiRpZCI6IjU4NSIsIlRvcCI6MCwiTGVmdCI6MCwiUmlnaHQiOjAsIkJvdHRvbSI6MH0sIkJhY2tncm91bmQiOnsiJHJlZiI6IjEyNCJ9LCJJc1Zpc2libGUiOnRydWUsIldpZHRoIjowLjAsIkhlaWdodCI6MC4wLCJCb3JkZXJTdHlsZSI6eyIkaWQiOiI1ODYiLCJMaW5lQ29sb3IiOm51bGwsIkxpbmVXZWlnaHQiOjAuMCwiTGluZVR5cGUiOjAsIlBhcmVudFN0eWxlIjpudWxsfSwiUGFyZW50U3R5bGUiOm51bGx9LCJEYXRlRm9ybWF0Ijp7IiRpZCI6IjU4NyIsIkZvcm1hdFN0cmluZyI6Ik0v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21hcnREdXJhdGlvbkFjdGl2YXRlZCI6ZmFsc2UsIkRhdGVGb3JtYXQiOnsiJHJlZiI6IjU4NyJ9LCJJZCI6IjdjYTMyYWNkLTU5MDgtNDcxYS05MDQyLTk2YjA3MDExMTU5NSIsIkltcG9ydElkIjpudWxsLCJUaXRsZSI6IkhlbHBkZXNrIENvbnRlbnQgUGxhbiIsIk5vdGUiOm51bGwsIkh5cGVybGluayI6eyIkaWQiOiI1ODgiLCJBZGRyZXNzIjoiIiwiU3ViQWRkcmVzcyI6IiJ9LCJJc0NoYW5nZWQiOmZhbHNlLCJJc05ldyI6ZmFsc2V9LCJJbmRleCI6MH1dLCJNaWxlc3RvbmVzIjpbeyIkaWQiOiI1ODkiLCJJZCI6IjMyYmY4M2FlLWQ2ODUtNDY3ZC04OTIwLWRiNTEwMDM3MjQyZiIsIkluZGV4IjozLCJHcm91cElkIjoiMWI5OTI1YzktYzRhMC00Yzc5LWExMWItYThiOTFjOTdlMGIxIiwiVGl0bGUiOiJQbGFubmluZyBSMiBCZWdpbiIsIkRhdGVUaW1lIjoiMjAyMC0wOC0wMVQxMTo1OTowMCIsIlBlcmNlbnRhZ2VDb21wbGV0ZSI6bnVsbCwiTm90ZSI6bnVsbCwiU3R5bGUiOnsiJGlkIjoiNTkwIiwiVGl0bGVTdHlsZSI6eyIkaWQiOiI1OTEiLCJGb250U2V0dGluZ3MiOnsiJGlkIjoiNTkyIiwiRm9udFNpemUiOjExLCJGb250TmFtZSI6IkNhbGlicmkiLCJJc0JvbGQiOnRydWUsIklzSXRhbGljIjpmYWxzZSwiSXNVbmRlcmxpbmVkIjpmYWxzZSwiUGFyZW50U3R5bGUiOm51bGx9LCJBdXRvU2l6ZSI6MCwiRm9yZWdyb3VuZCI6eyIkaWQiOiI1OTMiLCJDb2xvciI6eyIkaWQiOiI1OTQ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1OTUiLCJGb250U2V0dGluZ3MiOnsiJGlkIjoiNTk2IiwiRm9udFNpemUiOjEwLCJGb250TmFtZSI6IkNhbGlicmkiLCJJc0JvbGQiOmZhbHNlLCJJc0l0YWxpYyI6ZmFsc2UsIklzVW5kZXJsaW5lZCI6ZmFsc2UsIlBhcmVudFN0eWxlIjpudWxsfSwiQXV0b1NpemUiOjAsIkZvcmVncm91bmQiOnsiJGlkIjoiNTk3IiwiQ29sb3IiOnsiJGlkIjoiNTk4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cmVmIjoiODAifSwiSXNWaXNpYmxlIjpmYWxzZSwiV2lkdGgiOjAuMCwiSGVpZ2h0IjowLjAsIkJvcmRlclN0eWxlIjpudWxsLCJQYXJlbnRTdHlsZSI6bnVsbH0sIlRpdGxlUG9zaXRpb24iOiJSaWdodCIsIkRhdGVQb3NpdGlvbiI6IkxlZnQiLCJTaGFwZVR5cGUiOjEsIlNoYXBlU2l6ZSI6MCwiU2hhcGVTdHlsZSI6eyIkaWQiOiI1OTkiLCJNYXJnaW4iOnsiJHJlZiI6IjYwIn0sIlBhZGRpbmciOnsiJHJlZiI6IjYxIn0sIkJhY2tncm91bmQiOnsiJGlkIjoiNjAwIiwiQ29sb3IiOnsiJGlkIjoiNjAxIiwiQSI6MjU1LCJSIjo2OCwiRyI6ODQsIkIiOjEwNn19LCJJc1Zpc2libGUiOnRydWUsIldpZHRoIjoxMi4wLCJIZWlnaHQiOjE0LjAsIkJvcmRlclN0eWxlIjp7IiRpZCI6IjYwMiIsIkxpbmVDb2xvciI6eyIkcmVmIjoiNjUifSwiTGluZVdlaWdodCI6MC4wLCJMaW5lVHlwZSI6MCwiUGFyZW50U3R5bGUiOm51bGx9LCJQYXJlbnRTdHlsZSI6bnVsbH0sIkRhdGVGb3JtYXQiOnsiJGlkIjoiNjA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V9LCJIeXBlcmxpbmsiOnsiJGlkIjoiNjA0IiwiQWRkcmVzcyI6IiIsIlN1YkFkZHJlc3MiOiIifSwiSW1wb3J0SWQiOiIifV19LHsiJGlkIjoiNjA1IiwiSWQiOiIyMDdkZDMyNy0xZTM0LTQ2MDMtODQzMC1hNzc2NDc2NTQzZTciLCJJbmRleCI6MSwiSGVhZGVyVGV4dCI6IlRlc3QiLCJTdHlsZSI6eyIkaWQiOiI2MDYiLCJIZWFkZXJTdHlsZSI6eyIkaWQiOiI2MDciLCJUZXh0U3R5bGUiOnsiJGlkIjoiNjA4IiwiRm9udFNldHRpbmdzIjp7IiRpZCI6IjYwOSIsIkZvbnRTaXplIjoxMCwiRm9udE5hbWUiOiJGcmFua2xpbiBHb3RoaWMgTWVkaXVtIiwiSXNCb2xkIjpmYWxzZSwiSXNJdGFsaWMiOmZhbHNlLCJJc1VuZGVybGluZWQiOmZhbHNlLCJQYXJlbnRTdHlsZSI6bnVsbH0sIkF1dG9TaXplIjowLCJGb3JlZ3JvdW5kIjp7IiRpZCI6IjYxMCIsIkNvbG9yIjp7IiRpZCI6IjYxMSIsIkEiOjI1NSwiUiI6MTE4LCJHIjo5MCwiQiI6MH19LCJNYXhXaWR0aCI6MC4w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NjEyIiwiTWFyZ2luIjp7IiRyZWYiOiIxNDMifSwiUGFkZGluZyI6eyIkcmVmIjoiMTQ0In0sIkJhY2tncm91bmQiOnsiJGlkIjoiNjEzIiwiQ29sb3IiOnsiJGlkIjoiNjE0IiwiQSI6MTI3LCJSIjoyNTUsIkciOjE5MiwiQiI6MH19LCJJc1Zpc2libGUiOmZhbHNlLCJXaWR0aCI6MC4wLCJIZWlnaHQiOjAuMCwiQm9yZGVyU3R5bGUiOnsiJGlkIjoiNjE1IiwiTGluZUNvbG9yIjp7IiRyZWYiOiIxNDgifSwiTGluZVdlaWdodCI6MC4wLCJMaW5lVHlwZSI6MCwiUGFyZW50U3R5bGUiOm51bGx9LCJQYXJlbnRTdHlsZSI6bnVsbH0sIk1hcmdpbiI6eyIkcmVmIjoiMTUwIn0sIlBhZGRpbmciOnsiJHJlZiI6IjE1MSJ9LCJCYWNrZ3JvdW5kIjpudWxsLCJJc1Zpc2libGUiOnRydWUsIldpZHRoIjowLjAsIkhlaWdodCI6MC4wLCJCb3JkZXJTdHlsZSI6bnVsbCwiUGFyZW50U3R5bGUiOm51bGx9LCJCYWNrZ3JvdW5kU3R5bGUiOnsiJGlkIjoiNjE2IiwiTWFyZ2luIjp7IiRyZWYiOiIxNTMifSwiUGFkZGluZyI6eyIkcmVmIjoiMTU0In0sIkJhY2tncm91bmQiOnsiJGlkIjoiNjE3IiwiQ29sb3IiOnsiJGlkIjoiNjE4IiwiQSI6MzgsIlIiOjI1NSwiRyI6MTkyLCJCIjowfX0sIklzVmlzaWJsZSI6dHJ1ZSwiV2lkdGgiOjAuMCwiSGVpZ2h0IjowLjAsIkJvcmRlclN0eWxlIjp7IiRpZCI6IjYxOSIsIkxpbmVDb2xvciI6eyIkcmVmIjoiMTU4In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YyMCIsIl9hdHRhY2hlZE1pbGVzdG9uZXMiOltdLCJUYXNrRGVmaW5pdGlvbiI6eyIkaWQiOiI2MjEiLCJHcm91cE5hbWUiOiI0ZDFmMjA3OS0yMmU3LTQ3YjctOGI2Yy02OGM5OGMxYjY4MzMiLCJTdGFydERhdGUiOiIyMDIwLTA1LTExVDAwOjAwOjAwWiIsIkVuZERhdGUiOiIyMDIwLTA2LTMwVDExOjU5OjAwWiIsIlBlcmNlbnRhZ2VDb21wbGV0ZSI6bnVsbCwiU3R5bGUiOnsiJGlkIjoiNjIyIiwiU2hhcGUiOjYsIlNoYXBlVGhpY2tuZXNzIjoxLCJEdXJhdGlvbkZvcm1hdCI6MCwiSW5jbHVkZU5vbldvcmtpbmdEYXlzSW5EdXJhdGlvbiI6ZmFsc2UsIlBlcmNlbnRhZ2VDb21wbGV0ZVN0eWxlIjp7IiRpZCI6IjYyMyIsIkZvbnRTZXR0aW5ncyI6eyIkaWQiOiI2MjQ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NjI1IiwiVG9wIjowLCJMZWZ0IjowLCJSaWdodCI6MCwiQm90dG9tIjowfSwiUGFkZGluZyI6eyIkaWQiOiI2MjYiLCJUb3AiOjAsIkxlZnQiOjAsIlJpZ2h0IjowLCJCb3R0b20iOjB9LCJCYWNrZ3JvdW5kIjp7IiRyZWYiOiI4OSJ9LCJJc1Zpc2libGUiOnRydWUsIldpZHRoIjowLjAsIkhlaWdodCI6MC4wLCJCb3JkZXJTdHlsZSI6eyIkaWQiOiI2MjciLCJMaW5lQ29sb3IiOm51bGwsIkxpbmVXZWlnaHQiOjAuMCwiTGluZVR5cGUiOjAsIlBhcmVudFN0eWxlIjpudWxsfSwiUGFyZW50U3R5bGUiOm51bGx9LCJEdXJhdGlvblN0eWxlIjp7IiRpZCI6IjYyOCIsIkZvbnRTZXR0aW5ncyI6eyIkaWQiOiI2MjkiLCJGb250U2l6ZSI6MTAsIkZvbnROYW1lIjoiQ2FsaWJyaSIsIklzQm9sZCI6ZmFsc2UsIklzSXRhbGljIjpmYWxzZSwiSXNVbmRlcmxpbmVkIjpmYWxzZSwiUGFyZW50U3R5bGUiOm51bGx9LCJBdXRvU2l6ZSI6MCwiRm9yZWdyb3VuZCI6eyIkaWQiOiI2MzAiLCJDb2xvciI6eyIkcmVmIjoiOTMifX0sIk1heFdpZHRoIjoyMDAuMCwiTWF4SGVpZ2h0IjoiSW5maW5pdHkiLCJTbWFydEZvcmVncm91bmRJc0FjdGl2ZSI6ZmFsc2UsIkhvcml6b250YWxBbGlnbm1lbnQiOjAsIlZlcnRpY2FsQWxpZ25tZW50IjowLCJTbWFydEZvcmVncm91bmQiOm51bGwsIkJhY2tncm91bmRGaWxsVHlwZSI6MCwiTWFyZ2luIjp7IiRpZCI6IjYzMSIsIlRvcCI6MCwiTGVmdCI6MCwiUmlnaHQiOjAsIkJvdHRvbSI6MH0sIlBhZGRpbmciOnsiJGlkIjoiNjMyIiwiVG9wIjowLCJMZWZ0IjowLCJSaWdodCI6MCwiQm90dG9tIjowfSwiQmFja2dyb3VuZCI6eyIkcmVmIjoiOTYifSwiSXNWaXNpYmxlIjp0cnVlLCJXaWR0aCI6MC4wLCJIZWlnaHQiOjAuMCwiQm9yZGVyU3R5bGUiOnsiJGlkIjoiNjMzIiwiTGluZUNvbG9yIjpudWxsLCJMaW5lV2VpZ2h0IjowLjAsIkxpbmVUeXBlIjowLCJQYXJlbnRTdHlsZSI6bnVsbH0sIlBhcmVudFN0eWxlIjpudWxsfSwiSG9yaXpvbnRhbENvbm5lY3RvclN0eWxlIjp7IiRpZCI6IjYzNCIsIkxpbmVDb2xvciI6eyIkcmVmIjoiOTgifSwiTGluZVdlaWdodCI6MS4wLCJMaW5lVHlwZSI6MCwiUGFyZW50U3R5bGUiOm51bGx9LCJWZXJ0aWNhbENvbm5lY3RvclN0eWxlIjp7IiRpZCI6IjYzNSIsIkxpbmVDb2xvciI6eyIkcmVmIjoiMTAx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nRydWUsIlBlcmNlbnRhZ2VDb21wbGV0ZVNoYXBlT3BhY2l0eSI6MzUsIlNoYXBlU3R5bGUiOnsiJGlkIjoiNjM2IiwiTWFyZ2luIjp7IiRpZCI6IjYzNyIsIlRvcCI6MCwiTGVmdCI6NCwiUmlnaHQiOjQsIkJvdHRvbSI6MH0sIlBhZGRpbmciOnsiJGlkIjoiNjM4IiwiVG9wIjowLCJMZWZ0IjowLCJSaWdodCI6MCwiQm90dG9tIjowfSwiQmFja2dyb3VuZCI6eyIkaWQiOiI2MzkiLCJDb2xvciI6eyIkaWQiOiI2NDAiLCJBIjoyNTUsIlIiOjI1NCwiRyI6MTg2LCJCIjoxMH19LCJJc1Zpc2libGUiOnRydWUsIldpZHRoIjowLjAsIkhlaWdodCI6MTYuMCwiQm9yZGVyU3R5bGUiOnsiJGlkIjoiNjQxIiwiTGluZUNvbG9yIjp7IiRyZWYiOiIxMDkifSwiTGluZVdlaWdodCI6MC4wLCJMaW5lVHlwZSI6MCwiUGFyZW50U3R5bGUiOm51bGx9LCJQYXJlbnRTdHlsZSI6bnVsbH0sIlRpdGxlU3R5bGUiOnsiJGlkIjoiNjQyIiwiRm9udFNldHRpbmdzIjp7IiRpZCI6IjY0MyIsIkZvbnRTaXplIjoxMSwiRm9udE5hbWUiOiJDYWxpYnJpIiwiSXNCb2xkIjpmYWxzZSwiSXNJdGFsaWMiOmZhbHNlLCJJc1VuZGVybGluZWQiOmZhbHNlLCJQYXJlbnRTdHlsZSI6bnVsbH0sIkF1dG9TaXplIjowLCJGb3JlZ3JvdW5kIjp7IiRpZCI6IjY0NCIsIkNvbG9yIjp7IiRpZCI6IjY0NSIsIkEiOjI1NSwiUiI6NzIsIkciOjcyLCJCIjo3Mn19LCJNYXhXaWR0aCI6OTYwLjAsIk1heEhlaWdodCI6IkluZmluaXR5IiwiU21hcnRGb3JlZ3JvdW5kSXNBY3RpdmUiOmZhbHNlLCJIb3Jpem9udGFsQWxpZ25tZW50IjoxLCJWZXJ0aWNhbEFsaWdubWVudCI6MCwiU21hcnRGb3JlZ3JvdW5kIjpudWxsLCJCYWNrZ3JvdW5kRmlsbFR5cGUiOjAsIk1hcmdpbiI6eyIkaWQiOiI2NDYiLCJUb3AiOjAsIkxlZnQiOjAsIlJpZ2h0IjowLCJCb3R0b20iOjB9LCJQYWRkaW5nIjp7IiRpZCI6IjY0NyIsIlRvcCI6MCwiTGVmdCI6MCwiUmlnaHQiOjAsIkJvdHRvbSI6MH0sIkJhY2tncm91bmQiOnsiJHJlZiI6IjExNyJ9LCJJc1Zpc2libGUiOnRydWUsIldpZHRoIjowLjAsIkhlaWdodCI6MC4wLCJCb3JkZXJTdHlsZSI6eyIkaWQiOiI2NDgiLCJMaW5lQ29sb3IiOm51bGwsIkxpbmVXZWlnaHQiOjAuMCwiTGluZVR5cGUiOjAsIlBhcmVudFN0eWxlIjpudWxsfSwiUGFyZW50U3R5bGUiOm51bGx9LCJEYXRlU3R5bGUiOnsiJGlkIjoiNjQ5IiwiRm9udFNldHRpbmdzIjp7IiRpZCI6IjY1MCIsIkZvbnRTaXplIjoxMCwiRm9udE5hbWUiOiJDYWxpYnJpIiwiSXNCb2xkIjpmYWxzZSwiSXNJdGFsaWMiOmZhbHNlLCJJc1VuZGVybGluZWQiOmZhbHNlLCJQYXJlbnRTdHlsZSI6bnVsbH0sIkF1dG9TaXplIjowLCJGb3JlZ3JvdW5kIjp7IiRpZCI6IjY1MSIsIkNvbG9yIjp7IiRpZCI6IjY1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UzIiwiVG9wIjowLCJMZWZ0IjowLCJSaWdodCI6MCwiQm90dG9tIjowfSwiUGFkZGluZyI6eyIkaWQiOiI2NTQiLCJUb3AiOjAsIkxlZnQiOjAsIlJpZ2h0IjowLCJCb3R0b20iOjB9LCJCYWNrZ3JvdW5kIjp7IiRyZWYiOiIxMjQifSwiSXNWaXNpYmxlIjp0cnVlLCJXaWR0aCI6MC4wLCJIZWlnaHQiOjAuMCwiQm9yZGVyU3R5bGUiOnsiJGlkIjoiNjU1IiwiTGluZUNvbG9yIjpudWxsLCJMaW5lV2VpZ2h0IjowLjAsIkxpbmVUeXBlIjowLCJQYXJlbnRTdHlsZSI6bnVsbH0sIlBhcmVudFN0eWxlIjpudWxsfSwiRGF0ZUZvcm1hdCI6eyIkaWQiOiI2N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EsIlNtYXJ0RHVyYXRpb25BY3RpdmF0ZWQiOmZhbHNlLCJEYXRlRm9ybWF0Ijp7IiRyZWYiOiI2NTYifSwiSWQiOiIxNTQ4YTQ1OS0yOWQ1LTQyZjAtOGViYi1jMzY0NjkwZTM4NjUiLCJJbXBvcnRJZCI6bnVsbCwiVGl0bGUiOiJJbnRlZ3JhdGlvbiBJIiwiTm90ZSI6bnVsbCwiSHlwZXJsaW5rIjp7IiRpZCI6IjY1NyIsIkFkZHJlc3MiOiIiLCJTdWJBZGRyZXNzIjoiIn0sIklzQ2hhbmdlZCI6ZmFsc2UsIklzTmV3IjpmYWxzZX0sIkluZGV4IjowfSx7IiRpZCI6IjY1OCIsIl9hdHRhY2hlZE1pbGVzdG9uZXMiOltdLCJUYXNrRGVmaW5pdGlvbiI6eyIkaWQiOiI2NTkiLCJHcm91cE5hbWUiOiI0ZDFmMjA3OS0yMmU3LTQ3YjctOGI2Yy02OGM5OGMxYjY4MzMiLCJTdGFydERhdGUiOiIyMDIwLTA2LTMwVDAwOjAwOjAwWiIsIkVuZERhdGUiOiIyMDIwLTA4LTE3VDExOjU5OjAwWiIsIlBlcmNlbnRhZ2VDb21wbGV0ZSI6bnVsbCwiU3R5bGUiOnsiJGlkIjoiNjYwIiwiU2hhcGUiOjYsIlNoYXBlVGhpY2tuZXNzIjoxLCJEdXJhdGlvbkZvcm1hdCI6MCwiSW5jbHVkZU5vbldvcmtpbmdEYXlzSW5EdXJhdGlvbiI6ZmFsc2UsIlBlcmNlbnRhZ2VDb21wbGV0ZVN0eWxlIjp7IiRpZCI6IjY2MSIsIkZvbnRTZXR0aW5ncyI6eyIkaWQiOiI2NjI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NjYzIiwiVG9wIjowLCJMZWZ0IjowLCJSaWdodCI6MCwiQm90dG9tIjowfSwiUGFkZGluZyI6eyIkaWQiOiI2NjQiLCJUb3AiOjAsIkxlZnQiOjAsIlJpZ2h0IjowLCJCb3R0b20iOjB9LCJCYWNrZ3JvdW5kIjp7IiRyZWYiOiI4OSJ9LCJJc1Zpc2libGUiOnRydWUsIldpZHRoIjowLjAsIkhlaWdodCI6MC4wLCJCb3JkZXJTdHlsZSI6eyIkaWQiOiI2NjUiLCJMaW5lQ29sb3IiOm51bGwsIkxpbmVXZWlnaHQiOjAuMCwiTGluZVR5cGUiOjAsIlBhcmVudFN0eWxlIjpudWxsfSwiUGFyZW50U3R5bGUiOm51bGx9LCJEdXJhdGlvblN0eWxlIjp7IiRpZCI6IjY2NiIsIkZvbnRTZXR0aW5ncyI6eyIkaWQiOiI2NjciLCJGb250U2l6ZSI6MTAsIkZvbnROYW1lIjoiQ2FsaWJyaSIsIklzQm9sZCI6ZmFsc2UsIklzSXRhbGljIjpmYWxzZSwiSXNVbmRlcmxpbmVkIjpmYWxzZSwiUGFyZW50U3R5bGUiOm51bGx9LCJBdXRvU2l6ZSI6MCwiRm9yZWdyb3VuZCI6eyIkaWQiOiI2NjgiLCJDb2xvciI6eyIkcmVmIjoiOTMifX0sIk1heFdpZHRoIjoyMDAuMCwiTWF4SGVpZ2h0IjoiSW5maW5pdHkiLCJTbWFydEZvcmVncm91bmRJc0FjdGl2ZSI6ZmFsc2UsIkhvcml6b250YWxBbGlnbm1lbnQiOjAsIlZlcnRpY2FsQWxpZ25tZW50IjowLCJTbWFydEZvcmVncm91bmQiOm51bGwsIkJhY2tncm91bmRGaWxsVHlwZSI6MCwiTWFyZ2luIjp7IiRpZCI6IjY2OSIsIlRvcCI6MCwiTGVmdCI6MCwiUmlnaHQiOjAsIkJvdHRvbSI6MH0sIlBhZGRpbmciOnsiJGlkIjoiNjcwIiwiVG9wIjowLCJMZWZ0IjowLCJSaWdodCI6MCwiQm90dG9tIjowfSwiQmFja2dyb3VuZCI6eyIkcmVmIjoiOTYifSwiSXNWaXNpYmxlIjp0cnVlLCJXaWR0aCI6MC4wLCJIZWlnaHQiOjAuMCwiQm9yZGVyU3R5bGUiOnsiJGlkIjoiNjcxIiwiTGluZUNvbG9yIjpudWxsLCJMaW5lV2VpZ2h0IjowLjAsIkxpbmVUeXBlIjowLCJQYXJlbnRTdHlsZSI6bnVsbH0sIlBhcmVudFN0eWxlIjpudWxsfSwiSG9yaXpvbnRhbENvbm5lY3RvclN0eWxlIjp7IiRpZCI6IjY3MiIsIkxpbmVDb2xvciI6eyIkcmVmIjoiOTgifSwiTGluZVdlaWdodCI6MS4wLCJMaW5lVHlwZSI6MCwiUGFyZW50U3R5bGUiOm51bGx9LCJWZXJ0aWNhbENvbm5lY3RvclN0eWxlIjp7IiRpZCI6IjY3MyIsIkxpbmVDb2xvciI6eyIkcmVmIjoiMTAx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nRydWUsIlBlcmNlbnRhZ2VDb21wbGV0ZVNoYXBlT3BhY2l0eSI6MzUsIlNoYXBlU3R5bGUiOnsiJGlkIjoiNjc0IiwiTWFyZ2luIjp7IiRpZCI6IjY3NSIsIlRvcCI6MCwiTGVmdCI6NCwiUmlnaHQiOjQsIkJvdHRvbSI6MH0sIlBhZGRpbmciOnsiJGlkIjoiNjc2IiwiVG9wIjowLCJMZWZ0IjowLCJSaWdodCI6MCwiQm90dG9tIjowfSwiQmFja2dyb3VuZCI6eyIkaWQiOiI2NzciLCJDb2xvciI6eyIkaWQiOiI2NzgiLCJBIjoyNTUsIlIiOjI1NCwiRyI6MTg2LCJCIjoxMH19LCJJc1Zpc2libGUiOnRydWUsIldpZHRoIjowLjAsIkhlaWdodCI6MTYuMCwiQm9yZGVyU3R5bGUiOnsiJGlkIjoiNjc5IiwiTGluZUNvbG9yIjp7IiRyZWYiOiIxMDkifSwiTGluZVdlaWdodCI6MC4wLCJMaW5lVHlwZSI6MCwiUGFyZW50U3R5bGUiOm51bGx9LCJQYXJlbnRTdHlsZSI6bnVsbH0sIlRpdGxlU3R5bGUiOnsiJGlkIjoiNjgwIiwiRm9udFNldHRpbmdzIjp7IiRpZCI6IjY4MSIsIkZvbnRTaXplIjoxMSwiRm9udE5hbWUiOiJDYWxpYnJpIiwiSXNCb2xkIjpmYWxzZSwiSXNJdGFsaWMiOmZhbHNlLCJJc1VuZGVybGluZWQiOmZhbHNlLCJQYXJlbnRTdHlsZSI6bnVsbH0sIkF1dG9TaXplIjowLCJGb3JlZ3JvdW5kIjp7IiRpZCI6IjY4MiIsIkNvbG9yIjp7IiRpZCI6IjY4MyIsIkEiOjI1NSwiUiI6NzIsIkciOjcyLCJCIjo3Mn19LCJNYXhXaWR0aCI6OTYwLjAsIk1heEhlaWdodCI6IkluZmluaXR5IiwiU21hcnRGb3JlZ3JvdW5kSXNBY3RpdmUiOmZhbHNlLCJIb3Jpem9udGFsQWxpZ25tZW50IjoxLCJWZXJ0aWNhbEFsaWdubWVudCI6MCwiU21hcnRGb3JlZ3JvdW5kIjpudWxsLCJCYWNrZ3JvdW5kRmlsbFR5cGUiOjAsIk1hcmdpbiI6eyIkaWQiOiI2ODQiLCJUb3AiOjAsIkxlZnQiOjAsIlJpZ2h0IjowLCJCb3R0b20iOjB9LCJQYWRkaW5nIjp7IiRpZCI6IjY4NSIsIlRvcCI6MCwiTGVmdCI6MCwiUmlnaHQiOjAsIkJvdHRvbSI6MH0sIkJhY2tncm91bmQiOnsiJHJlZiI6IjExNyJ9LCJJc1Zpc2libGUiOnRydWUsIldpZHRoIjowLjAsIkhlaWdodCI6MC4wLCJCb3JkZXJTdHlsZSI6eyIkaWQiOiI2ODYiLCJMaW5lQ29sb3IiOm51bGwsIkxpbmVXZWlnaHQiOjAuMCwiTGluZVR5cGUiOjAsIlBhcmVudFN0eWxlIjpudWxsfSwiUGFyZW50U3R5bGUiOm51bGx9LCJEYXRlU3R5bGUiOnsiJGlkIjoiNjg3IiwiRm9udFNldHRpbmdzIjp7IiRpZCI6IjY4OCIsIkZvbnRTaXplIjoxMCwiRm9udE5hbWUiOiJDYWxpYnJpIiwiSXNCb2xkIjpmYWxzZSwiSXNJdGFsaWMiOmZhbHNlLCJJc1VuZGVybGluZWQiOmZhbHNlLCJQYXJlbnRTdHlsZSI6bnVsbH0sIkF1dG9TaXplIjowLCJGb3JlZ3JvdW5kIjp7IiRpZCI6IjY4OSIsIkNvbG9yIjp7IiRpZCI6IjY5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kxIiwiVG9wIjowLCJMZWZ0IjowLCJSaWdodCI6MCwiQm90dG9tIjowfSwiUGFkZGluZyI6eyIkaWQiOiI2OTIiLCJUb3AiOjAsIkxlZnQiOjAsIlJpZ2h0IjowLCJCb3R0b20iOjB9LCJCYWNrZ3JvdW5kIjp7IiRyZWYiOiIxMjQifSwiSXNWaXNpYmxlIjp0cnVlLCJXaWR0aCI6MC4wLCJIZWlnaHQiOjAuMCwiQm9yZGVyU3R5bGUiOnsiJGlkIjoiNjkzIiwiTGluZUNvbG9yIjpudWxsLCJMaW5lV2VpZ2h0IjowLjAsIkxpbmVUeXBlIjowLCJQYXJlbnRTdHlsZSI6bnVsbH0sIlBhcmVudFN0eWxlIjpudWxsfSwiRGF0ZUZvcm1hdCI6eyIkaWQiOiI2O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IsIlNtYXJ0RHVyYXRpb25BY3RpdmF0ZWQiOmZhbHNlLCJEYXRlRm9ybWF0Ijp7IiRyZWYiOiI2OTQifSwiSWQiOiI1MjZkZTViNi05ZTk3LTQ5N2YtOWE1Ni0yNWQ0NTNiZWI2MjMiLCJJbXBvcnRJZCI6bnVsbCwiVGl0bGUiOiJJbnRlZ3JhdGlvbiBJSSIsIk5vdGUiOm51bGwsIkh5cGVybGluayI6eyIkaWQiOiI2OTUiLCJBZGRyZXNzIjoiIiwiU3ViQWRkcmVzcyI6IiJ9LCJJc0NoYW5nZWQiOmZhbHNlLCJJc05ldyI6ZmFsc2V9LCJJbmRleCI6MH0seyIkaWQiOiI2OTYiLCJfYXR0YWNoZWRNaWxlc3RvbmVzIjpbXSwiVGFza0RlZmluaXRpb24iOnsiJGlkIjoiNjk3IiwiR3JvdXBOYW1lIjoiNGQxZjIwNzktMjJlNy00N2I3LThiNmMtNjhjOThjMWI2ODMzIiwiU3RhcnREYXRlIjoiMjAyMC0wOC0xOFQwMDowMDowMFoiLCJFbmREYXRlIjoiMjAyMC0xMC0wNFQxMTo1OTowMFoiLCJQZXJjZW50YWdlQ29tcGxldGUiOm51bGwsIlN0eWxlIjp7IiRpZCI6IjY5OCIsIlNoYXBlIjo2LCJTaGFwZVRoaWNrbmVzcyI6MSwiRHVyYXRpb25Gb3JtYXQiOjAsIkluY2x1ZGVOb25Xb3JraW5nRGF5c0luRHVyYXRpb24iOmZhbHNlLCJQZXJjZW50YWdlQ29tcGxldGVTdHlsZSI6eyIkaWQiOiI2OTkiLCJGb250U2V0dGluZ3MiOnsiJGlkIjoiNzAw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cwMSIsIlRvcCI6MCwiTGVmdCI6MCwiUmlnaHQiOjAsIkJvdHRvbSI6MH0sIlBhZGRpbmciOnsiJGlkIjoiNzAyIiwiVG9wIjowLCJMZWZ0IjowLCJSaWdodCI6MCwiQm90dG9tIjowfSwiQmFja2dyb3VuZCI6eyIkcmVmIjoiODkifSwiSXNWaXNpYmxlIjp0cnVlLCJXaWR0aCI6MC4wLCJIZWlnaHQiOjAuMCwiQm9yZGVyU3R5bGUiOnsiJGlkIjoiNzAzIiwiTGluZUNvbG9yIjpudWxsLCJMaW5lV2VpZ2h0IjowLjAsIkxpbmVUeXBlIjowLCJQYXJlbnRTdHlsZSI6bnVsbH0sIlBhcmVudFN0eWxlIjpudWxsfSwiRHVyYXRpb25TdHlsZSI6eyIkaWQiOiI3MDQiLCJGb250U2V0dGluZ3MiOnsiJGlkIjoiNzA1IiwiRm9udFNpemUiOjEwLCJGb250TmFtZSI6IkNhbGlicmkiLCJJc0JvbGQiOmZhbHNlLCJJc0l0YWxpYyI6ZmFsc2UsIklzVW5kZXJsaW5lZCI6ZmFsc2UsIlBhcmVudFN0eWxlIjpudWxsfSwiQXV0b1NpemUiOjAsIkZvcmVncm91bmQiOnsiJGlkIjoiNzA2IiwiQ29sb3IiOnsiJHJlZiI6IjkzIn19LCJNYXhXaWR0aCI6MjAwLjAsIk1heEhlaWdodCI6IkluZmluaXR5IiwiU21hcnRGb3JlZ3JvdW5kSXNBY3RpdmUiOmZhbHNlLCJIb3Jpem9udGFsQWxpZ25tZW50IjowLCJWZXJ0aWNhbEFsaWdubWVudCI6MCwiU21hcnRGb3JlZ3JvdW5kIjpudWxsLCJCYWNrZ3JvdW5kRmlsbFR5cGUiOjAsIk1hcmdpbiI6eyIkaWQiOiI3MDciLCJUb3AiOjAsIkxlZnQiOjAsIlJpZ2h0IjowLCJCb3R0b20iOjB9LCJQYWRkaW5nIjp7IiRpZCI6IjcwOCIsIlRvcCI6MCwiTGVmdCI6MCwiUmlnaHQiOjAsIkJvdHRvbSI6MH0sIkJhY2tncm91bmQiOnsiJHJlZiI6Ijk2In0sIklzVmlzaWJsZSI6dHJ1ZSwiV2lkdGgiOjAuMCwiSGVpZ2h0IjowLjAsIkJvcmRlclN0eWxlIjp7IiRpZCI6IjcwOSIsIkxpbmVDb2xvciI6bnVsbCwiTGluZVdlaWdodCI6MC4wLCJMaW5lVHlwZSI6MCwiUGFyZW50U3R5bGUiOm51bGx9LCJQYXJlbnRTdHlsZSI6bnVsbH0sIkhvcml6b250YWxDb25uZWN0b3JTdHlsZSI6eyIkaWQiOiI3MTAiLCJMaW5lQ29sb3IiOnsiJHJlZiI6Ijk4In0sIkxpbmVXZWlnaHQiOjEuMCwiTGluZVR5cGUiOjAsIlBhcmVudFN0eWxlIjpudWxsfSwiVmVydGljYWxDb25uZWN0b3JTdHlsZSI6eyIkaWQiOiI3MTE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cxMiIsIk1hcmdpbiI6eyIkaWQiOiI3MTMiLCJUb3AiOjAsIkxlZnQiOjQsIlJpZ2h0Ijo0LCJCb3R0b20iOjB9LCJQYWRkaW5nIjp7IiRpZCI6IjcxNCIsIlRvcCI6MCwiTGVmdCI6MCwiUmlnaHQiOjAsIkJvdHRvbSI6MH0sIkJhY2tncm91bmQiOnsiJGlkIjoiNzE1IiwiQ29sb3IiOnsiJGlkIjoiNzE2IiwiQSI6MjU1LCJSIjoyNTQsIkciOjE4NiwiQiI6MTB9fSwiSXNWaXNpYmxlIjp0cnVlLCJXaWR0aCI6MC4wLCJIZWlnaHQiOjE2LjAsIkJvcmRlclN0eWxlIjp7IiRpZCI6IjcxNyIsIkxpbmVDb2xvciI6eyIkcmVmIjoiMTA5In0sIkxpbmVXZWlnaHQiOjAuMCwiTGluZVR5cGUiOjAsIlBhcmVudFN0eWxlIjpudWxsfSwiUGFyZW50U3R5bGUiOm51bGx9LCJUaXRsZVN0eWxlIjp7IiRpZCI6IjcxOCIsIkZvbnRTZXR0aW5ncyI6eyIkaWQiOiI3MTkiLCJGb250U2l6ZSI6MTEsIkZvbnROYW1lIjoiQ2FsaWJyaSIsIklzQm9sZCI6ZmFsc2UsIklzSXRhbGljIjpmYWxzZSwiSXNVbmRlcmxpbmVkIjpmYWxzZSwiUGFyZW50U3R5bGUiOm51bGx9LCJBdXRvU2l6ZSI6MCwiRm9yZWdyb3VuZCI6eyIkaWQiOiI3MjAiLCJDb2xvciI6eyIkaWQiOiI3MjEiLCJBIjoyNTUsIlIiOjcyLCJHIjo3MiwiQiI6NzJ9fSwiTWF4V2lkdGgiOjk2MC4wLCJNYXhIZWlnaHQiOiJJbmZpbml0eSIsIlNtYXJ0Rm9yZWdyb3VuZElzQWN0aXZlIjpmYWxzZSwiSG9yaXpvbnRhbEFsaWdubWVudCI6MSwiVmVydGljYWxBbGlnbm1lbnQiOjAsIlNtYXJ0Rm9yZWdyb3VuZCI6bnVsbCwiQmFja2dyb3VuZEZpbGxUeXBlIjowLCJNYXJnaW4iOnsiJGlkIjoiNzIyIiwiVG9wIjowLCJMZWZ0IjowLCJSaWdodCI6MCwiQm90dG9tIjowfSwiUGFkZGluZyI6eyIkaWQiOiI3MjMiLCJUb3AiOjAsIkxlZnQiOjAsIlJpZ2h0IjowLCJCb3R0b20iOjB9LCJCYWNrZ3JvdW5kIjp7IiRyZWYiOiIxMTcifSwiSXNWaXNpYmxlIjp0cnVlLCJXaWR0aCI6MC4wLCJIZWlnaHQiOjAuMCwiQm9yZGVyU3R5bGUiOnsiJGlkIjoiNzI0IiwiTGluZUNvbG9yIjpudWxsLCJMaW5lV2VpZ2h0IjowLjAsIkxpbmVUeXBlIjowLCJQYXJlbnRTdHlsZSI6bnVsbH0sIlBhcmVudFN0eWxlIjpudWxsfSwiRGF0ZVN0eWxlIjp7IiRpZCI6IjcyNSIsIkZvbnRTZXR0aW5ncyI6eyIkaWQiOiI3MjYiLCJGb250U2l6ZSI6MTAsIkZvbnROYW1lIjoiQ2FsaWJyaSIsIklzQm9sZCI6ZmFsc2UsIklzSXRhbGljIjpmYWxzZSwiSXNVbmRlcmxpbmVkIjpmYWxzZSwiUGFyZW50U3R5bGUiOm51bGx9LCJBdXRvU2l6ZSI6MCwiRm9yZWdyb3VuZCI6eyIkaWQiOiI3MjciLCJDb2xvciI6eyIkaWQiOiI3Mj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yOSIsIlRvcCI6MCwiTGVmdCI6MCwiUmlnaHQiOjAsIkJvdHRvbSI6MH0sIlBhZGRpbmciOnsiJGlkIjoiNzMwIiwiVG9wIjowLCJMZWZ0IjowLCJSaWdodCI6MCwiQm90dG9tIjowfSwiQmFja2dyb3VuZCI6eyIkcmVmIjoiMTI0In0sIklzVmlzaWJsZSI6dHJ1ZSwiV2lkdGgiOjAuMCwiSGVpZ2h0IjowLjAsIkJvcmRlclN0eWxlIjp7IiRpZCI6IjczMSIsIkxpbmVDb2xvciI6bnVsbCwiTGluZVdlaWdodCI6MC4wLCJMaW5lVHlwZSI6MCwiUGFyZW50U3R5bGUiOm51bGx9LCJQYXJlbnRTdHlsZSI6bnVsbH0sIkRhdGVGb3JtYXQiOnsiJGlkIjoiNzM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zLCJTbWFydER1cmF0aW9uQWN0aXZhdGVkIjpmYWxzZSwiRGF0ZUZvcm1hdCI6eyIkcmVmIjoiNzMyIn0sIklkIjoiMmU5MjFlOTUtY2Q4ZC00YjEzLWExMzUtMDBiYzdiMjFiZjRjIiwiSW1wb3J0SWQiOm51bGwsIlRpdGxlIjoiSW50ZWdyYXRpb24gSUlJIiwiTm90ZSI6bnVsbCwiSHlwZXJsaW5rIjp7IiRpZCI6IjczMyIsIkFkZHJlc3MiOiIiLCJTdWJBZGRyZXNzIjoiIn0sIklzQ2hhbmdlZCI6ZmFsc2UsIklzTmV3IjpmYWxzZX0sIkluZGV4IjowfV0sIk1pbGVzdG9uZXMiOlt7IiRpZCI6IjczNCIsIklkIjoiMjkwNmU2MmMtMmQ2NC00MjNhLThhNmYtZjBjZmZjZTM0M2ZkIiwiSW5kZXgiOjE2LCJHcm91cElkIjoiNzZjYTFkZTUtNzZlYS00MzBjLTk3MDctZjllZjRjYjBhMzY2IiwiVGl0bGUiOiJQZXJmb3JtYW5jZSBWYWxpZGF0aW9uIiwiRGF0ZVRpbWUiOiIyMDIwLTAzLTE0VDExOjU5OjAwIiwiUGVyY2VudGFnZUNvbXBsZXRlIjpudWxsLCJOb3RlIjpudWxsLCJTdHlsZSI6eyIkaWQiOiI3MzUiLCJUaXRsZVN0eWxlIjp7IiRpZCI6IjczNiIsIkZvbnRTZXR0aW5ncyI6eyIkaWQiOiI3MzciLCJGb250U2l6ZSI6MTEsIkZvbnROYW1lIjoiQ2FsaWJyaSIsIklzQm9sZCI6dHJ1ZSwiSXNJdGFsaWMiOmZhbHNlLCJJc1VuZGVybGluZWQiOmZhbHNlLCJQYXJlbnRTdHlsZSI6bnVsbH0sIkF1dG9TaXplIjowLCJGb3JlZ3JvdW5kIjp7IiRpZCI6IjczOCIsIkNvbG9yIjp7IiRpZCI6IjczOSIsIkEiOjI1NSwiUiI6MTI3LCJHIjo5Ni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m51bGwsIlBhcmVudFN0eWxlIjpudWxsfSwiRGF0ZVN0eWxlIjp7IiRpZCI6Ijc0MCIsIkZvbnRTZXR0aW5ncyI6eyIkaWQiOiI3NDEiLCJGb250U2l6ZSI6MTAsIkZvbnROYW1lIjoiQ2FsaWJyaSIsIklzQm9sZCI6ZmFsc2UsIklzSXRhbGljIjpmYWxzZSwiSXNVbmRlcmxpbmVkIjpmYWxzZSwiUGFyZW50U3R5bGUiOm51bGx9LCJBdXRvU2l6ZSI6MCwiRm9yZWdyb3VuZCI6eyIkaWQiOiI3NDIiLCJDb2xvciI6eyIkaWQiOiI3NDM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yZWYiOiI4MCJ9LCJJc1Zpc2libGUiOmZhbHNlLCJXaWR0aCI6MC4wLCJIZWlnaHQiOjAuMCwiQm9yZGVyU3R5bGUiOm51bGwsIlBhcmVudFN0eWxlIjpudWxsfSwiVGl0bGVQb3NpdGlvbiI6IlJpZ2h0IiwiRGF0ZVBvc2l0aW9uIjoiTGVmdCIsIlNoYXBlVHlwZSI6MSwiU2hhcGVTaXplIjowLCJTaGFwZVN0eWxlIjp7IiRpZCI6Ijc0NCIsIk1hcmdpbiI6eyIkcmVmIjoiNjAifSwiUGFkZGluZyI6eyIkcmVmIjoiNjEifSwiQmFja2dyb3VuZCI6eyIkaWQiOiI3NDUiLCJDb2xvciI6eyIkaWQiOiI3NDYiLCJBIjoyNTUsIlIiOjIwNiwiRyI6MTQ2LCJCIjowfX0sIklzVmlzaWJsZSI6dHJ1ZSwiV2lkdGgiOjEyLjAsIkhlaWdodCI6MTQuMCwiQm9yZGVyU3R5bGUiOnsiJGlkIjoiNzQ3IiwiTGluZUNvbG9yIjp7IiRyZWYiOiI2NSJ9LCJMaW5lV2VpZ2h0IjowLjAsIkxpbmVUeXBlIjowLCJQYXJlbnRTdHlsZSI6bnVsbH0sIlBhcmVudFN0eWxlIjpudWxsfSwiRGF0ZUZvcm1hdCI6eyIkaWQiOiI3N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X0sIkh5cGVybGluayI6eyIkaWQiOiI3NDkiLCJBZGRyZXNzIjoiIiwiU3ViQWRkcmVzcyI6IiJ9LCJJbXBvcnRJZCI6IiJ9LHsiJGlkIjoiNzUwIiwiSWQiOiI0YmVlMWNiZS03Mjc1LTRhNzAtOGViMS02ZWFlYTFkM2Q0MmMiLCJJbmRleCI6MTcsIkdyb3VwSWQiOiI3NmNhMWRlNS03NmVhLTQzMGMtOTcwNy1mOWVmNGNiMGEzNjYiLCJUaXRsZSI6IlRlc3QgQ29tcGxldGUiLCJEYXRlVGltZSI6IjIwMjAtMDUtMTRUMTE6NTk6MDAiLCJQZXJjZW50YWdlQ29tcGxldGUiOm51bGwsIk5vdGUiOm51bGwsIlN0eWxlIjp7IiRpZCI6Ijc1MSIsIlRpdGxlU3R5bGUiOnsiJGlkIjoiNzUyIiwiRm9udFNldHRpbmdzIjp7IiRpZCI6Ijc1MyIsIkZvbnRTaXplIjoxMSwiRm9udE5hbWUiOiJDYWxpYnJpIiwiSXNCb2xkIjp0cnVlLCJJc0l0YWxpYyI6ZmFsc2UsIklzVW5kZXJsaW5lZCI6ZmFsc2UsIlBhcmVudFN0eWxlIjpudWxsfSwiQXV0b1NpemUiOjAsIkZvcmVncm91bmQiOnsiJGlkIjoiNzU0IiwiQ29sb3IiOnsiJGlkIjoiNzU1IiwiQSI6MjU1LCJSIjoxMjcsIkciOjk2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NzU2IiwiRm9udFNldHRpbmdzIjp7IiRpZCI6Ijc1NyIsIkZvbnRTaXplIjoxMCwiRm9udE5hbWUiOiJDYWxpYnJpIiwiSXNCb2xkIjpmYWxzZSwiSXNJdGFsaWMiOmZhbHNlLCJJc1VuZGVybGluZWQiOmZhbHNlLCJQYXJlbnRTdHlsZSI6bnVsbH0sIkF1dG9TaXplIjowLCJGb3JlZ3JvdW5kIjp7IiRpZCI6Ijc1OCIsIkNvbG9yIjp7IiRpZCI6Ijc1O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c4In0sIlBhZGRpbmciOnsiJHJlZiI6Ijc5In0sIkJhY2tncm91bmQiOnsiJHJlZiI6IjgwIn0sIklzVmlzaWJsZSI6ZmFsc2UsIldpZHRoIjowLjAsIkhlaWdodCI6MC4wLCJCb3JkZXJTdHlsZSI6bnVsbCwiUGFyZW50U3R5bGUiOm51bGx9LCJUaXRsZVBvc2l0aW9uIjoiUmlnaHQiLCJEYXRlUG9zaXRpb24iOiJMZWZ0IiwiU2hhcGVUeXBlIjoxLCJTaGFwZVNpemUiOjAsIlNoYXBlU3R5bGUiOnsiJGlkIjoiNzYwIiwiTWFyZ2luIjp7IiRyZWYiOiI2MCJ9LCJQYWRkaW5nIjp7IiRyZWYiOiI2MSJ9LCJCYWNrZ3JvdW5kIjp7IiRpZCI6Ijc2MSIsIkNvbG9yIjp7IiRpZCI6Ijc2MiIsIkEiOjI1NSwiUiI6MjA2LCJHIjoxNDYsIkIiOjB9fSwiSXNWaXNpYmxlIjp0cnVlLCJXaWR0aCI6MTIuMCwiSGVpZ2h0IjoxNC4wLCJCb3JkZXJTdHlsZSI6eyIkaWQiOiI3NjMiLCJMaW5lQ29sb3IiOnsiJHJlZiI6IjY1In0sIkxpbmVXZWlnaHQiOjAuMCwiTGluZVR5cGUiOjAsIlBhcmVudFN0eWxlIjpudWxsfSwiUGFyZW50U3R5bGUiOm51bGx9LCJEYXRlRm9ybWF0Ijp7IiRpZCI6Ijc2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fSwiSHlwZXJsaW5rIjp7IiRpZCI6Ijc2NSIsIkFkZHJlc3MiOiIiLCJTdWJBZGRyZXNzIjoiIn0sIkltcG9ydElkIjoiIn0seyIkaWQiOiI3NjYiLCJJZCI6IjA5MTlhZThlLWY5Y2UtNGJjOC04OTc0LTlmZmM0Zjg5MmI1NiIsIkluZGV4IjoxOCwiR3JvdXBJZCI6Ijc2Y2ExZGU1LTc2ZWEtNDMwYy05NzA3LWY5ZWY0Y2IwYTM2NiIsIlRpdGxlIjoiTW9uaXRvcmluZyIsIkRhdGVUaW1lIjoiMjAyMC0wNi0yNlQxMTo1OTowMCIsIlBlcmNlbnRhZ2VDb21wbGV0ZSI6bnVsbCwiTm90ZSI6bnVsbCwiU3R5bGUiOnsiJGlkIjoiNzY3IiwiVGl0bGVTdHlsZSI6eyIkaWQiOiI3NjgiLCJGb250U2V0dGluZ3MiOnsiJGlkIjoiNzY5IiwiRm9udFNpemUiOjExLCJGb250TmFtZSI6IkNhbGlicmkiLCJJc0JvbGQiOnRydWUsIklzSXRhbGljIjpmYWxzZSwiSXNVbmRlcmxpbmVkIjpmYWxzZSwiUGFyZW50U3R5bGUiOm51bGx9LCJBdXRvU2l6ZSI6MCwiRm9yZWdyb3VuZCI6eyIkaWQiOiI3NzAiLCJDb2xvciI6eyIkaWQiOiI3NzEiLCJBIjoyNTUsIlIiOjEyNywiRyI6OTY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3NzIiLCJGb250U2V0dGluZ3MiOnsiJGlkIjoiNzczIiwiRm9udFNpemUiOjEwLCJGb250TmFtZSI6IkNhbGlicmkiLCJJc0JvbGQiOmZhbHNlLCJJc0l0YWxpYyI6ZmFsc2UsIklzVW5kZXJsaW5lZCI6ZmFsc2UsIlBhcmVudFN0eWxlIjpudWxsfSwiQXV0b1NpemUiOjAsIkZvcmVncm91bmQiOnsiJGlkIjoiNzc0IiwiQ29sb3IiOnsiJGlkIjoiNzc1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cmVmIjoiODAifSwiSXNWaXNpYmxlIjpmYWxzZSwiV2lkdGgiOjAuMCwiSGVpZ2h0IjowLjAsIkJvcmRlclN0eWxlIjpudWxsLCJQYXJlbnRTdHlsZSI6bnVsbH0sIlRpdGxlUG9zaXRpb24iOiJSaWdodCIsIkRhdGVQb3NpdGlvbiI6IkxlZnQiLCJTaGFwZVR5cGUiOjEsIlNoYXBlU2l6ZSI6MCwiU2hhcGVTdHlsZSI6eyIkaWQiOiI3NzYiLCJNYXJnaW4iOnsiJHJlZiI6IjYwIn0sIlBhZGRpbmciOnsiJHJlZiI6IjYxIn0sIkJhY2tncm91bmQiOnsiJGlkIjoiNzc3IiwiQ29sb3IiOnsiJGlkIjoiNzc4IiwiQSI6MjU1LCJSIjoyMDYsIkciOjE0NiwiQiI6MH19LCJJc1Zpc2libGUiOnRydWUsIldpZHRoIjoxMi4wLCJIZWlnaHQiOjE0LjAsIkJvcmRlclN0eWxlIjp7IiRpZCI6Ijc3OSIsIkxpbmVDb2xvciI6eyIkcmVmIjoiNjUifSwiTGluZVdlaWdodCI6MC4wLCJMaW5lVHlwZSI6MCwiUGFyZW50U3R5bGUiOm51bGx9LCJQYXJlbnRTdHlsZSI6bnVsbH0sIkRhdGVGb3JtYXQiOnsiJGlkIjoiNzg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V9LCJIeXBlcmxpbmsiOnsiJGlkIjoiNzgxIiwiQWRkcmVzcyI6IiIsIlN1YkFkZHJlc3MiOiIifSwiSW1wb3J0SWQiOiIifSx7IiRpZCI6Ijc4MiIsIklkIjoiMTZhOWY3ODEtZmJjZi00MzQ4LWE5MGQtNDE4MzVmYTMyNDllIiwiSW5kZXgiOjE5LCJHcm91cElkIjoiNzZjYTFkZTUtNzZlYS00MzBjLTk3MDctZjllZjRjYjBhMzY2IiwiVGl0bGUiOiJQaGFzZSBTeW5jIiwiRGF0ZVRpbWUiOiIyMDIwLTA4LTIwVDExOjU5OjAwIiwiUGVyY2VudGFnZUNvbXBsZXRlIjpudWxsLCJOb3RlIjpudWxsLCJTdHlsZSI6eyIkaWQiOiI3ODMiLCJUaXRsZVN0eWxlIjp7IiRpZCI6Ijc4NCIsIkZvbnRTZXR0aW5ncyI6eyIkaWQiOiI3ODUiLCJGb250U2l6ZSI6MTEsIkZvbnROYW1lIjoiQ2FsaWJyaSIsIklzQm9sZCI6dHJ1ZSwiSXNJdGFsaWMiOmZhbHNlLCJJc1VuZGVybGluZWQiOmZhbHNlLCJQYXJlbnRTdHlsZSI6bnVsbH0sIkF1dG9TaXplIjowLCJGb3JlZ3JvdW5kIjp7IiRpZCI6Ijc4NiIsIkNvbG9yIjp7IiRpZCI6Ijc4NyIsIkEiOjI1NSwiUiI6MTI3LCJHIjo5NiwiQiI6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m51bGwsIlBhcmVudFN0eWxlIjpudWxsfSwiRGF0ZVN0eWxlIjp7IiRpZCI6Ijc4OCIsIkZvbnRTZXR0aW5ncyI6eyIkaWQiOiI3ODkiLCJGb250U2l6ZSI6MTAsIkZvbnROYW1lIjoiQ2FsaWJyaSIsIklzQm9sZCI6ZmFsc2UsIklzSXRhbGljIjpmYWxzZSwiSXNVbmRlcmxpbmVkIjpmYWxzZSwiUGFyZW50U3R5bGUiOm51bGx9LCJBdXRvU2l6ZSI6MCwiRm9yZWdyb3VuZCI6eyIkaWQiOiI3OTAiLCJDb2xvciI6eyIkaWQiOiI3OT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yZWYiOiI4MCJ9LCJJc1Zpc2libGUiOmZhbHNlLCJXaWR0aCI6MC4wLCJIZWlnaHQiOjAuMCwiQm9yZGVyU3R5bGUiOm51bGwsIlBhcmVudFN0eWxlIjpudWxsfSwiVGl0bGVQb3NpdGlvbiI6IlJpZ2h0IiwiRGF0ZVBvc2l0aW9uIjoiTGVmdCIsIlNoYXBlVHlwZSI6MSwiU2hhcGVTaXplIjowLCJTaGFwZVN0eWxlIjp7IiRpZCI6Ijc5MiIsIk1hcmdpbiI6eyIkcmVmIjoiNjAifSwiUGFkZGluZyI6eyIkcmVmIjoiNjEifSwiQmFja2dyb3VuZCI6eyIkaWQiOiI3OTMiLCJDb2xvciI6eyIkaWQiOiI3OTQiLCJBIjoyNTUsIlIiOjIwNiwiRyI6MTQ2LCJCIjowfX0sIklzVmlzaWJsZSI6dHJ1ZSwiV2lkdGgiOjEyLjAsIkhlaWdodCI6MTQuMCwiQm9yZGVyU3R5bGUiOnsiJGlkIjoiNzk1IiwiTGluZUNvbG9yIjp7IiRyZWYiOiI2NSJ9LCJMaW5lV2VpZ2h0IjowLjAsIkxpbmVUeXBlIjowLCJQYXJlbnRTdHlsZSI6bnVsbH0sIlBhcmVudFN0eWxlIjpudWxsfSwiRGF0ZUZvcm1hdCI6eyIkaWQiOiI3O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X0sIkh5cGVybGluayI6eyIkaWQiOiI3OTciLCJBZGRyZXNzIjoiIiwiU3ViQWRkcmVzcyI6IiJ9LCJJbXBvcnRJZCI6IiJ9LHsiJGlkIjoiNzk4IiwiSWQiOiJmYThjMWIxYS1kOWY5LTRmOGUtOTBiMy0yNzQzN2Y5MDJhMTEiLCJJbmRleCI6MjAsIkdyb3VwSWQiOiI3NmNhMWRlNS03NmVhLTQzMGMtOTcwNy1mOWVmNGNiMGEzNjYiLCJUaXRsZSI6IkxvYWQgQmFsYW5jZSIsIkRhdGVUaW1lIjoiMjAyMC0xMC0wMlQxMTo1OTowMCIsIlBlcmNlbnRhZ2VDb21wbGV0ZSI6bnVsbCwiTm90ZSI6bnVsbCwiU3R5bGUiOnsiJGlkIjoiNzk5IiwiVGl0bGVTdHlsZSI6eyIkaWQiOiI4MDAiLCJGb250U2V0dGluZ3MiOnsiJGlkIjoiODAxIiwiRm9udFNpemUiOjExLCJGb250TmFtZSI6IkNhbGlicmkiLCJJc0JvbGQiOnRydWUsIklzSXRhbGljIjpmYWxzZSwiSXNVbmRlcmxpbmVkIjpmYWxzZSwiUGFyZW50U3R5bGUiOm51bGx9LCJBdXRvU2l6ZSI6MCwiRm9yZWdyb3VuZCI6eyIkaWQiOiI4MDIiLCJDb2xvciI6eyIkaWQiOiI4MDMiLCJBIjoyNTUsIlIiOjEyNywiRyI6OTYsIkIiOj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4MDQiLCJGb250U2V0dGluZ3MiOnsiJGlkIjoiODA1IiwiRm9udFNpemUiOjEwLCJGb250TmFtZSI6IkNhbGlicmkiLCJJc0JvbGQiOmZhbHNlLCJJc0l0YWxpYyI6ZmFsc2UsIklzVW5kZXJsaW5lZCI6ZmFsc2UsIlBhcmVudFN0eWxlIjpudWxsfSwiQXV0b1NpemUiOjAsIkZvcmVncm91bmQiOnsiJGlkIjoiODA2IiwiQ29sb3IiOnsiJGlkIjoiODA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cmVmIjoiODAifSwiSXNWaXNpYmxlIjpmYWxzZSwiV2lkdGgiOjAuMCwiSGVpZ2h0IjowLjAsIkJvcmRlclN0eWxlIjpudWxsLCJQYXJlbnRTdHlsZSI6bnVsbH0sIlRpdGxlUG9zaXRpb24iOiJSaWdodCIsIkRhdGVQb3NpdGlvbiI6IkxlZnQiLCJTaGFwZVR5cGUiOjEsIlNoYXBlU2l6ZSI6MCwiU2hhcGVTdHlsZSI6eyIkaWQiOiI4MDgiLCJNYXJnaW4iOnsiJHJlZiI6IjYwIn0sIlBhZGRpbmciOnsiJHJlZiI6IjYxIn0sIkJhY2tncm91bmQiOnsiJGlkIjoiODA5IiwiQ29sb3IiOnsiJGlkIjoiODEwIiwiQSI6MjU1LCJSIjoyMDYsIkciOjE0NiwiQiI6MH19LCJJc1Zpc2libGUiOnRydWUsIldpZHRoIjoxMi4wLCJIZWlnaHQiOjE0LjAsIkJvcmRlclN0eWxlIjp7IiRpZCI6IjgxMSIsIkxpbmVDb2xvciI6eyIkcmVmIjoiNjUifSwiTGluZVdlaWdodCI6MC4wLCJMaW5lVHlwZSI6MCwiUGFyZW50U3R5bGUiOm51bGx9LCJQYXJlbnRTdHlsZSI6bnVsbH0sIkRhdGVGb3JtYXQiOnsiJGlkIjoiODE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V9LCJIeXBlcmxpbmsiOnsiJGlkIjoiODEzIiwiQWRkcmVzcyI6IiIsIlN1YkFkZHJlc3MiOiIifSwiSW1wb3J0SWQiOiIifV19LHsiJGlkIjoiODE0IiwiSWQiOiI4OTExYmNlYi02Nzk0LTQxYWQtYjM3NS02YTc5NGI2ODJmMzEiLCJJbmRleCI6MiwiSGVhZGVyVGV4dCI6IkRldmVsb3AiLCJTdHlsZSI6eyIkaWQiOiI4MTUiLCJIZWFkZXJTdHlsZSI6eyIkaWQiOiI4MTYiLCJUZXh0U3R5bGUiOnsiJGlkIjoiODE3IiwiRm9udFNldHRpbmdzIjp7IiRpZCI6IjgxOCIsIkZvbnRTaXplIjoxMCwiRm9udE5hbWUiOiJGcmFua2xpbiBHb3RoaWMgTWVkaXVtIiwiSXNCb2xkIjpmYWxzZSwiSXNJdGFsaWMiOmZhbHNlLCJJc1VuZGVybGluZWQiOmZhbHNlLCJQYXJlbnRTdHlsZSI6bnVsbH0sIkF1dG9TaXplIjowLCJGb3JlZ3JvdW5kIjp7IiRpZCI6IjgxOSIsIkNvbG9yIjp7IiRpZCI6IjgyMCIsIkEiOjI1NSwiUiI6MzksIkciOjEwMywiQiI6MH19LCJNYXhXaWR0aCI6MC4w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ODIxIiwiTWFyZ2luIjp7IiRyZWYiOiIxNDMifSwiUGFkZGluZyI6eyIkcmVmIjoiMTQ0In0sIkJhY2tncm91bmQiOnsiJGlkIjoiODIyIiwiQ29sb3IiOnsiJGlkIjoiODIzIiwiQSI6MTI3LCJSIjoxMTIsIkciOjE3MywiQiI6NzF9fSwiSXNWaXNpYmxlIjpmYWxzZSwiV2lkdGgiOjAuMCwiSGVpZ2h0IjowLjAsIkJvcmRlclN0eWxlIjp7IiRpZCI6IjgyNCIsIkxpbmVDb2xvciI6eyIkcmVmIjoiMTQ4In0sIkxpbmVXZWlnaHQiOjAuMCwiTGluZVR5cGUiOjAsIlBhcmVudFN0eWxlIjpudWxsfSwiUGFyZW50U3R5bGUiOm51bGx9LCJNYXJnaW4iOnsiJHJlZiI6IjE1MCJ9LCJQYWRkaW5nIjp7IiRyZWYiOiIxNTEifSwiQmFja2dyb3VuZCI6bnVsbCwiSXNWaXNpYmxlIjp0cnVlLCJXaWR0aCI6MC4wLCJIZWlnaHQiOjAuMCwiQm9yZGVyU3R5bGUiOm51bGwsIlBhcmVudFN0eWxlIjpudWxsfSwiQmFja2dyb3VuZFN0eWxlIjp7IiRpZCI6IjgyNSIsIk1hcmdpbiI6eyIkcmVmIjoiMTUzIn0sIlBhZGRpbmciOnsiJHJlZiI6IjE1NCJ9LCJCYWNrZ3JvdW5kIjp7IiRpZCI6IjgyNiIsIkNvbG9yIjp7IiRpZCI6IjgyNyIsIkEiOjM4LCJSIjoxMTIsIkciOjE3MywiQiI6NzF9fSwiSXNWaXNpYmxlIjp0cnVlLCJXaWR0aCI6MC4wLCJIZWlnaHQiOjAuMCwiQm9yZGVyU3R5bGUiOnsiJGlkIjoiODI4IiwiTGluZUNvbG9yIjp7IiRyZWYiOiIxNTgi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3siJGlkIjoiODI5IiwiX2F0dGFjaGVkTWlsZXN0b25lcyI6W10sIlRhc2tEZWZpbml0aW9uIjp7IiRpZCI6IjgzMCIsIkdyb3VwTmFtZSI6IjllMzI4YTQ3LTgyMTAtNDI1NS1hZjg2LTQ1NWMwOTY2NmFlNSIsIlN0YXJ0RGF0ZSI6IjIwMjAtMDQtMDFUMDA6MDA6MDBaIiwiRW5kRGF0ZSI6IjIwMjAtMDUtMTNUMTE6NTk6MDBaIiwiUGVyY2VudGFnZUNvbXBsZXRlIjpudWxsLCJTdHlsZSI6eyIkaWQiOiI4MzEiLCJTaGFwZSI6MywiU2hhcGVUaGlja25lc3MiOjAsIkR1cmF0aW9uRm9ybWF0IjowLCJJbmNsdWRlTm9uV29ya2luZ0RheXNJbkR1cmF0aW9uIjpmYWxzZSwiUGVyY2VudGFnZUNvbXBsZXRlU3R5bGUiOnsiJGlkIjoiODMyIiwiRm9udFNldHRpbmdzIjp7IiRpZCI6IjgzMy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4MzQiLCJUb3AiOjAsIkxlZnQiOjAsIlJpZ2h0IjowLCJCb3R0b20iOjB9LCJQYWRkaW5nIjp7IiRpZCI6IjgzNSIsIlRvcCI6MCwiTGVmdCI6MCwiUmlnaHQiOjAsIkJvdHRvbSI6MH0sIkJhY2tncm91bmQiOnsiJHJlZiI6Ijg5In0sIklzVmlzaWJsZSI6dHJ1ZSwiV2lkdGgiOjAuMCwiSGVpZ2h0IjowLjAsIkJvcmRlclN0eWxlIjp7IiRpZCI6IjgzNiIsIkxpbmVDb2xvciI6bnVsbCwiTGluZVdlaWdodCI6MC4wLCJMaW5lVHlwZSI6MCwiUGFyZW50U3R5bGUiOm51bGx9LCJQYXJlbnRTdHlsZSI6bnVsbH0sIkR1cmF0aW9uU3R5bGUiOnsiJGlkIjoiODM3IiwiRm9udFNldHRpbmdzIjp7IiRpZCI6IjgzOCIsIkZvbnRTaXplIjoxMCwiRm9udE5hbWUiOiJDYWxpYnJpIiwiSXNCb2xkIjpmYWxzZSwiSXNJdGFsaWMiOmZhbHNlLCJJc1VuZGVybGluZWQiOmZhbHNlLCJQYXJlbnRTdHlsZSI6bnVsbH0sIkF1dG9TaXplIjowLCJGb3JlZ3JvdW5kIjp7IiRpZCI6IjgzOSIsIkNvbG9yIjp7IiRyZWYiOiI5MyJ9fSwiTWF4V2lkdGgiOjIwMC4wLCJNYXhIZWlnaHQiOiJJbmZpbml0eSIsIlNtYXJ0Rm9yZWdyb3VuZElzQWN0aXZlIjpmYWxzZSwiSG9yaXpvbnRhbEFsaWdubWVudCI6MCwiVmVydGljYWxBbGlnbm1lbnQiOjAsIlNtYXJ0Rm9yZWdyb3VuZCI6bnVsbCwiQmFja2dyb3VuZEZpbGxUeXBlIjowLCJNYXJnaW4iOnsiJGlkIjoiODQwIiwiVG9wIjowLCJMZWZ0IjowLCJSaWdodCI6MCwiQm90dG9tIjowfSwiUGFkZGluZyI6eyIkaWQiOiI4NDEiLCJUb3AiOjAsIkxlZnQiOjAsIlJpZ2h0IjowLCJCb3R0b20iOjB9LCJCYWNrZ3JvdW5kIjp7IiRyZWYiOiI5NiJ9LCJJc1Zpc2libGUiOnRydWUsIldpZHRoIjowLjAsIkhlaWdodCI6MC4wLCJCb3JkZXJTdHlsZSI6eyIkaWQiOiI4NDIiLCJMaW5lQ29sb3IiOm51bGwsIkxpbmVXZWlnaHQiOjAuMCwiTGluZVR5cGUiOjAsIlBhcmVudFN0eWxlIjpudWxsfSwiUGFyZW50U3R5bGUiOm51bGx9LCJIb3Jpem9udGFsQ29ubmVjdG9yU3R5bGUiOnsiJGlkIjoiODQzIiwiTGluZUNvbG9yIjp7IiRyZWYiOiI5OCJ9LCJMaW5lV2VpZ2h0IjoxLjAsIkxpbmVUeXBlIjowLCJQYXJlbnRTdHlsZSI6bnVsbH0sIlZlcnRpY2FsQ29ubmVjdG9yU3R5bGUiOnsiJGlkIjoiODQ0IiwiTGluZUNvbG9yIjp7IiRyZWYiOiIxMDE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UsIklzQmVsb3dUaW1lYmFuZCI6dHJ1ZSwiUGVyY2VudGFnZUNvbXBsZXRlU2hhcGVPcGFjaXR5IjozNSwiU2hhcGVTdHlsZSI6eyIkaWQiOiI4NDUiLCJNYXJnaW4iOnsiJGlkIjoiODQ2IiwiVG9wIjowLCJMZWZ0Ijo0LCJSaWdodCI6NCwiQm90dG9tIjowfSwiUGFkZGluZyI6eyIkaWQiOiI4NDciLCJUb3AiOjAsIkxlZnQiOjAsIlJpZ2h0IjowLCJCb3R0b20iOjB9LCJCYWNrZ3JvdW5kIjp7IiRpZCI6Ijg0OCIsIkNvbG9yIjp7IiRpZCI6Ijg0OSIsIkEiOjI1NSwiUiI6MTE2LCJHIjoxNzMsIkIiOjczfX0sIklzVmlzaWJsZSI6dHJ1ZSwiV2lkdGgiOjAuMCwiSGVpZ2h0IjoxMy40MjY2NjY2NjY2NjY2NzcsIkJvcmRlclN0eWxlIjp7IiRpZCI6Ijg1MCIsIkxpbmVDb2xvciI6eyIkcmVmIjoiMTA5In0sIkxpbmVXZWlnaHQiOjAuMCwiTGluZVR5cGUiOjAsIlBhcmVudFN0eWxlIjpudWxsfSwiUGFyZW50U3R5bGUiOm51bGx9LCJUaXRsZVN0eWxlIjp7IiRpZCI6Ijg1MSIsIkZvbnRTZXR0aW5ncyI6eyIkaWQiOiI4NTIiLCJGb250U2l6ZSI6MTEsIkZvbnROYW1lIjoiQ2FsaWJyaSIsIklzQm9sZCI6ZmFsc2UsIklzSXRhbGljIjpmYWxzZSwiSXNVbmRlcmxpbmVkIjpmYWxzZSwiUGFyZW50U3R5bGUiOm51bGx9LCJBdXRvU2l6ZSI6MCwiRm9yZWdyb3VuZCI6eyIkaWQiOiI4NTMiLCJDb2xvciI6eyIkaWQiOiI4NTQ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ODU1IiwiVG9wIjowLCJMZWZ0IjowLCJSaWdodCI6MCwiQm90dG9tIjowfSwiUGFkZGluZyI6eyIkaWQiOiI4NTYiLCJUb3AiOjAsIkxlZnQiOjAsIlJpZ2h0IjowLCJCb3R0b20iOjB9LCJCYWNrZ3JvdW5kIjp7IiRyZWYiOiIxMTcifSwiSXNWaXNpYmxlIjp0cnVlLCJXaWR0aCI6MC4wLCJIZWlnaHQiOjAuMCwiQm9yZGVyU3R5bGUiOnsiJGlkIjoiODU3IiwiTGluZUNvbG9yIjpudWxsLCJMaW5lV2VpZ2h0IjowLjAsIkxpbmVUeXBlIjowLCJQYXJlbnRTdHlsZSI6bnVsbH0sIlBhcmVudFN0eWxlIjpudWxsfSwiRGF0ZVN0eWxlIjp7IiRpZCI6Ijg1OCIsIkZvbnRTZXR0aW5ncyI6eyIkaWQiOiI4NTkiLCJGb250U2l6ZSI6MTAsIkZvbnROYW1lIjoiQ2FsaWJyaSIsIklzQm9sZCI6ZmFsc2UsIklzSXRhbGljIjpmYWxzZSwiSXNVbmRlcmxpbmVkIjpmYWxzZSwiUGFyZW50U3R5bGUiOm51bGx9LCJBdXRvU2l6ZSI6MCwiRm9yZWdyb3VuZCI6eyIkaWQiOiI4NjAiLCJDb2xvciI6eyIkaWQiOiI4N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g2MiIsIlRvcCI6MCwiTGVmdCI6MCwiUmlnaHQiOjAsIkJvdHRvbSI6MH0sIlBhZGRpbmciOnsiJGlkIjoiODYzIiwiVG9wIjowLCJMZWZ0IjowLCJSaWdodCI6MCwiQm90dG9tIjowfSwiQmFja2dyb3VuZCI6eyIkcmVmIjoiMTI0In0sIklzVmlzaWJsZSI6dHJ1ZSwiV2lkdGgiOjAuMCwiSGVpZ2h0IjowLjAsIkJvcmRlclN0eWxlIjp7IiRpZCI6Ijg2NCIsIkxpbmVDb2xvciI6bnVsbCwiTGluZVdlaWdodCI6MC4wLCJMaW5lVHlwZSI6MCwiUGFyZW50U3R5bGUiOm51bGx9LCJQYXJlbnRTdHlsZSI6bnVsbH0sIkRhdGVGb3JtYXQiOnsiJGlkIjoiODY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1LCJTbWFydER1cmF0aW9uQWN0aXZhdGVkIjpmYWxzZSwiRGF0ZUZvcm1hdCI6eyIkcmVmIjoiODY1In0sIklkIjoiNDdjYmU4OWMtZGY1NS00MTk5LTlhZTAtZDNhYzUyNjE5NGY2IiwiSW1wb3J0SWQiOm51bGwsIlRpdGxlIjoiQWxwaGEgQnVpbGQiLCJOb3RlIjpudWxsLCJIeXBlcmxpbmsiOnsiJGlkIjoiODY2IiwiQWRkcmVzcyI6IiIsIlN1YkFkZHJlc3MiOiIifSwiSXNDaGFuZ2VkIjpmYWxzZSwiSXNOZXciOmZhbHNlfSwiSW5kZXgiOjB9LHsiJGlkIjoiODY3IiwiX2F0dGFjaGVkTWlsZXN0b25lcyI6W10sIlRhc2tEZWZpbml0aW9uIjp7IiRpZCI6Ijg2OCIsIkdyb3VwTmFtZSI6IjllMzI4YTQ3LTgyMTAtNDI1NS1hZjg2LTQ1NWMwOTY2NmFlNSIsIlN0YXJ0RGF0ZSI6IjIwMjAtMDMtMDFUMDA6MDA6MDBaIiwiRW5kRGF0ZSI6IjIwMjAtMDQtMDFUMTE6NTk6MDBaIiwiUGVyY2VudGFnZUNvbXBsZXRlIjpudWxsLCJTdHlsZSI6eyIkaWQiOiI4NjkiLCJTaGFwZSI6MSwiU2hhcGVUaGlja25lc3MiOjAsIkR1cmF0aW9uRm9ybWF0IjowLCJJbmNsdWRlTm9uV29ya2luZ0RheXNJbkR1cmF0aW9uIjpmYWxzZSwiUGVyY2VudGFnZUNvbXBsZXRlU3R5bGUiOnsiJGlkIjoiODcwIiwiRm9udFNldHRpbmdzIjp7IiRpZCI6Ijg3M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4NzIiLCJUb3AiOjAsIkxlZnQiOjAsIlJpZ2h0IjowLCJCb3R0b20iOjB9LCJQYWRkaW5nIjp7IiRpZCI6Ijg3MyIsIlRvcCI6MCwiTGVmdCI6MCwiUmlnaHQiOjAsIkJvdHRvbSI6MH0sIkJhY2tncm91bmQiOnsiJHJlZiI6Ijg5In0sIklzVmlzaWJsZSI6dHJ1ZSwiV2lkdGgiOjAuMCwiSGVpZ2h0IjowLjAsIkJvcmRlclN0eWxlIjp7IiRpZCI6Ijg3NCIsIkxpbmVDb2xvciI6bnVsbCwiTGluZVdlaWdodCI6MC4wLCJMaW5lVHlwZSI6MCwiUGFyZW50U3R5bGUiOm51bGx9LCJQYXJlbnRTdHlsZSI6bnVsbH0sIkR1cmF0aW9uU3R5bGUiOnsiJGlkIjoiODc1IiwiRm9udFNldHRpbmdzIjp7IiRpZCI6Ijg3NiIsIkZvbnRTaXplIjoxMCwiRm9udE5hbWUiOiJDYWxpYnJpIiwiSXNCb2xkIjpmYWxzZSwiSXNJdGFsaWMiOmZhbHNlLCJJc1VuZGVybGluZWQiOmZhbHNlLCJQYXJlbnRTdHlsZSI6bnVsbH0sIkF1dG9TaXplIjowLCJGb3JlZ3JvdW5kIjp7IiRpZCI6Ijg3NyIsIkNvbG9yIjp7IiRyZWYiOiI5MyJ9fSwiTWF4V2lkdGgiOjIwMC4wLCJNYXhIZWlnaHQiOiJJbmZpbml0eSIsIlNtYXJ0Rm9yZWdyb3VuZElzQWN0aXZlIjpmYWxzZSwiSG9yaXpvbnRhbEFsaWdubWVudCI6MCwiVmVydGljYWxBbGlnbm1lbnQiOjAsIlNtYXJ0Rm9yZWdyb3VuZCI6bnVsbCwiQmFja2dyb3VuZEZpbGxUeXBlIjowLCJNYXJnaW4iOnsiJGlkIjoiODc4IiwiVG9wIjowLCJMZWZ0IjowLCJSaWdodCI6MCwiQm90dG9tIjowfSwiUGFkZGluZyI6eyIkaWQiOiI4NzkiLCJUb3AiOjAsIkxlZnQiOjAsIlJpZ2h0IjowLCJCb3R0b20iOjB9LCJCYWNrZ3JvdW5kIjp7IiRyZWYiOiI5NiJ9LCJJc1Zpc2libGUiOnRydWUsIldpZHRoIjowLjAsIkhlaWdodCI6MC4wLCJCb3JkZXJTdHlsZSI6eyIkaWQiOiI4ODAiLCJMaW5lQ29sb3IiOm51bGwsIkxpbmVXZWlnaHQiOjAuMCwiTGluZVR5cGUiOjAsIlBhcmVudFN0eWxlIjpudWxsfSwiUGFyZW50U3R5bGUiOm51bGx9LCJIb3Jpem9udGFsQ29ubmVjdG9yU3R5bGUiOnsiJGlkIjoiODgxIiwiTGluZUNvbG9yIjp7IiRyZWYiOiI5OCJ9LCJMaW5lV2VpZ2h0IjoxLjAsIkxpbmVUeXBlIjowLCJQYXJlbnRTdHlsZSI6bnVsbH0sIlZlcnRpY2FsQ29ubmVjdG9yU3R5bGUiOnsiJGlkIjoiODgyIiwiTGluZUNvbG9yIjp7IiRyZWYiOiIxMDE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UsIklzQmVsb3dUaW1lYmFuZCI6dHJ1ZSwiUGVyY2VudGFnZUNvbXBsZXRlU2hhcGVPcGFjaXR5IjozNSwiU2hhcGVTdHlsZSI6eyIkaWQiOiI4ODMiLCJNYXJnaW4iOnsiJGlkIjoiODg0IiwiVG9wIjowLCJMZWZ0Ijo0LCJSaWdodCI6NCwiQm90dG9tIjowfSwiUGFkZGluZyI6eyIkaWQiOiI4ODUiLCJUb3AiOjAsIkxlZnQiOjAsIlJpZ2h0IjowLCJCb3R0b20iOjB9LCJCYWNrZ3JvdW5kIjp7IiRpZCI6Ijg4NiIsIkNvbG9yIjp7IiRpZCI6Ijg4NyIsIkEiOjI1NSwiUiI6MTE2LCJHIjoxNzMsIkIiOjczfX0sIklzVmlzaWJsZSI6dHJ1ZSwiV2lkdGgiOjAuMCwiSGVpZ2h0IjoxMy40MjY2NjY2NjY2NjY2NzcsIkJvcmRlclN0eWxlIjp7IiRpZCI6Ijg4OCIsIkxpbmVDb2xvciI6eyIkcmVmIjoiMTA5In0sIkxpbmVXZWlnaHQiOjAuMCwiTGluZVR5cGUiOjAsIlBhcmVudFN0eWxlIjpudWxsfSwiUGFyZW50U3R5bGUiOm51bGx9LCJUaXRsZVN0eWxlIjp7IiRpZCI6Ijg4OSIsIkZvbnRTZXR0aW5ncyI6eyIkaWQiOiI4OTAiLCJGb250U2l6ZSI6MTEsIkZvbnROYW1lIjoiQ2FsaWJyaSIsIklzQm9sZCI6ZmFsc2UsIklzSXRhbGljIjpmYWxzZSwiSXNVbmRlcmxpbmVkIjpmYWxzZSwiUGFyZW50U3R5bGUiOm51bGx9LCJBdXRvU2l6ZSI6MCwiRm9yZWdyb3VuZCI6eyIkaWQiOiI4OTEiLCJDb2xvciI6eyIkaWQiOiI4OTI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ODkzIiwiVG9wIjowLCJMZWZ0IjowLCJSaWdodCI6MCwiQm90dG9tIjowfSwiUGFkZGluZyI6eyIkaWQiOiI4OTQiLCJUb3AiOjAsIkxlZnQiOjAsIlJpZ2h0IjowLCJCb3R0b20iOjB9LCJCYWNrZ3JvdW5kIjp7IiRyZWYiOiIxMTcifSwiSXNWaXNpYmxlIjp0cnVlLCJXaWR0aCI6MC4wLCJIZWlnaHQiOjAuMCwiQm9yZGVyU3R5bGUiOnsiJGlkIjoiODk1IiwiTGluZUNvbG9yIjpudWxsLCJMaW5lV2VpZ2h0IjowLjAsIkxpbmVUeXBlIjowLCJQYXJlbnRTdHlsZSI6bnVsbH0sIlBhcmVudFN0eWxlIjpudWxsfSwiRGF0ZVN0eWxlIjp7IiRpZCI6Ijg5NiIsIkZvbnRTZXR0aW5ncyI6eyIkaWQiOiI4OTciLCJGb250U2l6ZSI6MTAsIkZvbnROYW1lIjoiQ2FsaWJyaSIsIklzQm9sZCI6ZmFsc2UsIklzSXRhbGljIjpmYWxzZSwiSXNVbmRlcmxpbmVkIjpmYWxzZSwiUGFyZW50U3R5bGUiOm51bGx9LCJBdXRvU2l6ZSI6MCwiRm9yZWdyb3VuZCI6eyIkaWQiOiI4OTgiLCJDb2xvciI6eyIkaWQiOiI4OT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kwMCIsIlRvcCI6MCwiTGVmdCI6MCwiUmlnaHQiOjAsIkJvdHRvbSI6MH0sIlBhZGRpbmciOnsiJGlkIjoiOTAxIiwiVG9wIjowLCJMZWZ0IjowLCJSaWdodCI6MCwiQm90dG9tIjowfSwiQmFja2dyb3VuZCI6eyIkcmVmIjoiMTI0In0sIklzVmlzaWJsZSI6dHJ1ZSwiV2lkdGgiOjAuMCwiSGVpZ2h0IjowLjAsIkJvcmRlclN0eWxlIjp7IiRpZCI6IjkwMiIsIkxpbmVDb2xvciI6bnVsbCwiTGluZVdlaWdodCI6MC4wLCJMaW5lVHlwZSI6MCwiUGFyZW50U3R5bGUiOm51bGx9LCJQYXJlbnRTdHlsZSI6bnVsbH0sIkRhdGVGb3JtYXQiOnsiJGlkIjoiOTA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2LCJTbWFydER1cmF0aW9uQWN0aXZhdGVkIjpmYWxzZSwiRGF0ZUZvcm1hdCI6eyIkcmVmIjoiOTAzIn0sIklkIjoiY2YyNWU3Y2EtZWI5My00Yjc1LWIxZWYtZDJkYjcxOTA1YWQ1IiwiSW1wb3J0SWQiOm51bGwsIlRpdGxlIjoiUHJvdG90eXBlIiwiTm90ZSI6bnVsbCwiSHlwZXJsaW5rIjp7IiRpZCI6IjkwNCIsIkFkZHJlc3MiOiIiLCJTdWJBZGRyZXNzIjoiIn0sIklzQ2hhbmdlZCI6ZmFsc2UsIklzTmV3IjpmYWxzZX0sIkluZGV4IjowfSx7IiRpZCI6IjkwNSIsIl9hdHRhY2hlZE1pbGVzdG9uZXMiOltdLCJUYXNrRGVmaW5pdGlvbiI6eyIkaWQiOiI5MDYiLCJHcm91cE5hbWUiOm51bGwsIlN0YXJ0RGF0ZSI6IjIwMjAtMDQtMDFUMDA6MDA6MDBaIiwiRW5kRGF0ZSI6IjIwMjAtMTAtMjFUMTE6NTk6MDBaIiwiUGVyY2VudGFnZUNvbXBsZXRlIjpudWxsLCJTdHlsZSI6eyIkaWQiOiI5MDciLCJTaGFwZSI6NiwiU2hhcGVUaGlja25lc3MiOjEsIkR1cmF0aW9uRm9ybWF0IjowLCJJbmNsdWRlTm9uV29ya2luZ0RheXNJbkR1cmF0aW9uIjpmYWxzZSwiUGVyY2VudGFnZUNvbXBsZXRlU3R5bGUiOnsiJGlkIjoiOTA4IiwiRm9udFNldHRpbmdzIjp7IiRpZCI6IjkwO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5MTAiLCJUb3AiOjAsIkxlZnQiOjAsIlJpZ2h0IjowLCJCb3R0b20iOjB9LCJQYWRkaW5nIjp7IiRpZCI6IjkxMSIsIlRvcCI6MCwiTGVmdCI6MCwiUmlnaHQiOjAsIkJvdHRvbSI6MH0sIkJhY2tncm91bmQiOnsiJHJlZiI6Ijg5In0sIklzVmlzaWJsZSI6dHJ1ZSwiV2lkdGgiOjAuMCwiSGVpZ2h0IjowLjAsIkJvcmRlclN0eWxlIjp7IiRpZCI6IjkxMiIsIkxpbmVDb2xvciI6bnVsbCwiTGluZVdlaWdodCI6MC4wLCJMaW5lVHlwZSI6MCwiUGFyZW50U3R5bGUiOm51bGx9LCJQYXJlbnRTdHlsZSI6bnVsbH0sIkR1cmF0aW9uU3R5bGUiOnsiJGlkIjoiOTEzIiwiRm9udFNldHRpbmdzIjp7IiRpZCI6IjkxNCIsIkZvbnRTaXplIjoxMCwiRm9udE5hbWUiOiJDYWxpYnJpIiwiSXNCb2xkIjpmYWxzZSwiSXNJdGFsaWMiOmZhbHNlLCJJc1VuZGVybGluZWQiOmZhbHNlLCJQYXJlbnRTdHlsZSI6bnVsbH0sIkF1dG9TaXplIjowLCJGb3JlZ3JvdW5kIjp7IiRpZCI6IjkxNSIsIkNvbG9yIjp7IiRyZWYiOiI5MyJ9fSwiTWF4V2lkdGgiOjIwMC4wLCJNYXhIZWlnaHQiOiJJbmZpbml0eSIsIlNtYXJ0Rm9yZWdyb3VuZElzQWN0aXZlIjpmYWxzZSwiSG9yaXpvbnRhbEFsaWdubWVudCI6MCwiVmVydGljYWxBbGlnbm1lbnQiOjAsIlNtYXJ0Rm9yZWdyb3VuZCI6bnVsbCwiQmFja2dyb3VuZEZpbGxUeXBlIjowLCJNYXJnaW4iOnsiJGlkIjoiOTE2IiwiVG9wIjowLCJMZWZ0IjowLCJSaWdodCI6MCwiQm90dG9tIjowfSwiUGFkZGluZyI6eyIkaWQiOiI5MTciLCJUb3AiOjAsIkxlZnQiOjAsIlJpZ2h0IjowLCJCb3R0b20iOjB9LCJCYWNrZ3JvdW5kIjp7IiRyZWYiOiI5NiJ9LCJJc1Zpc2libGUiOnRydWUsIldpZHRoIjowLjAsIkhlaWdodCI6MC4wLCJCb3JkZXJTdHlsZSI6eyIkaWQiOiI5MTgiLCJMaW5lQ29sb3IiOm51bGwsIkxpbmVXZWlnaHQiOjAuMCwiTGluZVR5cGUiOjAsIlBhcmVudFN0eWxlIjpudWxsfSwiUGFyZW50U3R5bGUiOm51bGx9LCJIb3Jpem9udGFsQ29ubmVjdG9yU3R5bGUiOnsiJGlkIjoiOTE5IiwiTGluZUNvbG9yIjp7IiRyZWYiOiI5OCJ9LCJMaW5lV2VpZ2h0IjoxLjAsIkxpbmVUeXBlIjowLCJQYXJlbnRTdHlsZSI6bnVsbH0sIlZlcnRpY2FsQ29ubmVjdG9yU3R5bGUiOnsiJGlkIjoiOTIwIiwiTGluZUNvbG9yIjp7IiRyZWYiOiIxMDE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UsIklzQmVsb3dUaW1lYmFuZCI6dHJ1ZSwiUGVyY2VudGFnZUNvbXBsZXRlU2hhcGVPcGFjaXR5IjozNSwiU2hhcGVTdHlsZSI6eyIkaWQiOiI5MjEiLCJNYXJnaW4iOnsiJGlkIjoiOTIyIiwiVG9wIjowLCJMZWZ0Ijo0LCJSaWdodCI6NCwiQm90dG9tIjowfSwiUGFkZGluZyI6eyIkaWQiOiI5MjMiLCJUb3AiOjAsIkxlZnQiOjAsIlJpZ2h0IjowLCJCb3R0b20iOjB9LCJCYWNrZ3JvdW5kIjp7IiRpZCI6IjkyNCIsIkNvbG9yIjp7IiRpZCI6IjkyNSIsIkEiOjI1NSwiUiI6MTE2LCJHIjoxNzMsIkIiOjczfX0sIklzVmlzaWJsZSI6dHJ1ZSwiV2lkdGgiOjAuMCwiSGVpZ2h0IjoxNi4wLCJCb3JkZXJTdHlsZSI6eyIkaWQiOiI5MjYiLCJMaW5lQ29sb3IiOnsiJHJlZiI6IjEwOSJ9LCJMaW5lV2VpZ2h0IjowLjAsIkxpbmVUeXBlIjowLCJQYXJlbnRTdHlsZSI6bnVsbH0sIlBhcmVudFN0eWxlIjpudWxsfSwiVGl0bGVTdHlsZSI6eyIkaWQiOiI5MjciLCJGb250U2V0dGluZ3MiOnsiJGlkIjoiOTI4IiwiRm9udFNpemUiOjExLCJGb250TmFtZSI6IkNhbGlicmkiLCJJc0JvbGQiOmZhbHNlLCJJc0l0YWxpYyI6ZmFsc2UsIklzVW5kZXJsaW5lZCI6ZmFsc2UsIlBhcmVudFN0eWxlIjpudWxsfSwiQXV0b1NpemUiOjAsIkZvcmVncm91bmQiOnsiJGlkIjoiOTI5IiwiQ29sb3IiOnsiJGlkIjoiOTMwIiwiQSI6MjU1LCJSIjoyNTUsIkciOjI1NSwiQiI6MjU1fX0sIk1heFdpZHRoIjo5NjAuMCwiTWF4SGVpZ2h0IjoiSW5maW5pdHkiLCJTbWFydEZvcmVncm91bmRJc0FjdGl2ZSI6ZmFsc2UsIkhvcml6b250YWxBbGlnbm1lbnQiOjEsIlZlcnRpY2FsQWxpZ25tZW50IjowLCJTbWFydEZvcmVncm91bmQiOm51bGwsIkJhY2tncm91bmRGaWxsVHlwZSI6MCwiTWFyZ2luIjp7IiRpZCI6IjkzMSIsIlRvcCI6MCwiTGVmdCI6MCwiUmlnaHQiOjAsIkJvdHRvbSI6MH0sIlBhZGRpbmciOnsiJGlkIjoiOTMyIiwiVG9wIjowLCJMZWZ0IjowLCJSaWdodCI6MCwiQm90dG9tIjowfSwiQmFja2dyb3VuZCI6eyIkcmVmIjoiMTE3In0sIklzVmlzaWJsZSI6dHJ1ZSwiV2lkdGgiOjAuMCwiSGVpZ2h0IjowLjAsIkJvcmRlclN0eWxlIjp7IiRpZCI6IjkzMyIsIkxpbmVDb2xvciI6bnVsbCwiTGluZVdlaWdodCI6MC4wLCJMaW5lVHlwZSI6MCwiUGFyZW50U3R5bGUiOm51bGx9LCJQYXJlbnRTdHlsZSI6bnVsbH0sIkRhdGVTdHlsZSI6eyIkaWQiOiI5MzQiLCJGb250U2V0dGluZ3MiOnsiJGlkIjoiOTM1IiwiRm9udFNpemUiOjEwLCJGb250TmFtZSI6IkNhbGlicmkiLCJJc0JvbGQiOmZhbHNlLCJJc0l0YWxpYyI6ZmFsc2UsIklzVW5kZXJsaW5lZCI6ZmFsc2UsIlBhcmVudFN0eWxlIjpudWxsfSwiQXV0b1NpemUiOjAsIkZvcmVncm91bmQiOnsiJGlkIjoiOTM2IiwiQ29sb3IiOnsiJGlkIjoiOTM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5MzgiLCJUb3AiOjAsIkxlZnQiOjAsIlJpZ2h0IjowLCJCb3R0b20iOjB9LCJQYWRkaW5nIjp7IiRpZCI6IjkzOSIsIlRvcCI6MCwiTGVmdCI6MCwiUmlnaHQiOjAsIkJvdHRvbSI6MH0sIkJhY2tncm91bmQiOnsiJHJlZiI6IjEyNCJ9LCJJc1Zpc2libGUiOnRydWUsIldpZHRoIjowLjAsIkhlaWdodCI6MC4wLCJCb3JkZXJTdHlsZSI6eyIkaWQiOiI5NDAiLCJMaW5lQ29sb3IiOm51bGwsIkxpbmVXZWlnaHQiOjAuMCwiTGluZVR5cGUiOjAsIlBhcmVudFN0eWxlIjpudWxsfSwiUGFyZW50U3R5bGUiOm51bGx9LCJEYXRlRm9ybWF0Ijp7IiRpZCI6Ijk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NywiU21hcnREdXJhdGlvbkFjdGl2YXRlZCI6ZmFsc2UsIkRhdGVGb3JtYXQiOnsiJHJlZiI6Ijk0MSJ9LCJJZCI6IjU0NmRjMzMyLTNkNzQtNDY0YS04ZWY2LWE0ZTZlNTNmMzZlYSIsIkltcG9ydElkIjpudWxsLCJUaXRsZSI6IkRldmVsb3BtZW50IFBoYXNlIEkiLCJOb3RlIjpudWxsLCJIeXBlcmxpbmsiOnsiJGlkIjoiOTQyIiwiQWRkcmVzcyI6IiIsIlN1YkFkZHJlc3MiOiIifSwiSXNDaGFuZ2VkIjpmYWxzZSwiSXNOZXciOmZhbHNlfSwiSW5kZXgiOjB9LHsiJGlkIjoiOTQzIiwiX2F0dGFjaGVkTWlsZXN0b25lcyI6W10sIlRhc2tEZWZpbml0aW9uIjp7IiRpZCI6Ijk0NCIsIkdyb3VwTmFtZSI6bnVsbCwiU3RhcnREYXRlIjoiMjAyMC0wOC0yMVQwMDowMDowMFoiLCJFbmREYXRlIjoiMjAyMC0xMC0yMVQxMTo1OTowMFoiLCJQZXJjZW50YWdlQ29tcGxldGUiOm51bGwsIlN0eWxlIjp7IiRpZCI6Ijk0NSIsIlNoYXBlIjo2LCJTaGFwZVRoaWNrbmVzcyI6MSwiRHVyYXRpb25Gb3JtYXQiOjAsIkluY2x1ZGVOb25Xb3JraW5nRGF5c0luRHVyYXRpb24iOmZhbHNlLCJQZXJjZW50YWdlQ29tcGxldGVTdHlsZSI6eyIkaWQiOiI5NDYiLCJGb250U2V0dGluZ3MiOnsiJGlkIjoiOTQ3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k0OCIsIlRvcCI6MCwiTGVmdCI6MCwiUmlnaHQiOjAsIkJvdHRvbSI6MH0sIlBhZGRpbmciOnsiJGlkIjoiOTQ5IiwiVG9wIjowLCJMZWZ0IjowLCJSaWdodCI6MCwiQm90dG9tIjowfSwiQmFja2dyb3VuZCI6eyIkcmVmIjoiODkifSwiSXNWaXNpYmxlIjp0cnVlLCJXaWR0aCI6MC4wLCJIZWlnaHQiOjAuMCwiQm9yZGVyU3R5bGUiOnsiJGlkIjoiOTUwIiwiTGluZUNvbG9yIjpudWxsLCJMaW5lV2VpZ2h0IjowLjAsIkxpbmVUeXBlIjowLCJQYXJlbnRTdHlsZSI6bnVsbH0sIlBhcmVudFN0eWxlIjpudWxsfSwiRHVyYXRpb25TdHlsZSI6eyIkaWQiOiI5NTEiLCJGb250U2V0dGluZ3MiOnsiJGlkIjoiOTUyIiwiRm9udFNpemUiOjEwLCJGb250TmFtZSI6IkNhbGlicmkiLCJJc0JvbGQiOmZhbHNlLCJJc0l0YWxpYyI6ZmFsc2UsIklzVW5kZXJsaW5lZCI6ZmFsc2UsIlBhcmVudFN0eWxlIjpudWxsfSwiQXV0b1NpemUiOjAsIkZvcmVncm91bmQiOnsiJGlkIjoiOTUzIiwiQ29sb3IiOnsiJHJlZiI6IjkzIn19LCJNYXhXaWR0aCI6MjAwLjAsIk1heEhlaWdodCI6IkluZmluaXR5IiwiU21hcnRGb3JlZ3JvdW5kSXNBY3RpdmUiOmZhbHNlLCJIb3Jpem9udGFsQWxpZ25tZW50IjowLCJWZXJ0aWNhbEFsaWdubWVudCI6MCwiU21hcnRGb3JlZ3JvdW5kIjpudWxsLCJCYWNrZ3JvdW5kRmlsbFR5cGUiOjAsIk1hcmdpbiI6eyIkaWQiOiI5NTQiLCJUb3AiOjAsIkxlZnQiOjAsIlJpZ2h0IjowLCJCb3R0b20iOjB9LCJQYWRkaW5nIjp7IiRpZCI6Ijk1NSIsIlRvcCI6MCwiTGVmdCI6MCwiUmlnaHQiOjAsIkJvdHRvbSI6MH0sIkJhY2tncm91bmQiOnsiJHJlZiI6Ijk2In0sIklzVmlzaWJsZSI6dHJ1ZSwiV2lkdGgiOjAuMCwiSGVpZ2h0IjowLjAsIkJvcmRlclN0eWxlIjp7IiRpZCI6Ijk1NiIsIkxpbmVDb2xvciI6bnVsbCwiTGluZVdlaWdodCI6MC4wLCJMaW5lVHlwZSI6MCwiUGFyZW50U3R5bGUiOm51bGx9LCJQYXJlbnRTdHlsZSI6bnVsbH0sIkhvcml6b250YWxDb25uZWN0b3JTdHlsZSI6eyIkaWQiOiI5NTciLCJMaW5lQ29sb3IiOnsiJHJlZiI6Ijk4In0sIkxpbmVXZWlnaHQiOjEuMCwiTGluZVR5cGUiOjAsIlBhcmVudFN0eWxlIjpudWxsfSwiVmVydGljYWxDb25uZWN0b3JTdHlsZSI6eyIkaWQiOiI5NTg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k1OSIsIk1hcmdpbiI6eyIkaWQiOiI5NjAiLCJUb3AiOjAsIkxlZnQiOjQsIlJpZ2h0Ijo0LCJCb3R0b20iOjB9LCJQYWRkaW5nIjp7IiRpZCI6Ijk2MSIsIlRvcCI6MCwiTGVmdCI6MCwiUmlnaHQiOjAsIkJvdHRvbSI6MH0sIkJhY2tncm91bmQiOnsiJGlkIjoiOTYyIiwiQ29sb3IiOnsiJGlkIjoiOTYzIiwiQSI6MjU1LCJSIjoxMTYsIkciOjE3MywiQiI6NzN9fSwiSXNWaXNpYmxlIjp0cnVlLCJXaWR0aCI6MC4wLCJIZWlnaHQiOjE2LjAsIkJvcmRlclN0eWxlIjp7IiRpZCI6Ijk2NCIsIkxpbmVDb2xvciI6eyIkcmVmIjoiMTA5In0sIkxpbmVXZWlnaHQiOjAuMCwiTGluZVR5cGUiOjAsIlBhcmVudFN0eWxlIjpudWxsfSwiUGFyZW50U3R5bGUiOm51bGx9LCJUaXRsZVN0eWxlIjp7IiRpZCI6Ijk2NSIsIkZvbnRTZXR0aW5ncyI6eyIkaWQiOiI5NjYiLCJGb250U2l6ZSI6MTEsIkZvbnROYW1lIjoiQ2FsaWJyaSIsIklzQm9sZCI6ZmFsc2UsIklzSXRhbGljIjpmYWxzZSwiSXNVbmRlcmxpbmVkIjpmYWxzZSwiUGFyZW50U3R5bGUiOm51bGx9LCJBdXRvU2l6ZSI6MCwiRm9yZWdyb3VuZCI6eyIkaWQiOiI5NjciLCJDb2xvciI6eyIkaWQiOiI5Njg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OTY5IiwiVG9wIjowLCJMZWZ0IjowLCJSaWdodCI6MCwiQm90dG9tIjowfSwiUGFkZGluZyI6eyIkaWQiOiI5NzAiLCJUb3AiOjAsIkxlZnQiOjAsIlJpZ2h0IjowLCJCb3R0b20iOjB9LCJCYWNrZ3JvdW5kIjp7IiRyZWYiOiIxMTcifSwiSXNWaXNpYmxlIjp0cnVlLCJXaWR0aCI6MC4wLCJIZWlnaHQiOjAuMCwiQm9yZGVyU3R5bGUiOnsiJGlkIjoiOTcxIiwiTGluZUNvbG9yIjpudWxsLCJMaW5lV2VpZ2h0IjowLjAsIkxpbmVUeXBlIjowLCJQYXJlbnRTdHlsZSI6bnVsbH0sIlBhcmVudFN0eWxlIjpudWxsfSwiRGF0ZVN0eWxlIjp7IiRpZCI6Ijk3MiIsIkZvbnRTZXR0aW5ncyI6eyIkaWQiOiI5NzMiLCJGb250U2l6ZSI6MTAsIkZvbnROYW1lIjoiQ2FsaWJyaSIsIklzQm9sZCI6ZmFsc2UsIklzSXRhbGljIjpmYWxzZSwiSXNVbmRlcmxpbmVkIjpmYWxzZSwiUGFyZW50U3R5bGUiOm51bGx9LCJBdXRvU2l6ZSI6MCwiRm9yZWdyb3VuZCI6eyIkaWQiOiI5NzQiLCJDb2xvciI6eyIkaWQiOiI5Nz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k3NiIsIlRvcCI6MCwiTGVmdCI6MCwiUmlnaHQiOjAsIkJvdHRvbSI6MH0sIlBhZGRpbmciOnsiJGlkIjoiOTc3IiwiVG9wIjowLCJMZWZ0IjowLCJSaWdodCI6MCwiQm90dG9tIjowfSwiQmFja2dyb3VuZCI6eyIkcmVmIjoiMTI0In0sIklzVmlzaWJsZSI6dHJ1ZSwiV2lkdGgiOjAuMCwiSGVpZ2h0IjowLjAsIkJvcmRlclN0eWxlIjp7IiRpZCI6Ijk3OCIsIkxpbmVDb2xvciI6bnVsbCwiTGluZVdlaWdodCI6MC4wLCJMaW5lVHlwZSI6MCwiUGFyZW50U3R5bGUiOm51bGx9LCJQYXJlbnRTdHlsZSI6bnVsbH0sIkRhdGVGb3JtYXQiOnsiJGlkIjoiOT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4LCJTbWFydER1cmF0aW9uQWN0aXZhdGVkIjpmYWxzZSwiRGF0ZUZvcm1hdCI6eyIkcmVmIjoiOTc5In0sIklkIjoiN2Q5NjA5NjktZGRmYy00ZGZlLWE4MzEtNzIzMTQ5YzE4NDJlIiwiSW1wb3J0SWQiOm51bGwsIlRpdGxlIjoiRGV2ZWxvcG1lbnQgUGhhc2UgSUkiLCJOb3RlIjpudWxsLCJIeXBlcmxpbmsiOnsiJGlkIjoiOTgwIiwiQWRkcmVzcyI6IiIsIlN1YkFkZHJlc3MiOiIifSwiSXNDaGFuZ2VkIjpmYWxzZSwiSXNOZXciOmZhbHNlfSwiSW5kZXgiOjB9LHsiJGlkIjoiOTgxIiwiX2F0dGFjaGVkTWlsZXN0b25lcyI6W10sIlRhc2tEZWZpbml0aW9uIjp7IiRpZCI6Ijk4MiIsIkdyb3VwTmFtZSI6bnVsbCwiU3RhcnREYXRlIjoiMjAyMC0xMS0wMVQwMDowMDowMFoiLCJFbmREYXRlIjoiMjAyMC0xMi0yMlQxMTo1OTowMFoiLCJQZXJjZW50YWdlQ29tcGxldGUiOm51bGwsIlN0eWxlIjp7IiRpZCI6Ijk4MyIsIlNoYXBlIjozLCJTaGFwZVRoaWNrbmVzcyI6MCwiRHVyYXRpb25Gb3JtYXQiOjAsIkluY2x1ZGVOb25Xb3JraW5nRGF5c0luRHVyYXRpb24iOmZhbHNlLCJQZXJjZW50YWdlQ29tcGxldGVTdHlsZSI6eyIkaWQiOiI5ODQiLCJGb250U2V0dGluZ3MiOnsiJGlkIjoiOTg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k4NiIsIlRvcCI6MCwiTGVmdCI6MCwiUmlnaHQiOjAsIkJvdHRvbSI6MH0sIlBhZGRpbmciOnsiJGlkIjoiOTg3IiwiVG9wIjowLCJMZWZ0IjowLCJSaWdodCI6MCwiQm90dG9tIjowfSwiQmFja2dyb3VuZCI6eyIkcmVmIjoiODkifSwiSXNWaXNpYmxlIjp0cnVlLCJXaWR0aCI6MC4wLCJIZWlnaHQiOjAuMCwiQm9yZGVyU3R5bGUiOnsiJGlkIjoiOTg4IiwiTGluZUNvbG9yIjpudWxsLCJMaW5lV2VpZ2h0IjowLjAsIkxpbmVUeXBlIjowLCJQYXJlbnRTdHlsZSI6bnVsbH0sIlBhcmVudFN0eWxlIjpudWxsfSwiRHVyYXRpb25TdHlsZSI6eyIkaWQiOiI5ODkiLCJGb250U2V0dGluZ3MiOnsiJGlkIjoiOTkwIiwiRm9udFNpemUiOjEwLCJGb250TmFtZSI6IkNhbGlicmkiLCJJc0JvbGQiOmZhbHNlLCJJc0l0YWxpYyI6ZmFsc2UsIklzVW5kZXJsaW5lZCI6ZmFsc2UsIlBhcmVudFN0eWxlIjpudWxsfSwiQXV0b1NpemUiOjAsIkZvcmVncm91bmQiOnsiJGlkIjoiOTkxIiwiQ29sb3IiOnsiJHJlZiI6IjkzIn19LCJNYXhXaWR0aCI6MjAwLjAsIk1heEhlaWdodCI6IkluZmluaXR5IiwiU21hcnRGb3JlZ3JvdW5kSXNBY3RpdmUiOmZhbHNlLCJIb3Jpem9udGFsQWxpZ25tZW50IjowLCJWZXJ0aWNhbEFsaWdubWVudCI6MCwiU21hcnRGb3JlZ3JvdW5kIjpudWxsLCJCYWNrZ3JvdW5kRmlsbFR5cGUiOjAsIk1hcmdpbiI6eyIkaWQiOiI5OTIiLCJUb3AiOjAsIkxlZnQiOjAsIlJpZ2h0IjowLCJCb3R0b20iOjB9LCJQYWRkaW5nIjp7IiRpZCI6Ijk5MyIsIlRvcCI6MCwiTGVmdCI6MCwiUmlnaHQiOjAsIkJvdHRvbSI6MH0sIkJhY2tncm91bmQiOnsiJHJlZiI6Ijk2In0sIklzVmlzaWJsZSI6dHJ1ZSwiV2lkdGgiOjAuMCwiSGVpZ2h0IjowLjAsIkJvcmRlclN0eWxlIjp7IiRpZCI6Ijk5NCIsIkxpbmVDb2xvciI6bnVsbCwiTGluZVdlaWdodCI6MC4wLCJMaW5lVHlwZSI6MCwiUGFyZW50U3R5bGUiOm51bGx9LCJQYXJlbnRTdHlsZSI6bnVsbH0sIkhvcml6b250YWxDb25uZWN0b3JTdHlsZSI6eyIkaWQiOiI5OTUiLCJMaW5lQ29sb3IiOnsiJHJlZiI6Ijk4In0sIkxpbmVXZWlnaHQiOjEuMCwiTGluZVR5cGUiOjAsIlBhcmVudFN0eWxlIjpudWxsfSwiVmVydGljYWxDb25uZWN0b3JTdHlsZSI6eyIkaWQiOiI5OTYiLCJMaW5lQ29sb3IiOnsiJHJlZiI6IjEw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0cnVlLCJQZXJjZW50YWdlQ29tcGxldGVTaGFwZU9wYWNpdHkiOjM1LCJTaGFwZVN0eWxlIjp7IiRpZCI6Ijk5NyIsIk1hcmdpbiI6eyIkaWQiOiI5OTgiLCJUb3AiOjAsIkxlZnQiOjQsIlJpZ2h0Ijo0LCJCb3R0b20iOjB9LCJQYWRkaW5nIjp7IiRpZCI6Ijk5OSIsIlRvcCI6MCwiTGVmdCI6MCwiUmlnaHQiOjAsIkJvdHRvbSI6MH0sIkJhY2tncm91bmQiOnsiJGlkIjoiMTAwMCIsIkNvbG9yIjp7IiRpZCI6IjEwMDEiLCJBIjoyNTUsIlIiOjExNiwiRyI6MTczLCJCIjo3M319LCJJc1Zpc2libGUiOnRydWUsIldpZHRoIjowLjAsIkhlaWdodCI6MTMuNDI2NjY2NjY2NjY2Njc3LCJCb3JkZXJTdHlsZSI6eyIkaWQiOiIxMDAyIiwiTGluZUNvbG9yIjp7IiRyZWYiOiIxMDkifSwiTGluZVdlaWdodCI6MC4wLCJMaW5lVHlwZSI6MCwiUGFyZW50U3R5bGUiOm51bGx9LCJQYXJlbnRTdHlsZSI6bnVsbH0sIlRpdGxlU3R5bGUiOnsiJGlkIjoiMTAwMyIsIkZvbnRTZXR0aW5ncyI6eyIkaWQiOiIxMDA0IiwiRm9udFNpemUiOjExLCJGb250TmFtZSI6IkNhbGlicmkiLCJJc0JvbGQiOmZhbHNlLCJJc0l0YWxpYyI6ZmFsc2UsIklzVW5kZXJsaW5lZCI6ZmFsc2UsIlBhcmVudFN0eWxlIjpudWxsfSwiQXV0b1NpemUiOjAsIkZvcmVncm91bmQiOnsiJGlkIjoiMTAwNSIsIkNvbG9yIjp7IiRpZCI6IjEwMDYiLCJBIjoyNTUsIlIiOjI1NSwiRyI6MjU1LCJCIjoyNTV9fSwiTWF4V2lkdGgiOjcyMC4wLCJNYXhIZWlnaHQiOiJJbmZpbml0eSIsIlNtYXJ0Rm9yZWdyb3VuZElzQWN0aXZlIjpmYWxzZSwiSG9yaXpvbnRhbEFsaWdubWVudCI6MSwiVmVydGljYWxBbGlnbm1lbnQiOjAsIlNtYXJ0Rm9yZWdyb3VuZCI6bnVsbCwiQmFja2dyb3VuZEZpbGxUeXBlIjowLCJNYXJnaW4iOnsiJGlkIjoiMTAwNyIsIlRvcCI6MCwiTGVmdCI6MCwiUmlnaHQiOjAsIkJvdHRvbSI6MH0sIlBhZGRpbmciOnsiJGlkIjoiMTAwOCIsIlRvcCI6MCwiTGVmdCI6MCwiUmlnaHQiOjAsIkJvdHRvbSI6MH0sIkJhY2tncm91bmQiOnsiJHJlZiI6IjExNyJ9LCJJc1Zpc2libGUiOnRydWUsIldpZHRoIjowLjAsIkhlaWdodCI6MC4wLCJCb3JkZXJTdHlsZSI6eyIkaWQiOiIxMDA5IiwiTGluZUNvbG9yIjpudWxsLCJMaW5lV2VpZ2h0IjowLjAsIkxpbmVUeXBlIjowLCJQYXJlbnRTdHlsZSI6bnVsbH0sIlBhcmVudFN0eWxlIjpudWxsfSwiRGF0ZVN0eWxlIjp7IiRpZCI6IjEwMTAiLCJGb250U2V0dGluZ3MiOnsiJGlkIjoiMTAxMSIsIkZvbnRTaXplIjoxMCwiRm9udE5hbWUiOiJDYWxpYnJpIiwiSXNCb2xkIjpmYWxzZSwiSXNJdGFsaWMiOmZhbHNlLCJJc1VuZGVybGluZWQiOmZhbHNlLCJQYXJlbnRTdHlsZSI6bnVsbH0sIkF1dG9TaXplIjowLCJGb3JlZ3JvdW5kIjp7IiRpZCI6IjEwMTIiLCJDb2xvciI6eyIkaWQiOiIxMDE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DE0IiwiVG9wIjowLCJMZWZ0IjowLCJSaWdodCI6MCwiQm90dG9tIjowfSwiUGFkZGluZyI6eyIkaWQiOiIxMDE1IiwiVG9wIjowLCJMZWZ0IjowLCJSaWdodCI6MCwiQm90dG9tIjowfSwiQmFja2dyb3VuZCI6eyIkcmVmIjoiMTI0In0sIklzVmlzaWJsZSI6dHJ1ZSwiV2lkdGgiOjAuMCwiSGVpZ2h0IjowLjAsIkJvcmRlclN0eWxlIjp7IiRpZCI6IjEwMTYiLCJMaW5lQ29sb3IiOm51bGwsIkxpbmVXZWlnaHQiOjAuMCwiTGluZVR5cGUiOjAsIlBhcmVudFN0eWxlIjpudWxsfSwiUGFyZW50U3R5bGUiOm51bGx9LCJEYXRlRm9ybWF0Ijp7IiRpZCI6IjEwM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zEsIlNtYXJ0RHVyYXRpb25BY3RpdmF0ZWQiOmZhbHNlLCJEYXRlRm9ybWF0Ijp7IiRyZWYiOiIxMDE3In0sIklkIjoiZjhhMGM5ZWItODE3YS00OWZjLTg5NTYtOTgyOWIzOGM0Yjc4IiwiSW1wb3J0SWQiOm51bGwsIlRpdGxlIjoiVjIgRGV2ZWxvcG1lbnQgQmVnaW5zIiwiTm90ZSI6bnVsbCwiSHlwZXJsaW5rIjp7IiRpZCI6IjEwMTgiLCJBZGRyZXNzIjoiIiwiU3ViQWRkcmVzcyI6IiJ9LCJJc0NoYW5nZWQiOmZhbHNlLCJJc05ldyI6ZmFsc2V9LCJJbmRleCI6MH1dLCJNaWxlc3RvbmVzIjpbeyIkaWQiOiIxMDE5IiwiSWQiOiIyNmM1NjljMC0xZTZhLTQ3YjgtYjliYi02MjE5MDY4ZGMwOGUiLCJJbmRleCI6MjksIkdyb3VwSWQiOiJiOWNjZmE1Zi03YzlkLTQ1MzMtYjg5OS0zNTI5YjEyM2NkMmYiLCJUaXRsZSI6IlJUVyBEZXBsb3ltZW50IiwiRGF0ZVRpbWUiOiIyMDIwLTEwLTE5VDExOjU5OjAwIiwiUGVyY2VudGFnZUNvbXBsZXRlIjpudWxsLCJOb3RlIjpudWxsLCJTdHlsZSI6eyIkaWQiOiIxMDIwIiwiVGl0bGVTdHlsZSI6eyIkaWQiOiIxMDIxIiwiRm9udFNldHRpbmdzIjp7IiRpZCI6IjEwMjIiLCJGb250U2l6ZSI6MTEsIkZvbnROYW1lIjoiQ2FsaWJyaSIsIklzQm9sZCI6dHJ1ZSwiSXNJdGFsaWMiOmZhbHNlLCJJc1VuZGVybGluZWQiOmZhbHNlLCJQYXJlbnRTdHlsZSI6bnVsbH0sIkF1dG9TaXplIjowLCJGb3JlZ3JvdW5kIjp7IiRpZCI6IjEwMjMiLCJDb2xvciI6eyIkaWQiOiIxMDI0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MTAyNSIsIkZvbnRTZXR0aW5ncyI6eyIkaWQiOiIxMDI2IiwiRm9udFNpemUiOjEwLCJGb250TmFtZSI6IkNhbGlicmkiLCJJc0JvbGQiOmZhbHNlLCJJc0l0YWxpYyI6ZmFsc2UsIklzVW5kZXJsaW5lZCI6ZmFsc2UsIlBhcmVudFN0eWxlIjpudWxsfSwiQXV0b1NpemUiOjAsIkZvcmVncm91bmQiOnsiJGlkIjoiMTAyNyIsIkNvbG9yIjp7IiRpZCI6IjEwMjg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yZWYiOiI4MCJ9LCJJc1Zpc2libGUiOmZhbHNlLCJXaWR0aCI6MC4wLCJIZWlnaHQiOjAuMCwiQm9yZGVyU3R5bGUiOm51bGwsIlBhcmVudFN0eWxlIjpudWxsfSwiVGl0bGVQb3NpdGlvbiI6IlJpZ2h0IiwiRGF0ZVBvc2l0aW9uIjoiTGVmdCIsIlNoYXBlVHlwZSI6MSwiU2hhcGVTaXplIjowLCJTaGFwZVN0eWxlIjp7IiRpZCI6IjEwMjkiLCJNYXJnaW4iOnsiJHJlZiI6IjYwIn0sIlBhZGRpbmciOnsiJHJlZiI6IjYxIn0sIkJhY2tncm91bmQiOnsiJGlkIjoiMTAzMCIsIkNvbG9yIjp7IiRpZCI6IjEwMzEiLCJBIjoyNTUsIlIiOjU3LCJHIjoxMTQsIkIiOjE4fX0sIklzVmlzaWJsZSI6dHJ1ZSwiV2lkdGgiOjEyLjAsIkhlaWdodCI6MTQuMCwiQm9yZGVyU3R5bGUiOnsiJGlkIjoiMTAzMiIsIkxpbmVDb2xvciI6eyIkcmVmIjoiNjUifSwiTGluZVdlaWdodCI6MC4wLCJMaW5lVHlwZSI6MCwiUGFyZW50U3R5bGUiOm51bGx9LCJQYXJlbnRTdHlsZSI6bnVsbH0sIkRhdGVGb3JtYXQiOnsiJGlkIjoiMTAz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fSwiSHlwZXJsaW5rIjp7IiRpZCI6IjEwMzQiLCJBZGRyZXNzIjoiIiwiU3ViQWRkcmVzcyI6IiJ9LCJJbXBvcnRJZCI6IiJ9LHsiJGlkIjoiMTAzNSIsIklkIjoiMmI2ODgwZjEtNDljNi00MjE0LWI2MTItOWVjOGRkZjUzNDNlIiwiSW5kZXgiOjMwLCJHcm91cElkIjoiYjljY2ZhNWYtN2M5ZC00NTMzLWI4OTktMzUyOWIxMjNjZDJmIiwiVGl0bGUiOiJSQyBQaWxvdCBEZXBsb3ltZW50IiwiRGF0ZVRpbWUiOiIyMDIwLTA4LTI0VDExOjU5OjAwIiwiUGVyY2VudGFnZUNvbXBsZXRlIjpudWxsLCJOb3RlIjpudWxsLCJTdHlsZSI6eyIkaWQiOiIxMDM2IiwiVGl0bGVTdHlsZSI6eyIkaWQiOiIxMDM3IiwiRm9udFNldHRpbmdzIjp7IiRpZCI6IjEwMzgiLCJGb250U2l6ZSI6MTEsIkZvbnROYW1lIjoiQ2FsaWJyaSIsIklzQm9sZCI6dHJ1ZSwiSXNJdGFsaWMiOmZhbHNlLCJJc1VuZGVybGluZWQiOmZhbHNlLCJQYXJlbnRTdHlsZSI6bnVsbH0sIkF1dG9TaXplIjowLCJGb3JlZ3JvdW5kIjp7IiRpZCI6IjEwMzkiLCJDb2xvciI6eyIkaWQiOiIxMDQw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MTA0MSIsIkZvbnRTZXR0aW5ncyI6eyIkaWQiOiIxMDQyIiwiRm9udFNpemUiOjEwLCJGb250TmFtZSI6IkNhbGlicmkiLCJJc0JvbGQiOmZhbHNlLCJJc0l0YWxpYyI6ZmFsc2UsIklzVW5kZXJsaW5lZCI6ZmFsc2UsIlBhcmVudFN0eWxlIjpudWxsfSwiQXV0b1NpemUiOjAsIkZvcmVncm91bmQiOnsiJGlkIjoiMTA0MyIsIkNvbG9yIjp7IiRpZCI6IjEwND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yZWYiOiI4MCJ9LCJJc1Zpc2libGUiOmZhbHNlLCJXaWR0aCI6MC4wLCJIZWlnaHQiOjAuMCwiQm9yZGVyU3R5bGUiOm51bGwsIlBhcmVudFN0eWxlIjpudWxsfSwiVGl0bGVQb3NpdGlvbiI6IlJpZ2h0IiwiRGF0ZVBvc2l0aW9uIjoiTGVmdCIsIlNoYXBlVHlwZSI6MSwiU2hhcGVTaXplIjowLCJTaGFwZVN0eWxlIjp7IiRpZCI6IjEwNDUiLCJNYXJnaW4iOnsiJHJlZiI6IjYwIn0sIlBhZGRpbmciOnsiJHJlZiI6IjYxIn0sIkJhY2tncm91bmQiOnsiJGlkIjoiMTA0NiIsIkNvbG9yIjp7IiRpZCI6IjEwNDciLCJBIjoyNTUsIlIiOjU3LCJHIjoxMTQsIkIiOjE4fX0sIklzVmlzaWJsZSI6dHJ1ZSwiV2lkdGgiOjEyLjAsIkhlaWdodCI6MTQuMCwiQm9yZGVyU3R5bGUiOnsiJGlkIjoiMTA0OCIsIkxpbmVDb2xvciI6eyIkcmVmIjoiNjUifSwiTGluZVdlaWdodCI6MC4wLCJMaW5lVHlwZSI6MCwiUGFyZW50U3R5bGUiOm51bGx9LCJQYXJlbnRTdHlsZSI6bnVsbH0sIkRhdGVGb3JtYXQiOnsiJGlkIjoiMTA0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fSwiSHlwZXJsaW5rIjp7IiRpZCI6IjEwNTAiLCJBZGRyZXNzIjoiIiwiU3ViQWRkcmVzcyI6IiJ9LCJJbXBvcnRJZCI6IiJ9XX0seyIkaWQiOiIxMDUxIiwiSWQiOiI5ZWI3NjU4NC1iYjMyLTQ1MmUtYWMwNy1mYjI2MzdiYWVhMWEiLCJJbmRleCI6MywiSGVhZGVyVGV4dCI6IkxhdW5jaCIsIlN0eWxlIjp7IiRpZCI6IjEwNTIiLCJIZWFkZXJTdHlsZSI6eyIkaWQiOiIxMDUzIiwiVGV4dFN0eWxlIjp7IiRpZCI6IjEwNTQiLCJGb250U2V0dGluZ3MiOnsiJGlkIjoiMTA1NSIsIkZvbnRTaXplIjoxMCwiRm9udE5hbWUiOiJGcmFua2xpbiBHb3RoaWMgTWVkaXVtIiwiSXNCb2xkIjpmYWxzZSwiSXNJdGFsaWMiOmZhbHNlLCJJc1VuZGVybGluZWQiOmZhbHNlLCJQYXJlbnRTdHlsZSI6bnVsbH0sIkF1dG9TaXplIjowLCJGb3JlZ3JvdW5kIjp7IiRpZCI6IjEwNTYiLCJDb2xvciI6eyIkaWQiOiIxMDU3IiwiQSI6MjU1LCJSIjowLCJHIjowLCJCIjowfX0sIk1heFdpZHRoIjowLjAsIk1heEhlaWdodCI6MC4wLCJTbWFydEZvcmVncm91bmRJc0FjdGl2ZSI6ZmFsc2UsIkhvcml6b250YWxBbGlnbm1lbnQiOjAsIlZlcnRpY2FsQWxpZ25tZW50IjowLCJTbWFydEZvcmVncm91bmQiOm51bGwsIkJhY2tncm91bmRGaWxsVHlwZSI6MCwiTWFyZ2luIjp7IiRyZWYiOiIxNDAifSwiUGFkZGluZyI6eyIkcmVmIjoiMTQxIn0sIkJhY2tncm91bmQiOm51bGwsIklzVmlzaWJsZSI6ZmFsc2UsIldpZHRoIjowLjAsIkhlaWdodCI6MC4wLCJCb3JkZXJTdHlsZSI6bnVsbCwiUGFyZW50U3R5bGUiOm51bGx9LCJSZWN0YW5nbGVTdHlsZSI6eyIkaWQiOiIxMDU4IiwiTWFyZ2luIjp7IiRyZWYiOiIxNDMifSwiUGFkZGluZyI6eyIkcmVmIjoiMTQ0In0sIkJhY2tncm91bmQiOnsiJGlkIjoiMTA1OSIsIkNvbG9yIjp7IiRpZCI6IjEwNjAiLCJBIjoxMjcsIlIiOjE2NSwiRyI6MTY1LCJCIjoxNjV9fSwiSXNWaXNpYmxlIjpmYWxzZSwiV2lkdGgiOjAuMCwiSGVpZ2h0IjowLjAsIkJvcmRlclN0eWxlIjp7IiRpZCI6IjEwNjEiLCJMaW5lQ29sb3IiOnsiJHJlZiI6IjE0OCJ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xMDYyIiwiTWFyZ2luIjp7IiRyZWYiOiIxNTMifSwiUGFkZGluZyI6eyIkcmVmIjoiMTU0In0sIkJhY2tncm91bmQiOnsiJGlkIjoiMTA2MyIsIkNvbG9yIjp7IiRpZCI6IjEwNjQiLCJBIjozOCwiUiI6MTY1LCJHIjoxNjUsIkIiOjE2NX19LCJJc1Zpc2libGUiOnRydWUsIldpZHRoIjowLjAsIkhlaWdodCI6MC4wLCJCb3JkZXJTdHlsZSI6eyIkaWQiOiIxMDY1IiwiTGluZUNvbG9yIjp7IiRyZWYiOiIxNTgi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10sIk1pbGVzdG9uZXMiOlt7IiRpZCI6IjEwNjYiLCJJZCI6IjA5N2ZlMDM1LTAzMmUtNGNmZS05ZTg5LWQyM2RkZDhkNTBjYyIsIkluZGV4IjozMywiR3JvdXBJZCI6bnVsbCwiVGl0bGUiOiJXVyBMYXVuY2ggRXZlbnQiLCJEYXRlVGltZSI6IjIwMjAtMTEtMDFUMTE6NTk6MDBaIiwiUGVyY2VudGFnZUNvbXBsZXRlIjpudWxsLCJOb3RlIjpudWxsLCJTdHlsZSI6eyIkaWQiOiIxMDY3IiwiVGl0bGVTdHlsZSI6eyIkaWQiOiIxMDY4IiwiRm9udFNldHRpbmdzIjp7IiRpZCI6IjEwNjkiLCJGb250U2l6ZSI6MTEsIkZvbnROYW1lIjoiQ2FsaWJyaSIsIklzQm9sZCI6dHJ1ZSwiSXNJdGFsaWMiOmZhbHNlLCJJc1VuZGVybGluZWQiOmZhbHNlLCJQYXJlbnRTdHlsZSI6bnVsbH0sIkF1dG9TaXplIjowLCJGb3JlZ3JvdW5kIjp7IiRpZCI6IjEwNzAiLCJDb2xvciI6eyIkaWQiOiIxMDcxIiwiQSI6MjU1LCJSIjo4OSwiRyI6ODksIkIiOjg5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MTA3MiIsIkZvbnRTZXR0aW5ncyI6eyIkaWQiOiIxMDczIiwiRm9udFNpemUiOjEwLCJGb250TmFtZSI6IkNhbGlicmkiLCJJc0JvbGQiOmZhbHNlLCJJc0l0YWxpYyI6ZmFsc2UsIklzVW5kZXJsaW5lZCI6ZmFsc2UsIlBhcmVudFN0eWxlIjpudWxsfSwiQXV0b1NpemUiOjAsIkZvcmVncm91bmQiOnsiJGlkIjoiMTA3NCIsIkNvbG9yIjp7IiRpZCI6IjEwNzU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yZWYiOiI4MCJ9LCJJc1Zpc2libGUiOnRydWUsIldpZHRoIjowLjAsIkhlaWdodCI6MC4wLCJCb3JkZXJTdHlsZSI6bnVsbCwiUGFyZW50U3R5bGUiOm51bGx9LCJUaXRsZVBvc2l0aW9uIjoiUmlnaHQiLCJEYXRlUG9zaXRpb24iOiJMZWZ0IiwiU2hhcGVUeXBlIjoxMywiU2hhcGVTaXplIjowLCJTaGFwZVN0eWxlIjp7IiRpZCI6IjEwNzYiLCJNYXJnaW4iOnsiJHJlZiI6IjYwIn0sIlBhZGRpbmciOnsiJHJlZiI6IjYxIn0sIkJhY2tncm91bmQiOnsiJGlkIjoiMTA3NyIsIkNvbG9yIjp7IiRpZCI6IjEwNzgiLCJBIjoyNTUsIlIiOjExNSwiRyI6MTE1LCJCIjoxMTV9fSwiSXNWaXNpYmxlIjp0cnVlLCJXaWR0aCI6MTIuMCwiSGVpZ2h0IjoxNC4wLCJCb3JkZXJTdHlsZSI6eyIkaWQiOiIxMDc5IiwiTGluZUNvbG9yIjp7IiRyZWYiOiI2NSJ9LCJMaW5lV2VpZ2h0IjowLjAsIkxpbmVUeXBlIjowLCJQYXJlbnRTdHlsZSI6bnVsbH0sIlBhcmVudFN0eWxlIjpudWxsfSwiRGF0ZUZvcm1hdCI6eyIkaWQiOiIxMDgwIiwiRm9ybWF0U3RyaW5nIjoiZGRkLCBNTU0gZCwgeXl5eSIsIlNlcGFyYXRvciI6Ii8iLCJVc2VJbnRlcm5hdGlvbmFsRGF0ZUZvcm1hdCI6ZmFsc2UsIkRhdGVJc1Zpc2libGUiOnRydWUsIlRpbWVJc1Zpc2libGUiOmZhbHNlLCJIb3VyRGlnaXRzIjoxLCJBbVBtRGVzaWduYXRvciI6MiwiVHJpbTAwTWludXRlcyI6ZmFsc2UsIkxhc3RLbm93blZpc2liaWxpdHlTdGF0ZSI6eyIkaWQiOiIxMDgxIiwiRGF0ZVBhcnRJc1Zpc2libGUiOnRydWUsIlRpbWVQYXJ0SXNWaXNpYmxlIjpmYWxzZX19LCJJc1Zpc2libGUiOnRydWV9LCJIeXBlcmxpbmsiOnsiJGlkIjoiMTA4MiIsIkFkZHJlc3MiOiIiLCJTdWJBZGRyZXNzIjoiIn0sIkltcG9ydElkIjoiIn0seyIkaWQiOiIxMDgzIiwiSWQiOiJjYTNkYmU0MC0wYzE1LTQyMzQtOTNiNi1jMDJlNWYxN2ZmY2YiLCJJbmRleCI6MzQsIkdyb3VwSWQiOiI2NGVjZDFkZi0xN2IxLTQ1NjMtYTA0MS0wN2ZiYjI0ODg2ZDIiLCJUaXRsZSI6IkJldGEgQmxvZyBMYXVuY2giLCJEYXRlVGltZSI6IjIwMjAtMDctMDRUMTE6NTk6MDBaIiwiUGVyY2VudGFnZUNvbXBsZXRlIjpudWxsLCJOb3RlIjpudWxsLCJTdHlsZSI6eyIkaWQiOiIxMDg0IiwiVGl0bGVTdHlsZSI6eyIkaWQiOiIxMDg1IiwiRm9udFNldHRpbmdzIjp7IiRpZCI6IjEwODYiLCJGb250U2l6ZSI6MTEsIkZvbnROYW1lIjoiQ2FsaWJyaSIsIklzQm9sZCI6dHJ1ZSwiSXNJdGFsaWMiOmZhbHNlLCJJc1VuZGVybGluZWQiOmZhbHNlLCJQYXJlbnRTdHlsZSI6bnVsbH0sIkF1dG9TaXplIjowLCJGb3JlZ3JvdW5kIjp7IiRpZCI6IjEwODciLCJDb2xvciI6eyIkaWQiOiIxMDg4IiwiQSI6MjU1LCJSIjo4OSwiRyI6ODksIkIiOjg5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MTA4OSIsIkZvbnRTZXR0aW5ncyI6eyIkaWQiOiIxMDkwIiwiRm9udFNpemUiOjksIkZvbnROYW1lIjoiQ2FsaWJyaSIsIklzQm9sZCI6ZmFsc2UsIklzSXRhbGljIjpmYWxzZSwiSXNVbmRlcmxpbmVkIjpmYWxzZSwiUGFyZW50U3R5bGUiOm51bGx9LCJBdXRvU2l6ZSI6MCwiRm9yZWdyb3VuZCI6eyIkaWQiOiIxMDkxIiwiQ29sb3IiOnsiJGlkIjoiMTA5Mi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m51bGwsIlBhcmVudFN0eWxlIjpudWxsfSwiVGl0bGVQb3NpdGlvbiI6IkxlZnQiLCJEYXRlUG9zaXRpb24iOiJSaWdodCIsIlNoYXBlVHlwZSI6MTMsIlNoYXBlU2l6ZSI6MCwiU2hhcGVTdHlsZSI6eyIkaWQiOiIxMDkzIiwiTWFyZ2luIjp7IiRyZWYiOiI2MCJ9LCJQYWRkaW5nIjp7IiRyZWYiOiI2MSJ9LCJCYWNrZ3JvdW5kIjp7IiRpZCI6IjEwOTQiLCJDb2xvciI6eyIkaWQiOiIxMDk1IiwiQSI6MjU1LCJSIjoxMTUsIkciOjExNSwiQiI6MTE1fX0sIklzVmlzaWJsZSI6dHJ1ZSwiV2lkdGgiOjEyLjAsIkhlaWdodCI6MTQuMCwiQm9yZGVyU3R5bGUiOnsiJGlkIjoiMTA5NiIsIkxpbmVDb2xvciI6eyIkcmVmIjoiNjUifSwiTGluZVdlaWdodCI6MC4wLCJMaW5lVHlwZSI6MCwiUGFyZW50U3R5bGUiOm51bGx9LCJQYXJlbnRTdHlsZSI6bnVsbH0sIkRhdGVGb3JtYXQiOnsiJGlkIjoiMTA5Ny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xMDk4IiwiRGF0ZVBhcnRJc1Zpc2libGUiOnRydWUsIlRpbWVQYXJ0SXNWaXNpYmxlIjpmYWxzZX19LCJJc1Zpc2libGUiOnRydWV9LCJIeXBlcmxpbmsiOnsiJGlkIjoiMTA5OSIsIkFkZHJlc3MiOiIiLCJTdWJBZGRyZXNzIjoiIn0sIkltcG9ydElkIjoiIn0seyIkaWQiOiIxMTAwIiwiSWQiOiIwOGY3M2JmOC02YTI0LTRmMGEtODFhYy1lMWY3NWVmYmRkNmIiLCJJbmRleCI6MzUsIkdyb3VwSWQiOiI2NGVjZDFkZi0xN2IxLTQ1NjMtYTA0MS0wN2ZiYjI0ODg2ZDIiLCJUaXRsZSI6IkdhcnRuZXIgQW5hbHlzdCBSZXZpZXciLCJEYXRlVGltZSI6IjIwMjAtMTEtMDFUMTE6NTk6MDBaIiwiUGVyY2VudGFnZUNvbXBsZXRlIjpudWxsLCJOb3RlIjpudWxsLCJTdHlsZSI6eyIkaWQiOiIxMTAxIiwiVGl0bGVTdHlsZSI6eyIkaWQiOiIxMTAyIiwiRm9udFNldHRpbmdzIjp7IiRpZCI6IjExMDMiLCJGb250U2l6ZSI6MTEsIkZvbnROYW1lIjoiQ2FsaWJyaSIsIklzQm9sZCI6dHJ1ZSwiSXNJdGFsaWMiOmZhbHNlLCJJc1VuZGVybGluZWQiOmZhbHNlLCJQYXJlbnRTdHlsZSI6bnVsbH0sIkF1dG9TaXplIjowLCJGb3JlZ3JvdW5kIjp7IiRpZCI6IjExMDQiLCJDb2xvciI6eyIkaWQiOiIxMTA1IiwiQSI6MjU1LCJSIjo4OSwiRyI6ODksIkIiOjg5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MTEwNiIsIkZvbnRTZXR0aW5ncyI6eyIkaWQiOiIxMTA3IiwiRm9udFNpemUiOjksIkZvbnROYW1lIjoiQ2FsaWJyaSIsIklzQm9sZCI6ZmFsc2UsIklzSXRhbGljIjpmYWxzZSwiSXNVbmRlcmxpbmVkIjpmYWxzZSwiUGFyZW50U3R5bGUiOm51bGx9LCJBdXRvU2l6ZSI6MCwiRm9yZWdyb3VuZCI6eyIkaWQiOiIxMTA4IiwiQ29sb3IiOnsiJGlkIjoiMTEwO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m51bGwsIlBhcmVudFN0eWxlIjpudWxsfSwiVGl0bGVQb3NpdGlvbiI6IkxlZnQiLCJEYXRlUG9zaXRpb24iOiJSaWdodCIsIlNoYXBlVHlwZSI6MTMsIlNoYXBlU2l6ZSI6MCwiU2hhcGVTdHlsZSI6eyIkaWQiOiIxMTEwIiwiTWFyZ2luIjp7IiRyZWYiOiI2MCJ9LCJQYWRkaW5nIjp7IiRyZWYiOiI2MSJ9LCJCYWNrZ3JvdW5kIjp7IiRpZCI6IjExMTEiLCJDb2xvciI6eyIkaWQiOiIxMTEyIiwiQSI6MjU1LCJSIjoxMTUsIkciOjExNSwiQiI6MTE1fX0sIklzVmlzaWJsZSI6dHJ1ZSwiV2lkdGgiOjEyLjAsIkhlaWdodCI6MTQuMCwiQm9yZGVyU3R5bGUiOnsiJGlkIjoiMTExMyIsIkxpbmVDb2xvciI6eyIkcmVmIjoiNjUifSwiTGluZVdlaWdodCI6MC4wLCJMaW5lVHlwZSI6MCwiUGFyZW50U3R5bGUiOm51bGx9LCJQYXJlbnRTdHlsZSI6bnVsbH0sIkRhdGVGb3JtYXQiOnsiJGlkIjoiMTExNC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xMTE1IiwiRGF0ZVBhcnRJc1Zpc2libGUiOnRydWUsIlRpbWVQYXJ0SXNWaXNpYmxlIjpmYWxzZX19LCJJc1Zpc2libGUiOnRydWV9LCJIeXBlcmxpbmsiOnsiJGlkIjoiMTExNiIsIkFkZHJlc3MiOiIiLCJTdWJBZGRyZXNzIjoiIn0sIkltcG9ydElkIjoiIn0seyIkaWQiOiIxMTE3IiwiSWQiOiIxNTVkYzBkZi02ZjQxLTQzYTgtYTA1Yi03ZjE4N2QxNmYzY2IiLCJJbmRleCI6MzYsIkdyb3VwSWQiOiJhMjU3MDg3OS00N2FiLTQwYjctYWIxNS04ZDdmY2ZlMTBmMzQiLCJUaXRsZSI6IlByZXNzIFJlbGVhc2UiLCJEYXRlVGltZSI6IjIwMjAtMDgtMDJUMTE6NTk6MDBaIiwiUGVyY2VudGFnZUNvbXBsZXRlIjpudWxsLCJOb3RlIjpudWxsLCJTdHlsZSI6eyIkaWQiOiIxMTE4IiwiVGl0bGVTdHlsZSI6eyIkaWQiOiIxMTE5IiwiRm9udFNldHRpbmdzIjp7IiRpZCI6IjExMjAiLCJGb250U2l6ZSI6MTEsIkZvbnROYW1lIjoiQ2FsaWJyaSIsIklzQm9sZCI6dHJ1ZSwiSXNJdGFsaWMiOmZhbHNlLCJJc1VuZGVybGluZWQiOmZhbHNlLCJQYXJlbnRTdHlsZSI6bnVsbH0sIkF1dG9TaXplIjowLCJGb3JlZ3JvdW5kIjp7IiRpZCI6IjExMjEiLCJDb2xvciI6eyIkaWQiOiIxMTIyIiwiQSI6MjU1LCJSIjo4OSwiRyI6ODksIkIiOjg5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MTEyMyIsIkZvbnRTZXR0aW5ncyI6eyIkaWQiOiIxMTI0IiwiRm9udFNpemUiOjksIkZvbnROYW1lIjoiQ2FsaWJyaSIsIklzQm9sZCI6ZmFsc2UsIklzSXRhbGljIjpmYWxzZSwiSXNVbmRlcmxpbmVkIjpmYWxzZSwiUGFyZW50U3R5bGUiOm51bGx9LCJBdXRvU2l6ZSI6MCwiRm9yZWdyb3VuZCI6eyIkaWQiOiIxMTI1IiwiQ29sb3IiOnsiJGlkIjoiMTEyNi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m51bGwsIlBhcmVudFN0eWxlIjpudWxsfSwiVGl0bGVQb3NpdGlvbiI6IkxlZnQiLCJEYXRlUG9zaXRpb24iOiJSaWdodCIsIlNoYXBlVHlwZSI6MTMsIlNoYXBlU2l6ZSI6MCwiU2hhcGVTdHlsZSI6eyIkaWQiOiIxMTI3IiwiTWFyZ2luIjp7IiRyZWYiOiI2MCJ9LCJQYWRkaW5nIjp7IiRyZWYiOiI2MSJ9LCJCYWNrZ3JvdW5kIjp7IiRpZCI6IjExMjgiLCJDb2xvciI6eyIkaWQiOiIxMTI5IiwiQSI6MjU1LCJSIjoxMTUsIkciOjExNSwiQiI6MTE1fX0sIklzVmlzaWJsZSI6dHJ1ZSwiV2lkdGgiOjEyLjAsIkhlaWdodCI6MTQuMCwiQm9yZGVyU3R5bGUiOnsiJGlkIjoiMTEzMCIsIkxpbmVDb2xvciI6eyIkcmVmIjoiNjUifSwiTGluZVdlaWdodCI6MC4wLCJMaW5lVHlwZSI6MCwiUGFyZW50U3R5bGUiOm51bGx9LCJQYXJlbnRTdHlsZSI6bnVsbH0sIkRhdGVGb3JtYXQiOnsiJGlkIjoiMTEzMS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xMTMyIiwiRGF0ZVBhcnRJc1Zpc2libGUiOnRydWUsIlRpbWVQYXJ0SXNWaXNpYmxlIjpmYWxzZX19LCJJc1Zpc2libGUiOnRydWV9LCJIeXBlcmxpbmsiOnsiJGlkIjoiMTEzMyIsIkFkZHJlc3MiOiIiLCJTdWJBZGRyZXNzIjoiIn0sIkltcG9ydElkIjoiIn0seyIkaWQiOiIxMTM0IiwiSWQiOiIwN2I5OGJjZi02NzhkLTQ2NzEtYWE2My1lNmM5MGYwNDAyYWEiLCJJbmRleCI6MzcsIkdyb3VwSWQiOiJhMjU3MDg3OS00N2FiLTQwYjctYWIxNS04ZDdmY2ZlMTBmMzQiLCJUaXRsZSI6IlB1YmxpYyBXZWJzaXRlIExpdmUiLCJEYXRlVGltZSI6IjIwMjAtMTEtMDFUMTE6NTk6MDBaIiwiUGVyY2VudGFnZUNvbXBsZXRlIjpudWxsLCJOb3RlIjpudWxsLCJTdHlsZSI6eyIkaWQiOiIxMTM1IiwiVGl0bGVTdHlsZSI6eyIkaWQiOiIxMTM2IiwiRm9udFNldHRpbmdzIjp7IiRpZCI6IjExMzciLCJGb250U2l6ZSI6MTEsIkZvbnROYW1lIjoiQ2FsaWJyaSIsIklzQm9sZCI6dHJ1ZSwiSXNJdGFsaWMiOmZhbHNlLCJJc1VuZGVybGluZWQiOmZhbHNlLCJQYXJlbnRTdHlsZSI6bnVsbH0sIkF1dG9TaXplIjowLCJGb3JlZ3JvdW5kIjp7IiRpZCI6IjExMzgiLCJDb2xvciI6eyIkaWQiOiIxMTM5IiwiQSI6MjU1LCJSIjo4OSwiRyI6ODksIkIiOjg5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MTE0MCIsIkZvbnRTZXR0aW5ncyI6eyIkaWQiOiIxMTQxIiwiRm9udFNpemUiOjksIkZvbnROYW1lIjoiQ2FsaWJyaSIsIklzQm9sZCI6ZmFsc2UsIklzSXRhbGljIjpmYWxzZSwiSXNVbmRlcmxpbmVkIjpmYWxzZSwiUGFyZW50U3R5bGUiOm51bGx9LCJBdXRvU2l6ZSI6MCwiRm9yZWdyb3VuZCI6eyIkaWQiOiIxMTQyIiwiQ29sb3IiOnsiJGlkIjoiMTE0My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m51bGwsIlBhcmVudFN0eWxlIjpudWxsfSwiVGl0bGVQb3NpdGlvbiI6IkxlZnQiLCJEYXRlUG9zaXRpb24iOiJSaWdodCIsIlNoYXBlVHlwZSI6MTMsIlNoYXBlU2l6ZSI6MCwiU2hhcGVTdHlsZSI6eyIkaWQiOiIxMTQ0IiwiTWFyZ2luIjp7IiRyZWYiOiI2MCJ9LCJQYWRkaW5nIjp7IiRyZWYiOiI2MSJ9LCJCYWNrZ3JvdW5kIjp7IiRpZCI6IjExNDUiLCJDb2xvciI6eyIkaWQiOiIxMTQ2IiwiQSI6MjU1LCJSIjoxMTUsIkciOjExNSwiQiI6MTE1fX0sIklzVmlzaWJsZSI6dHJ1ZSwiV2lkdGgiOjEyLjAsIkhlaWdodCI6MTQuMCwiQm9yZGVyU3R5bGUiOnsiJGlkIjoiMTE0NyIsIkxpbmVDb2xvciI6eyIkcmVmIjoiNjUifSwiTGluZVdlaWdodCI6MC4wLCJMaW5lVHlwZSI6MCwiUGFyZW50U3R5bGUiOm51bGx9LCJQYXJlbnRTdHlsZSI6bnVsbH0sIkRhdGVGb3JtYXQiOnsiJGlkIjoiMTE0OC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xMTQ5IiwiRGF0ZVBhcnRJc1Zpc2libGUiOnRydWUsIlRpbWVQYXJ0SXNWaXNpYmxlIjpmYWxzZX19LCJJc1Zpc2libGUiOnRydWV9LCJIeXBlcmxpbmsiOnsiJGlkIjoiMTE1MCIsIkFkZHJlc3MiOiIiLCJTdWJBZGRyZXNzIjoiIn0sIkltcG9ydElkIjoiIn1dfV0sIk1zUHJvamVjdEl0ZW1zVHJlZSI6eyIkaWQiOiIxMTUxIiwiUm9vdCI6eyJJbXBvcnRJZCI6bnVsbCwiSXNJbXBvcnRlZCI6ZmFsc2UsIkNoaWxkcmVuIjpbXX19LCJNZXRhZGF0YSI6eyIkaWQiOiIxMTUyIiwiUmVjZW50Q29sb3JzQ29sbGVjdGlvbiI6IltcIiNGRjUyOTNDRFwiLFwiI0ZGQ0U5MjAwXCIsXCIjRkY3NEFENDlcIixcIiNGRjczNzM3M1wiLFwiI0ZGNDQ1NDZBXCIsXCIjRkZGRUJBMEFcIixcIiNGRjcwQUQ0N1wiLFwiI0ZGQjIwRTEyXCJdIn0sIlNldHRpbmdzIjp7IiRpZCI6IjExNTMiLCJJbXBhT3B0aW9ucyI6eyIkaWQiOiIxMTU0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TE1NSIsIlVzZVRpbWUiOmZhbHNlLCJXb3JrRGF5U3RhcnQiOiIwMDowMDowMCIsIldvcmtEYXlFbmQiOiIyMzo1OTowMCJ9LCJMYXN0VXNlZFRlbXBsYXRlSWQiOiJmMzc0NjA2My0wMDRjLTQ0NWQtOTE4Ny1jZWRmN2FjZTE0M2I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149337-CC20-42E7-8327-E5212BE3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13C901-7F07-466C-BBFB-37B66ED1F69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11AEF4D-E1F1-46B8-8C58-B490BFDD64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1357</Words>
  <Application>Microsoft Office PowerPoint</Application>
  <PresentationFormat>Widescreen</PresentationFormat>
  <Paragraphs>371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Franklin Gothic Medium</vt:lpstr>
      <vt:lpstr>Segoe UI</vt:lpstr>
      <vt:lpstr>Wingdings</vt:lpstr>
      <vt:lpstr>Metropolitan</vt:lpstr>
      <vt:lpstr>BOOKEDIN</vt:lpstr>
      <vt:lpstr>Company Purpose</vt:lpstr>
      <vt:lpstr>Problem</vt:lpstr>
      <vt:lpstr>Solution</vt:lpstr>
      <vt:lpstr>Why now</vt:lpstr>
      <vt:lpstr>Market Size</vt:lpstr>
      <vt:lpstr>Competition</vt:lpstr>
      <vt:lpstr>Product</vt:lpstr>
      <vt:lpstr>PowerPoint Presentation</vt:lpstr>
      <vt:lpstr>Business Model</vt:lpstr>
      <vt:lpstr>PowerPoint Presentation</vt:lpstr>
      <vt:lpstr>Customer Pipelines</vt:lpstr>
      <vt:lpstr>OUR TEAM SLIDE</vt:lpstr>
      <vt:lpstr>PowerPoint Presentation</vt:lpstr>
      <vt:lpstr>Milestones</vt:lpstr>
      <vt:lpstr>Key Metrics</vt:lpstr>
      <vt:lpstr>Risk involved in starting the book rental site </vt:lpstr>
      <vt:lpstr>Company Structure </vt:lpstr>
      <vt:lpstr>Business Legal Environment: - </vt:lpstr>
      <vt:lpstr>Vision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2020-02-21T07:07:00Z</dcterms:created>
  <dcterms:modified xsi:type="dcterms:W3CDTF">2020-02-22T13:12:02Z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