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256" r:id="rId2"/>
    <p:sldId id="261" r:id="rId3"/>
    <p:sldId id="259" r:id="rId4"/>
    <p:sldId id="257" r:id="rId5"/>
    <p:sldId id="258" r:id="rId6"/>
    <p:sldId id="272" r:id="rId7"/>
    <p:sldId id="278" r:id="rId8"/>
    <p:sldId id="267" r:id="rId9"/>
    <p:sldId id="268" r:id="rId10"/>
    <p:sldId id="265" r:id="rId11"/>
    <p:sldId id="286" r:id="rId12"/>
    <p:sldId id="262" r:id="rId13"/>
    <p:sldId id="263" r:id="rId14"/>
    <p:sldId id="281" r:id="rId15"/>
    <p:sldId id="264" r:id="rId16"/>
    <p:sldId id="266" r:id="rId17"/>
    <p:sldId id="271" r:id="rId18"/>
    <p:sldId id="285" r:id="rId19"/>
    <p:sldId id="287" r:id="rId20"/>
    <p:sldId id="288" r:id="rId21"/>
    <p:sldId id="279" r:id="rId22"/>
  </p:sldIdLst>
  <p:sldSz cx="9144000" cy="5143500" type="screen16x9"/>
  <p:notesSz cx="6858000" cy="9144000"/>
  <p:embeddedFontLst>
    <p:embeddedFont>
      <p:font typeface="Barlow Light" panose="020B0604020202020204" charset="0"/>
      <p:regular r:id="rId24"/>
      <p:bold r:id="rId25"/>
      <p:italic r:id="rId26"/>
      <p:boldItalic r:id="rId27"/>
    </p:embeddedFont>
    <p:embeddedFont>
      <p:font typeface="Montserrat" panose="020B0604020202020204" charset="0"/>
      <p:regular r:id="rId28"/>
      <p:bold r:id="rId29"/>
      <p:italic r:id="rId30"/>
      <p:boldItalic r:id="rId31"/>
    </p:embeddedFont>
    <p:embeddedFont>
      <p:font typeface="Miriam Libre" panose="020B0604020202020204" charset="-79"/>
      <p:regular r:id="rId32"/>
      <p:bold r:id="rId33"/>
    </p:embeddedFont>
    <p:embeddedFont>
      <p:font typeface="Barlow"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Work Sans" panose="020B0604020202020204" charset="0"/>
      <p:regular r:id="rId42"/>
      <p:bold r:id="rId43"/>
    </p:embeddedFont>
    <p:embeddedFont>
      <p:font typeface="Malgun Gothic Semilight" panose="020B0502040204020203" pitchFamily="34" charset="-128"/>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950"/>
    <a:srgbClr val="A5B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8AC13-0485-4AD7-99F5-14D29E6FBD19}">
  <a:tblStyle styleId="{BDB8AC13-0485-4AD7-99F5-14D29E6FBD1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5524" autoAdjust="0"/>
  </p:normalViewPr>
  <p:slideViewPr>
    <p:cSldViewPr snapToGrid="0">
      <p:cViewPr varScale="1">
        <p:scale>
          <a:sx n="92" d="100"/>
          <a:sy n="92" d="100"/>
        </p:scale>
        <p:origin x="7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592F1-40AB-498A-8763-34ADA900737E}" type="doc">
      <dgm:prSet loTypeId="urn:microsoft.com/office/officeart/2005/8/layout/hChevron3" loCatId="process" qsTypeId="urn:microsoft.com/office/officeart/2005/8/quickstyle/simple1" qsCatId="simple" csTypeId="urn:microsoft.com/office/officeart/2005/8/colors/accent1_4" csCatId="accent1" phldr="1"/>
      <dgm:spPr/>
      <dgm:t>
        <a:bodyPr/>
        <a:lstStyle/>
        <a:p>
          <a:endParaRPr lang="en-IN"/>
        </a:p>
      </dgm:t>
    </dgm:pt>
    <dgm:pt modelId="{9092475B-6AA5-49BD-A04B-5A01E4F336CE}">
      <dgm:prSet phldrT="[Text]" custT="1"/>
      <dgm:spPr/>
      <dgm:t>
        <a:bodyPr/>
        <a:lstStyle/>
        <a:p>
          <a:r>
            <a:rPr lang="en-IN" sz="1200" dirty="0">
              <a:latin typeface="+mn-lt"/>
              <a:cs typeface="Times New Roman" panose="02020603050405020304" pitchFamily="18" charset="0"/>
            </a:rPr>
            <a:t>Create profile</a:t>
          </a:r>
        </a:p>
      </dgm:t>
    </dgm:pt>
    <dgm:pt modelId="{323AEFB6-D8B8-4973-BBB7-D1211ABD74ED}" type="parTrans" cxnId="{E3F0D436-FF05-4D03-850E-1C9125B59822}">
      <dgm:prSet/>
      <dgm:spPr/>
      <dgm:t>
        <a:bodyPr/>
        <a:lstStyle/>
        <a:p>
          <a:endParaRPr lang="en-IN"/>
        </a:p>
      </dgm:t>
    </dgm:pt>
    <dgm:pt modelId="{0A7DB970-E225-4B69-9502-02B929EB0781}" type="sibTrans" cxnId="{E3F0D436-FF05-4D03-850E-1C9125B59822}">
      <dgm:prSet/>
      <dgm:spPr/>
      <dgm:t>
        <a:bodyPr/>
        <a:lstStyle/>
        <a:p>
          <a:endParaRPr lang="en-IN"/>
        </a:p>
      </dgm:t>
    </dgm:pt>
    <dgm:pt modelId="{77554365-39E9-48A5-8137-175325CF9108}">
      <dgm:prSet phldrT="[Text]" custT="1"/>
      <dgm:spPr/>
      <dgm:t>
        <a:bodyPr/>
        <a:lstStyle/>
        <a:p>
          <a:r>
            <a:rPr lang="en-IN" sz="1200" dirty="0"/>
            <a:t>Fill details and upload documents</a:t>
          </a:r>
        </a:p>
      </dgm:t>
    </dgm:pt>
    <dgm:pt modelId="{39FB032E-64E3-44AF-84D6-37604245BBEA}" type="parTrans" cxnId="{883AE65C-A649-44FC-B515-25C8F78676FB}">
      <dgm:prSet/>
      <dgm:spPr/>
      <dgm:t>
        <a:bodyPr/>
        <a:lstStyle/>
        <a:p>
          <a:endParaRPr lang="en-IN"/>
        </a:p>
      </dgm:t>
    </dgm:pt>
    <dgm:pt modelId="{D0E64859-33FA-4360-AE58-55D725976294}" type="sibTrans" cxnId="{883AE65C-A649-44FC-B515-25C8F78676FB}">
      <dgm:prSet/>
      <dgm:spPr/>
      <dgm:t>
        <a:bodyPr/>
        <a:lstStyle/>
        <a:p>
          <a:endParaRPr lang="en-IN"/>
        </a:p>
      </dgm:t>
    </dgm:pt>
    <dgm:pt modelId="{2EC3766C-51D3-41A1-837E-7EA497474565}">
      <dgm:prSet phldrT="[Text]" custT="1"/>
      <dgm:spPr/>
      <dgm:t>
        <a:bodyPr/>
        <a:lstStyle/>
        <a:p>
          <a:r>
            <a:rPr lang="en-IN" sz="1200" dirty="0"/>
            <a:t>Input the URL of the form</a:t>
          </a:r>
        </a:p>
      </dgm:t>
    </dgm:pt>
    <dgm:pt modelId="{2597C743-8BF6-4FF3-AE8A-A349D8F6F805}" type="parTrans" cxnId="{99CE32E3-6A85-4143-83C4-860C21B5B331}">
      <dgm:prSet/>
      <dgm:spPr/>
      <dgm:t>
        <a:bodyPr/>
        <a:lstStyle/>
        <a:p>
          <a:endParaRPr lang="en-IN"/>
        </a:p>
      </dgm:t>
    </dgm:pt>
    <dgm:pt modelId="{1D9A5C5D-2581-4B8A-90AE-0AA4693F3100}" type="sibTrans" cxnId="{99CE32E3-6A85-4143-83C4-860C21B5B331}">
      <dgm:prSet/>
      <dgm:spPr/>
      <dgm:t>
        <a:bodyPr/>
        <a:lstStyle/>
        <a:p>
          <a:endParaRPr lang="en-IN"/>
        </a:p>
      </dgm:t>
    </dgm:pt>
    <dgm:pt modelId="{222A2A29-D117-4AB1-B478-54ED91AA3B57}">
      <dgm:prSet phldrT="[Text]" custT="1"/>
      <dgm:spPr/>
      <dgm:t>
        <a:bodyPr/>
        <a:lstStyle/>
        <a:p>
          <a:r>
            <a:rPr lang="en-IN" sz="1200" dirty="0"/>
            <a:t>Press ‘</a:t>
          </a:r>
          <a:r>
            <a:rPr lang="en-IN" sz="1200" dirty="0" err="1"/>
            <a:t>EasyFill</a:t>
          </a:r>
          <a:r>
            <a:rPr lang="en-IN" sz="1200" dirty="0"/>
            <a:t>' Button</a:t>
          </a:r>
        </a:p>
      </dgm:t>
    </dgm:pt>
    <dgm:pt modelId="{30E3190E-ACAD-4F92-A0E5-79497593DA51}" type="parTrans" cxnId="{44C2905F-7D3D-423E-B43B-17ABED6A951B}">
      <dgm:prSet/>
      <dgm:spPr/>
      <dgm:t>
        <a:bodyPr/>
        <a:lstStyle/>
        <a:p>
          <a:endParaRPr lang="en-IN"/>
        </a:p>
      </dgm:t>
    </dgm:pt>
    <dgm:pt modelId="{2A2693FF-0323-47A2-BD5D-24102653DBE0}" type="sibTrans" cxnId="{44C2905F-7D3D-423E-B43B-17ABED6A951B}">
      <dgm:prSet/>
      <dgm:spPr/>
      <dgm:t>
        <a:bodyPr/>
        <a:lstStyle/>
        <a:p>
          <a:endParaRPr lang="en-IN"/>
        </a:p>
      </dgm:t>
    </dgm:pt>
    <dgm:pt modelId="{3B1A1BC7-C916-4FCA-A1CE-BD66AB304604}">
      <dgm:prSet phldrT="[Text]" custT="1"/>
      <dgm:spPr/>
      <dgm:t>
        <a:bodyPr/>
        <a:lstStyle/>
        <a:p>
          <a:r>
            <a:rPr lang="en-IN" sz="1200" dirty="0"/>
            <a:t>EasyFill Does the form filling</a:t>
          </a:r>
        </a:p>
      </dgm:t>
    </dgm:pt>
    <dgm:pt modelId="{42892A48-8E08-4D69-8B84-B731829BAFCD}" type="parTrans" cxnId="{06602450-190B-4119-9A0A-B3C23492B26F}">
      <dgm:prSet/>
      <dgm:spPr/>
      <dgm:t>
        <a:bodyPr/>
        <a:lstStyle/>
        <a:p>
          <a:endParaRPr lang="en-IN"/>
        </a:p>
      </dgm:t>
    </dgm:pt>
    <dgm:pt modelId="{F035BC87-AE9C-4E21-8719-E0D02293CAC6}" type="sibTrans" cxnId="{06602450-190B-4119-9A0A-B3C23492B26F}">
      <dgm:prSet/>
      <dgm:spPr/>
      <dgm:t>
        <a:bodyPr/>
        <a:lstStyle/>
        <a:p>
          <a:endParaRPr lang="en-IN"/>
        </a:p>
      </dgm:t>
    </dgm:pt>
    <dgm:pt modelId="{8D00DB0A-FC65-4DB3-B342-4EF378A1FD95}" type="pres">
      <dgm:prSet presAssocID="{908592F1-40AB-498A-8763-34ADA900737E}" presName="Name0" presStyleCnt="0">
        <dgm:presLayoutVars>
          <dgm:dir/>
          <dgm:resizeHandles val="exact"/>
        </dgm:presLayoutVars>
      </dgm:prSet>
      <dgm:spPr/>
      <dgm:t>
        <a:bodyPr/>
        <a:lstStyle/>
        <a:p>
          <a:endParaRPr lang="en-IN"/>
        </a:p>
      </dgm:t>
    </dgm:pt>
    <dgm:pt modelId="{7F2B7EC3-05C2-41C8-A882-8B0E0710B9D6}" type="pres">
      <dgm:prSet presAssocID="{9092475B-6AA5-49BD-A04B-5A01E4F336CE}" presName="parTxOnly" presStyleLbl="node1" presStyleIdx="0" presStyleCnt="5">
        <dgm:presLayoutVars>
          <dgm:bulletEnabled val="1"/>
        </dgm:presLayoutVars>
      </dgm:prSet>
      <dgm:spPr/>
      <dgm:t>
        <a:bodyPr/>
        <a:lstStyle/>
        <a:p>
          <a:endParaRPr lang="en-IN"/>
        </a:p>
      </dgm:t>
    </dgm:pt>
    <dgm:pt modelId="{188C2E07-1C1F-4CE4-876E-ED50B6A08541}" type="pres">
      <dgm:prSet presAssocID="{0A7DB970-E225-4B69-9502-02B929EB0781}" presName="parSpace" presStyleCnt="0"/>
      <dgm:spPr/>
    </dgm:pt>
    <dgm:pt modelId="{B90EA189-F5DD-422F-8511-513CEC6157DF}" type="pres">
      <dgm:prSet presAssocID="{77554365-39E9-48A5-8137-175325CF9108}" presName="parTxOnly" presStyleLbl="node1" presStyleIdx="1" presStyleCnt="5">
        <dgm:presLayoutVars>
          <dgm:bulletEnabled val="1"/>
        </dgm:presLayoutVars>
      </dgm:prSet>
      <dgm:spPr/>
      <dgm:t>
        <a:bodyPr/>
        <a:lstStyle/>
        <a:p>
          <a:endParaRPr lang="en-IN"/>
        </a:p>
      </dgm:t>
    </dgm:pt>
    <dgm:pt modelId="{5BED9755-FBDB-4C77-9103-E198227B0990}" type="pres">
      <dgm:prSet presAssocID="{D0E64859-33FA-4360-AE58-55D725976294}" presName="parSpace" presStyleCnt="0"/>
      <dgm:spPr/>
    </dgm:pt>
    <dgm:pt modelId="{78CCDBA5-42CC-42E2-B575-6842F31E0DE9}" type="pres">
      <dgm:prSet presAssocID="{2EC3766C-51D3-41A1-837E-7EA497474565}" presName="parTxOnly" presStyleLbl="node1" presStyleIdx="2" presStyleCnt="5">
        <dgm:presLayoutVars>
          <dgm:bulletEnabled val="1"/>
        </dgm:presLayoutVars>
      </dgm:prSet>
      <dgm:spPr/>
      <dgm:t>
        <a:bodyPr/>
        <a:lstStyle/>
        <a:p>
          <a:endParaRPr lang="en-IN"/>
        </a:p>
      </dgm:t>
    </dgm:pt>
    <dgm:pt modelId="{77E5021B-D7E0-4D5F-9F91-3BDA212135B0}" type="pres">
      <dgm:prSet presAssocID="{1D9A5C5D-2581-4B8A-90AE-0AA4693F3100}" presName="parSpace" presStyleCnt="0"/>
      <dgm:spPr/>
    </dgm:pt>
    <dgm:pt modelId="{63AB1F88-E52E-48D7-B295-F556934C9AE1}" type="pres">
      <dgm:prSet presAssocID="{222A2A29-D117-4AB1-B478-54ED91AA3B57}" presName="parTxOnly" presStyleLbl="node1" presStyleIdx="3" presStyleCnt="5">
        <dgm:presLayoutVars>
          <dgm:bulletEnabled val="1"/>
        </dgm:presLayoutVars>
      </dgm:prSet>
      <dgm:spPr/>
      <dgm:t>
        <a:bodyPr/>
        <a:lstStyle/>
        <a:p>
          <a:endParaRPr lang="en-IN"/>
        </a:p>
      </dgm:t>
    </dgm:pt>
    <dgm:pt modelId="{01E9B120-2FE1-4747-A77E-0BB53853CDB6}" type="pres">
      <dgm:prSet presAssocID="{2A2693FF-0323-47A2-BD5D-24102653DBE0}" presName="parSpace" presStyleCnt="0"/>
      <dgm:spPr/>
    </dgm:pt>
    <dgm:pt modelId="{0717E39B-2B76-456E-B614-374013B5890E}" type="pres">
      <dgm:prSet presAssocID="{3B1A1BC7-C916-4FCA-A1CE-BD66AB304604}" presName="parTxOnly" presStyleLbl="node1" presStyleIdx="4" presStyleCnt="5">
        <dgm:presLayoutVars>
          <dgm:bulletEnabled val="1"/>
        </dgm:presLayoutVars>
      </dgm:prSet>
      <dgm:spPr/>
      <dgm:t>
        <a:bodyPr/>
        <a:lstStyle/>
        <a:p>
          <a:endParaRPr lang="en-IN"/>
        </a:p>
      </dgm:t>
    </dgm:pt>
  </dgm:ptLst>
  <dgm:cxnLst>
    <dgm:cxn modelId="{9F9976E3-4B63-416F-B8F6-6F06C60E4B47}" type="presOf" srcId="{908592F1-40AB-498A-8763-34ADA900737E}" destId="{8D00DB0A-FC65-4DB3-B342-4EF378A1FD95}" srcOrd="0" destOrd="0" presId="urn:microsoft.com/office/officeart/2005/8/layout/hChevron3"/>
    <dgm:cxn modelId="{883AE65C-A649-44FC-B515-25C8F78676FB}" srcId="{908592F1-40AB-498A-8763-34ADA900737E}" destId="{77554365-39E9-48A5-8137-175325CF9108}" srcOrd="1" destOrd="0" parTransId="{39FB032E-64E3-44AF-84D6-37604245BBEA}" sibTransId="{D0E64859-33FA-4360-AE58-55D725976294}"/>
    <dgm:cxn modelId="{99CE32E3-6A85-4143-83C4-860C21B5B331}" srcId="{908592F1-40AB-498A-8763-34ADA900737E}" destId="{2EC3766C-51D3-41A1-837E-7EA497474565}" srcOrd="2" destOrd="0" parTransId="{2597C743-8BF6-4FF3-AE8A-A349D8F6F805}" sibTransId="{1D9A5C5D-2581-4B8A-90AE-0AA4693F3100}"/>
    <dgm:cxn modelId="{B24C3D30-C26B-4A1C-84B4-B13489C19721}" type="presOf" srcId="{77554365-39E9-48A5-8137-175325CF9108}" destId="{B90EA189-F5DD-422F-8511-513CEC6157DF}" srcOrd="0" destOrd="0" presId="urn:microsoft.com/office/officeart/2005/8/layout/hChevron3"/>
    <dgm:cxn modelId="{06602450-190B-4119-9A0A-B3C23492B26F}" srcId="{908592F1-40AB-498A-8763-34ADA900737E}" destId="{3B1A1BC7-C916-4FCA-A1CE-BD66AB304604}" srcOrd="4" destOrd="0" parTransId="{42892A48-8E08-4D69-8B84-B731829BAFCD}" sibTransId="{F035BC87-AE9C-4E21-8719-E0D02293CAC6}"/>
    <dgm:cxn modelId="{CBAD91F3-3849-471E-929B-5A8C7A1FB900}" type="presOf" srcId="{222A2A29-D117-4AB1-B478-54ED91AA3B57}" destId="{63AB1F88-E52E-48D7-B295-F556934C9AE1}" srcOrd="0" destOrd="0" presId="urn:microsoft.com/office/officeart/2005/8/layout/hChevron3"/>
    <dgm:cxn modelId="{98F90A8A-4A00-424B-9EDD-E0BEA64A3DE6}" type="presOf" srcId="{9092475B-6AA5-49BD-A04B-5A01E4F336CE}" destId="{7F2B7EC3-05C2-41C8-A882-8B0E0710B9D6}" srcOrd="0" destOrd="0" presId="urn:microsoft.com/office/officeart/2005/8/layout/hChevron3"/>
    <dgm:cxn modelId="{2C6157DB-E08F-4D2A-9D54-F2816AC56AF3}" type="presOf" srcId="{3B1A1BC7-C916-4FCA-A1CE-BD66AB304604}" destId="{0717E39B-2B76-456E-B614-374013B5890E}" srcOrd="0" destOrd="0" presId="urn:microsoft.com/office/officeart/2005/8/layout/hChevron3"/>
    <dgm:cxn modelId="{44C2905F-7D3D-423E-B43B-17ABED6A951B}" srcId="{908592F1-40AB-498A-8763-34ADA900737E}" destId="{222A2A29-D117-4AB1-B478-54ED91AA3B57}" srcOrd="3" destOrd="0" parTransId="{30E3190E-ACAD-4F92-A0E5-79497593DA51}" sibTransId="{2A2693FF-0323-47A2-BD5D-24102653DBE0}"/>
    <dgm:cxn modelId="{E3F0D436-FF05-4D03-850E-1C9125B59822}" srcId="{908592F1-40AB-498A-8763-34ADA900737E}" destId="{9092475B-6AA5-49BD-A04B-5A01E4F336CE}" srcOrd="0" destOrd="0" parTransId="{323AEFB6-D8B8-4973-BBB7-D1211ABD74ED}" sibTransId="{0A7DB970-E225-4B69-9502-02B929EB0781}"/>
    <dgm:cxn modelId="{AEE6354F-D818-47E5-908D-A0915A28D50B}" type="presOf" srcId="{2EC3766C-51D3-41A1-837E-7EA497474565}" destId="{78CCDBA5-42CC-42E2-B575-6842F31E0DE9}" srcOrd="0" destOrd="0" presId="urn:microsoft.com/office/officeart/2005/8/layout/hChevron3"/>
    <dgm:cxn modelId="{756491D2-9DB7-4C89-811F-C0FADF7DCE00}" type="presParOf" srcId="{8D00DB0A-FC65-4DB3-B342-4EF378A1FD95}" destId="{7F2B7EC3-05C2-41C8-A882-8B0E0710B9D6}" srcOrd="0" destOrd="0" presId="urn:microsoft.com/office/officeart/2005/8/layout/hChevron3"/>
    <dgm:cxn modelId="{B798C066-ABA4-4CC5-8FB6-B584853BEE43}" type="presParOf" srcId="{8D00DB0A-FC65-4DB3-B342-4EF378A1FD95}" destId="{188C2E07-1C1F-4CE4-876E-ED50B6A08541}" srcOrd="1" destOrd="0" presId="urn:microsoft.com/office/officeart/2005/8/layout/hChevron3"/>
    <dgm:cxn modelId="{43B65DF2-1333-4738-96AF-272A07814C8B}" type="presParOf" srcId="{8D00DB0A-FC65-4DB3-B342-4EF378A1FD95}" destId="{B90EA189-F5DD-422F-8511-513CEC6157DF}" srcOrd="2" destOrd="0" presId="urn:microsoft.com/office/officeart/2005/8/layout/hChevron3"/>
    <dgm:cxn modelId="{BBC0B8F3-7BFC-4176-A424-C89F5DDB3B0F}" type="presParOf" srcId="{8D00DB0A-FC65-4DB3-B342-4EF378A1FD95}" destId="{5BED9755-FBDB-4C77-9103-E198227B0990}" srcOrd="3" destOrd="0" presId="urn:microsoft.com/office/officeart/2005/8/layout/hChevron3"/>
    <dgm:cxn modelId="{0B421A16-BE36-414A-8FD5-B2A11253C9B3}" type="presParOf" srcId="{8D00DB0A-FC65-4DB3-B342-4EF378A1FD95}" destId="{78CCDBA5-42CC-42E2-B575-6842F31E0DE9}" srcOrd="4" destOrd="0" presId="urn:microsoft.com/office/officeart/2005/8/layout/hChevron3"/>
    <dgm:cxn modelId="{DB3BFB4C-34BF-41B6-99C8-EFA2D919D1C6}" type="presParOf" srcId="{8D00DB0A-FC65-4DB3-B342-4EF378A1FD95}" destId="{77E5021B-D7E0-4D5F-9F91-3BDA212135B0}" srcOrd="5" destOrd="0" presId="urn:microsoft.com/office/officeart/2005/8/layout/hChevron3"/>
    <dgm:cxn modelId="{A2822D1A-EE47-435F-BD6F-C4308E476200}" type="presParOf" srcId="{8D00DB0A-FC65-4DB3-B342-4EF378A1FD95}" destId="{63AB1F88-E52E-48D7-B295-F556934C9AE1}" srcOrd="6" destOrd="0" presId="urn:microsoft.com/office/officeart/2005/8/layout/hChevron3"/>
    <dgm:cxn modelId="{F01D77C9-72F5-470E-A453-51967F621B98}" type="presParOf" srcId="{8D00DB0A-FC65-4DB3-B342-4EF378A1FD95}" destId="{01E9B120-2FE1-4747-A77E-0BB53853CDB6}" srcOrd="7" destOrd="0" presId="urn:microsoft.com/office/officeart/2005/8/layout/hChevron3"/>
    <dgm:cxn modelId="{0C05EA16-F20D-4CB1-82F6-8A5EA9239869}" type="presParOf" srcId="{8D00DB0A-FC65-4DB3-B342-4EF378A1FD95}" destId="{0717E39B-2B76-456E-B614-374013B5890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ED0999-97E7-4F81-AC5F-208DE358516B}" type="doc">
      <dgm:prSet loTypeId="urn:microsoft.com/office/officeart/2005/8/layout/bProcess3" loCatId="process" qsTypeId="urn:microsoft.com/office/officeart/2005/8/quickstyle/simple1" qsCatId="simple" csTypeId="urn:microsoft.com/office/officeart/2005/8/colors/accent4_4" csCatId="accent4" phldr="1"/>
      <dgm:spPr/>
      <dgm:t>
        <a:bodyPr/>
        <a:lstStyle/>
        <a:p>
          <a:endParaRPr lang="en-IN"/>
        </a:p>
      </dgm:t>
    </dgm:pt>
    <dgm:pt modelId="{27C3782E-BFF6-4D8A-ACAF-500D8E6D5C03}">
      <dgm:prSet phldrT="[Text]" custT="1"/>
      <dgm:spPr/>
      <dgm:t>
        <a:bodyPr/>
        <a:lstStyle/>
        <a:p>
          <a:r>
            <a:rPr lang="en-IN" sz="1100" dirty="0">
              <a:effectLst>
                <a:outerShdw blurRad="38100" dist="38100" dir="2700000" algn="tl">
                  <a:srgbClr val="000000">
                    <a:alpha val="43137"/>
                  </a:srgbClr>
                </a:outerShdw>
              </a:effectLst>
              <a:highlight>
                <a:srgbClr val="000000"/>
              </a:highlight>
              <a:latin typeface="Barlow Light" panose="020B0604020202020204" charset="0"/>
            </a:rPr>
            <a:t>Goes to ‘Google</a:t>
          </a:r>
          <a:r>
            <a:rPr lang="en-IN" sz="1500" dirty="0"/>
            <a:t>’</a:t>
          </a:r>
        </a:p>
      </dgm:t>
    </dgm:pt>
    <dgm:pt modelId="{4DD66DE0-6F4C-424C-95B2-C50FBC93A6E3}" type="parTrans" cxnId="{469DC99C-9921-4AC0-9E1E-6FE542F8EC39}">
      <dgm:prSet/>
      <dgm:spPr/>
      <dgm:t>
        <a:bodyPr/>
        <a:lstStyle/>
        <a:p>
          <a:endParaRPr lang="en-IN"/>
        </a:p>
      </dgm:t>
    </dgm:pt>
    <dgm:pt modelId="{1F9A4026-C5F8-4ECF-9C0D-AD9690F51CBA}" type="sibTrans" cxnId="{469DC99C-9921-4AC0-9E1E-6FE542F8EC39}">
      <dgm:prSet/>
      <dgm:spPr/>
      <dgm:t>
        <a:bodyPr/>
        <a:lstStyle/>
        <a:p>
          <a:endParaRPr lang="en-IN"/>
        </a:p>
      </dgm:t>
    </dgm:pt>
    <dgm:pt modelId="{3E86AFAD-1722-47EE-9D3D-0B2585679BFC}">
      <dgm:prSet phldrT="[Text]" custT="1"/>
      <dgm:spPr/>
      <dgm:t>
        <a:bodyPr/>
        <a:lstStyle/>
        <a:p>
          <a:r>
            <a:rPr lang="en-IN" sz="1100" dirty="0">
              <a:effectLst>
                <a:outerShdw blurRad="38100" dist="38100" dir="2700000" algn="tl">
                  <a:srgbClr val="000000">
                    <a:alpha val="43137"/>
                  </a:srgbClr>
                </a:outerShdw>
              </a:effectLst>
              <a:highlight>
                <a:srgbClr val="000000"/>
              </a:highlight>
              <a:latin typeface="Barlow Light" panose="020B0604020202020204" charset="0"/>
            </a:rPr>
            <a:t>Searches for ‘EasyFill’</a:t>
          </a:r>
        </a:p>
      </dgm:t>
    </dgm:pt>
    <dgm:pt modelId="{CB3787FF-6DE1-4A39-8D02-12C10F8E4365}" type="parTrans" cxnId="{67BB76D3-F0E1-4FC7-8FEA-D2945C56D58D}">
      <dgm:prSet/>
      <dgm:spPr/>
      <dgm:t>
        <a:bodyPr/>
        <a:lstStyle/>
        <a:p>
          <a:endParaRPr lang="en-IN"/>
        </a:p>
      </dgm:t>
    </dgm:pt>
    <dgm:pt modelId="{4CD8643E-13FB-4C26-BDBB-B9D28CCFFD7E}" type="sibTrans" cxnId="{67BB76D3-F0E1-4FC7-8FEA-D2945C56D58D}">
      <dgm:prSet/>
      <dgm:spPr/>
      <dgm:t>
        <a:bodyPr/>
        <a:lstStyle/>
        <a:p>
          <a:endParaRPr lang="en-IN"/>
        </a:p>
      </dgm:t>
    </dgm:pt>
    <dgm:pt modelId="{20D2BB86-4865-4F09-866A-EF2032EF6BB5}">
      <dgm:prSet phldrT="[Text]" custT="1"/>
      <dgm:spPr/>
      <dgm:t>
        <a:bodyPr/>
        <a:lstStyle/>
        <a:p>
          <a:r>
            <a:rPr lang="en-IN" sz="1100" dirty="0">
              <a:effectLst>
                <a:outerShdw blurRad="38100" dist="38100" dir="2700000" algn="tl">
                  <a:srgbClr val="000000">
                    <a:alpha val="43137"/>
                  </a:srgbClr>
                </a:outerShdw>
              </a:effectLst>
              <a:highlight>
                <a:srgbClr val="000000"/>
              </a:highlight>
              <a:latin typeface="Barlow Light" panose="020B0604020202020204" charset="0"/>
            </a:rPr>
            <a:t>Selects ‘EasyFill’ from the list</a:t>
          </a:r>
        </a:p>
      </dgm:t>
    </dgm:pt>
    <dgm:pt modelId="{61E9A1E6-D4D7-4D2F-804C-927919593C2D}" type="parTrans" cxnId="{86BDF91B-D1E0-497E-AFC3-EC079F068FAB}">
      <dgm:prSet/>
      <dgm:spPr/>
      <dgm:t>
        <a:bodyPr/>
        <a:lstStyle/>
        <a:p>
          <a:endParaRPr lang="en-IN"/>
        </a:p>
      </dgm:t>
    </dgm:pt>
    <dgm:pt modelId="{297FEB74-C8A9-401C-8630-6DDC298D39AC}" type="sibTrans" cxnId="{86BDF91B-D1E0-497E-AFC3-EC079F068FAB}">
      <dgm:prSet/>
      <dgm:spPr/>
      <dgm:t>
        <a:bodyPr/>
        <a:lstStyle/>
        <a:p>
          <a:endParaRPr lang="en-IN"/>
        </a:p>
      </dgm:t>
    </dgm:pt>
    <dgm:pt modelId="{7FCED244-07D2-4738-A621-FA18240505E0}">
      <dgm:prSet phldrT="[Text]" custT="1"/>
      <dgm:spPr/>
      <dgm:t>
        <a:bodyPr/>
        <a:lstStyle/>
        <a:p>
          <a:r>
            <a:rPr lang="en-IN" sz="1100" dirty="0">
              <a:effectLst>
                <a:outerShdw blurRad="38100" dist="38100" dir="2700000" algn="tl">
                  <a:srgbClr val="000000">
                    <a:alpha val="43137"/>
                  </a:srgbClr>
                </a:outerShdw>
              </a:effectLst>
              <a:highlight>
                <a:srgbClr val="000000"/>
              </a:highlight>
              <a:latin typeface="Barlow Light" panose="020B0604020202020204" charset="0"/>
            </a:rPr>
            <a:t>Selects Operating System</a:t>
          </a:r>
        </a:p>
      </dgm:t>
    </dgm:pt>
    <dgm:pt modelId="{396705A1-86AE-410F-8770-527F62EA67BD}" type="parTrans" cxnId="{904C3031-FB45-4140-B98F-E6432742DB6B}">
      <dgm:prSet/>
      <dgm:spPr/>
      <dgm:t>
        <a:bodyPr/>
        <a:lstStyle/>
        <a:p>
          <a:endParaRPr lang="en-IN"/>
        </a:p>
      </dgm:t>
    </dgm:pt>
    <dgm:pt modelId="{AB110FCE-E826-4CF9-BEA5-855F14FBC201}" type="sibTrans" cxnId="{904C3031-FB45-4140-B98F-E6432742DB6B}">
      <dgm:prSet/>
      <dgm:spPr/>
      <dgm:t>
        <a:bodyPr/>
        <a:lstStyle/>
        <a:p>
          <a:endParaRPr lang="en-IN"/>
        </a:p>
      </dgm:t>
    </dgm:pt>
    <dgm:pt modelId="{C5789C9F-13F1-429E-B27D-34D1AB25E3D5}">
      <dgm:prSet phldrT="[Text]" custT="1"/>
      <dgm:spPr/>
      <dgm:t>
        <a:bodyPr/>
        <a:lstStyle/>
        <a:p>
          <a:r>
            <a:rPr lang="en-IN" sz="1100" dirty="0">
              <a:effectLst>
                <a:outerShdw blurRad="38100" dist="38100" dir="2700000" algn="tl">
                  <a:srgbClr val="000000">
                    <a:alpha val="43137"/>
                  </a:srgbClr>
                </a:outerShdw>
              </a:effectLst>
              <a:highlight>
                <a:srgbClr val="000000"/>
              </a:highlight>
              <a:latin typeface="Barlow Light" panose="020B0604020202020204" charset="0"/>
            </a:rPr>
            <a:t>Download the software</a:t>
          </a:r>
        </a:p>
      </dgm:t>
    </dgm:pt>
    <dgm:pt modelId="{AEAB7A55-B276-40A1-A7D5-86D781DEB021}" type="parTrans" cxnId="{D9367FFB-D2DF-4AF8-BA3C-8CB659D4A6E3}">
      <dgm:prSet/>
      <dgm:spPr/>
      <dgm:t>
        <a:bodyPr/>
        <a:lstStyle/>
        <a:p>
          <a:endParaRPr lang="en-IN"/>
        </a:p>
      </dgm:t>
    </dgm:pt>
    <dgm:pt modelId="{B2AE1507-EE60-44E8-9503-F4B3E42FD53B}" type="sibTrans" cxnId="{D9367FFB-D2DF-4AF8-BA3C-8CB659D4A6E3}">
      <dgm:prSet/>
      <dgm:spPr/>
      <dgm:t>
        <a:bodyPr/>
        <a:lstStyle/>
        <a:p>
          <a:endParaRPr lang="en-IN"/>
        </a:p>
      </dgm:t>
    </dgm:pt>
    <dgm:pt modelId="{1ECFFF04-EB15-4708-9AFE-78AC6E8143DA}">
      <dgm:prSet phldrT="[Text]" custT="1"/>
      <dgm:spPr/>
      <dgm:t>
        <a:bodyPr/>
        <a:lstStyle/>
        <a:p>
          <a:r>
            <a:rPr lang="en-IN" sz="1100" dirty="0">
              <a:effectLst>
                <a:outerShdw blurRad="38100" dist="38100" dir="2700000" algn="tl">
                  <a:srgbClr val="000000">
                    <a:alpha val="43137"/>
                  </a:srgbClr>
                </a:outerShdw>
              </a:effectLst>
              <a:highlight>
                <a:srgbClr val="000000"/>
              </a:highlight>
              <a:latin typeface="Barlow Light" panose="020B0604020202020204" charset="0"/>
            </a:rPr>
            <a:t>Authenticate</a:t>
          </a:r>
        </a:p>
      </dgm:t>
    </dgm:pt>
    <dgm:pt modelId="{73BD8D8B-FDF2-4B8B-841F-34579E992361}" type="parTrans" cxnId="{EECE05AF-2CEB-4E13-A209-D2051EE4DE6C}">
      <dgm:prSet/>
      <dgm:spPr/>
      <dgm:t>
        <a:bodyPr/>
        <a:lstStyle/>
        <a:p>
          <a:endParaRPr lang="en-IN"/>
        </a:p>
      </dgm:t>
    </dgm:pt>
    <dgm:pt modelId="{CCF7E0E4-5A05-47AB-8244-B728F9075CFF}" type="sibTrans" cxnId="{EECE05AF-2CEB-4E13-A209-D2051EE4DE6C}">
      <dgm:prSet/>
      <dgm:spPr/>
      <dgm:t>
        <a:bodyPr/>
        <a:lstStyle/>
        <a:p>
          <a:endParaRPr lang="en-IN"/>
        </a:p>
      </dgm:t>
    </dgm:pt>
    <dgm:pt modelId="{BFD693F8-549C-459C-B0BB-057E578BF87C}">
      <dgm:prSet phldrT="[Text]" custT="1"/>
      <dgm:spPr/>
      <dgm:t>
        <a:bodyPr/>
        <a:lstStyle/>
        <a:p>
          <a:r>
            <a:rPr lang="en-IN" sz="1100" dirty="0">
              <a:effectLst>
                <a:outerShdw blurRad="38100" dist="38100" dir="2700000" algn="tl">
                  <a:srgbClr val="000000">
                    <a:alpha val="43137"/>
                  </a:srgbClr>
                </a:outerShdw>
              </a:effectLst>
              <a:highlight>
                <a:srgbClr val="000000"/>
              </a:highlight>
              <a:latin typeface="Barlow Light" panose="020B0604020202020204" charset="0"/>
            </a:rPr>
            <a:t>Confirm Payment Details</a:t>
          </a:r>
        </a:p>
      </dgm:t>
    </dgm:pt>
    <dgm:pt modelId="{0C265032-FFD2-40B0-869C-A6B43DCA78CD}" type="parTrans" cxnId="{292C13E4-BA43-4FE7-9024-EFA20D97C5A3}">
      <dgm:prSet/>
      <dgm:spPr/>
      <dgm:t>
        <a:bodyPr/>
        <a:lstStyle/>
        <a:p>
          <a:endParaRPr lang="en-IN"/>
        </a:p>
      </dgm:t>
    </dgm:pt>
    <dgm:pt modelId="{0E4B92CF-6390-412A-B5AB-1C9D98EF6C70}" type="sibTrans" cxnId="{292C13E4-BA43-4FE7-9024-EFA20D97C5A3}">
      <dgm:prSet/>
      <dgm:spPr/>
      <dgm:t>
        <a:bodyPr/>
        <a:lstStyle/>
        <a:p>
          <a:endParaRPr lang="en-IN"/>
        </a:p>
      </dgm:t>
    </dgm:pt>
    <dgm:pt modelId="{086911B3-2C4C-44BD-B385-782459FD9F6F}">
      <dgm:prSet phldrT="[Text]" custT="1"/>
      <dgm:spPr/>
      <dgm:t>
        <a:bodyPr/>
        <a:lstStyle/>
        <a:p>
          <a:r>
            <a:rPr lang="en-IN" sz="1100" dirty="0">
              <a:effectLst>
                <a:outerShdw blurRad="38100" dist="38100" dir="2700000" algn="tl">
                  <a:srgbClr val="000000">
                    <a:alpha val="43137"/>
                  </a:srgbClr>
                </a:outerShdw>
              </a:effectLst>
              <a:highlight>
                <a:srgbClr val="000000"/>
              </a:highlight>
              <a:latin typeface="Barlow Light" panose="020B0604020202020204" charset="0"/>
            </a:rPr>
            <a:t>Registration completes</a:t>
          </a:r>
        </a:p>
      </dgm:t>
    </dgm:pt>
    <dgm:pt modelId="{EE255EB8-3808-4855-88F2-50217ECDF0D5}" type="parTrans" cxnId="{0A85EE0A-76E2-425A-80AB-EEE313DF3A8C}">
      <dgm:prSet/>
      <dgm:spPr/>
      <dgm:t>
        <a:bodyPr/>
        <a:lstStyle/>
        <a:p>
          <a:endParaRPr lang="en-IN"/>
        </a:p>
      </dgm:t>
    </dgm:pt>
    <dgm:pt modelId="{5807BCBB-E83B-4676-9215-5410089BACBF}" type="sibTrans" cxnId="{0A85EE0A-76E2-425A-80AB-EEE313DF3A8C}">
      <dgm:prSet/>
      <dgm:spPr/>
      <dgm:t>
        <a:bodyPr/>
        <a:lstStyle/>
        <a:p>
          <a:endParaRPr lang="en-IN"/>
        </a:p>
      </dgm:t>
    </dgm:pt>
    <dgm:pt modelId="{153F7665-02C6-4562-AA75-B9B0DC58F9DF}">
      <dgm:prSet phldrT="[Text]" custT="1"/>
      <dgm:spPr/>
      <dgm:t>
        <a:bodyPr/>
        <a:lstStyle/>
        <a:p>
          <a:r>
            <a:rPr lang="en-IN" sz="1100" dirty="0">
              <a:effectLst>
                <a:outerShdw blurRad="38100" dist="38100" dir="2700000" algn="tl">
                  <a:srgbClr val="000000">
                    <a:alpha val="43137"/>
                  </a:srgbClr>
                </a:outerShdw>
              </a:effectLst>
              <a:highlight>
                <a:srgbClr val="000000"/>
              </a:highlight>
              <a:latin typeface="Barlow Light" panose="020B0604020202020204" charset="0"/>
            </a:rPr>
            <a:t>Alerts and status updates</a:t>
          </a:r>
        </a:p>
      </dgm:t>
    </dgm:pt>
    <dgm:pt modelId="{AF87581A-E46A-4CC2-AE7B-B252E61EDDDD}" type="parTrans" cxnId="{FF4A82C4-7B6F-4AD4-B4F3-B57541295B80}">
      <dgm:prSet/>
      <dgm:spPr/>
      <dgm:t>
        <a:bodyPr/>
        <a:lstStyle/>
        <a:p>
          <a:endParaRPr lang="en-IN"/>
        </a:p>
      </dgm:t>
    </dgm:pt>
    <dgm:pt modelId="{8999690C-13B8-4141-A0E4-76EAF924721C}" type="sibTrans" cxnId="{FF4A82C4-7B6F-4AD4-B4F3-B57541295B80}">
      <dgm:prSet/>
      <dgm:spPr/>
      <dgm:t>
        <a:bodyPr/>
        <a:lstStyle/>
        <a:p>
          <a:endParaRPr lang="en-IN"/>
        </a:p>
      </dgm:t>
    </dgm:pt>
    <dgm:pt modelId="{9879EE9A-674C-4FA0-B457-79ED13039981}">
      <dgm:prSet phldrT="[Text]" custT="1"/>
      <dgm:spPr/>
      <dgm:t>
        <a:bodyPr/>
        <a:lstStyle/>
        <a:p>
          <a:r>
            <a:rPr lang="en-IN" sz="1100" dirty="0">
              <a:effectLst>
                <a:outerShdw blurRad="38100" dist="38100" dir="2700000" algn="tl">
                  <a:srgbClr val="000000">
                    <a:alpha val="43137"/>
                  </a:srgbClr>
                </a:outerShdw>
              </a:effectLst>
              <a:highlight>
                <a:srgbClr val="000000"/>
              </a:highlight>
              <a:latin typeface="Barlow Light" panose="020B0604020202020204" charset="0"/>
            </a:rPr>
            <a:t>Setup Complete</a:t>
          </a:r>
        </a:p>
      </dgm:t>
    </dgm:pt>
    <dgm:pt modelId="{AD6C0636-29A1-4976-AE74-FC7882CD8B21}" type="parTrans" cxnId="{D5CE1537-7EB2-48BB-A436-4FD0D52390F4}">
      <dgm:prSet/>
      <dgm:spPr/>
      <dgm:t>
        <a:bodyPr/>
        <a:lstStyle/>
        <a:p>
          <a:endParaRPr lang="en-IN"/>
        </a:p>
      </dgm:t>
    </dgm:pt>
    <dgm:pt modelId="{49423634-4D0E-4459-AE7B-E6D926D87C82}" type="sibTrans" cxnId="{D5CE1537-7EB2-48BB-A436-4FD0D52390F4}">
      <dgm:prSet/>
      <dgm:spPr/>
      <dgm:t>
        <a:bodyPr/>
        <a:lstStyle/>
        <a:p>
          <a:endParaRPr lang="en-IN"/>
        </a:p>
      </dgm:t>
    </dgm:pt>
    <dgm:pt modelId="{B6BBA68B-9CF5-483F-982F-E4C775911E07}" type="pres">
      <dgm:prSet presAssocID="{B9ED0999-97E7-4F81-AC5F-208DE358516B}" presName="Name0" presStyleCnt="0">
        <dgm:presLayoutVars>
          <dgm:dir/>
          <dgm:resizeHandles val="exact"/>
        </dgm:presLayoutVars>
      </dgm:prSet>
      <dgm:spPr/>
      <dgm:t>
        <a:bodyPr/>
        <a:lstStyle/>
        <a:p>
          <a:endParaRPr lang="en-IN"/>
        </a:p>
      </dgm:t>
    </dgm:pt>
    <dgm:pt modelId="{E75FDDA1-E284-43B8-8AEF-933FCD8F015A}" type="pres">
      <dgm:prSet presAssocID="{27C3782E-BFF6-4D8A-ACAF-500D8E6D5C03}" presName="node" presStyleLbl="node1" presStyleIdx="0" presStyleCnt="10">
        <dgm:presLayoutVars>
          <dgm:bulletEnabled val="1"/>
        </dgm:presLayoutVars>
      </dgm:prSet>
      <dgm:spPr/>
      <dgm:t>
        <a:bodyPr/>
        <a:lstStyle/>
        <a:p>
          <a:endParaRPr lang="en-IN"/>
        </a:p>
      </dgm:t>
    </dgm:pt>
    <dgm:pt modelId="{ED7ED763-83C9-4C82-9CBA-C11FF06363D5}" type="pres">
      <dgm:prSet presAssocID="{1F9A4026-C5F8-4ECF-9C0D-AD9690F51CBA}" presName="sibTrans" presStyleLbl="sibTrans1D1" presStyleIdx="0" presStyleCnt="9"/>
      <dgm:spPr/>
      <dgm:t>
        <a:bodyPr/>
        <a:lstStyle/>
        <a:p>
          <a:endParaRPr lang="en-IN"/>
        </a:p>
      </dgm:t>
    </dgm:pt>
    <dgm:pt modelId="{6C3F5105-7EAA-4956-B1A4-9E651FE596F8}" type="pres">
      <dgm:prSet presAssocID="{1F9A4026-C5F8-4ECF-9C0D-AD9690F51CBA}" presName="connectorText" presStyleLbl="sibTrans1D1" presStyleIdx="0" presStyleCnt="9"/>
      <dgm:spPr/>
      <dgm:t>
        <a:bodyPr/>
        <a:lstStyle/>
        <a:p>
          <a:endParaRPr lang="en-IN"/>
        </a:p>
      </dgm:t>
    </dgm:pt>
    <dgm:pt modelId="{60858808-8D02-477E-98CC-1515C4F795CA}" type="pres">
      <dgm:prSet presAssocID="{3E86AFAD-1722-47EE-9D3D-0B2585679BFC}" presName="node" presStyleLbl="node1" presStyleIdx="1" presStyleCnt="10">
        <dgm:presLayoutVars>
          <dgm:bulletEnabled val="1"/>
        </dgm:presLayoutVars>
      </dgm:prSet>
      <dgm:spPr/>
      <dgm:t>
        <a:bodyPr/>
        <a:lstStyle/>
        <a:p>
          <a:endParaRPr lang="en-IN"/>
        </a:p>
      </dgm:t>
    </dgm:pt>
    <dgm:pt modelId="{0954A455-CB43-46DB-BE0F-3D7FF4B7154B}" type="pres">
      <dgm:prSet presAssocID="{4CD8643E-13FB-4C26-BDBB-B9D28CCFFD7E}" presName="sibTrans" presStyleLbl="sibTrans1D1" presStyleIdx="1" presStyleCnt="9"/>
      <dgm:spPr/>
      <dgm:t>
        <a:bodyPr/>
        <a:lstStyle/>
        <a:p>
          <a:endParaRPr lang="en-IN"/>
        </a:p>
      </dgm:t>
    </dgm:pt>
    <dgm:pt modelId="{29126B1D-81C5-437A-953B-33B91E7D3358}" type="pres">
      <dgm:prSet presAssocID="{4CD8643E-13FB-4C26-BDBB-B9D28CCFFD7E}" presName="connectorText" presStyleLbl="sibTrans1D1" presStyleIdx="1" presStyleCnt="9"/>
      <dgm:spPr/>
      <dgm:t>
        <a:bodyPr/>
        <a:lstStyle/>
        <a:p>
          <a:endParaRPr lang="en-IN"/>
        </a:p>
      </dgm:t>
    </dgm:pt>
    <dgm:pt modelId="{5FF843D2-B55D-4009-A400-70DF0531CEFF}" type="pres">
      <dgm:prSet presAssocID="{20D2BB86-4865-4F09-866A-EF2032EF6BB5}" presName="node" presStyleLbl="node1" presStyleIdx="2" presStyleCnt="10">
        <dgm:presLayoutVars>
          <dgm:bulletEnabled val="1"/>
        </dgm:presLayoutVars>
      </dgm:prSet>
      <dgm:spPr/>
      <dgm:t>
        <a:bodyPr/>
        <a:lstStyle/>
        <a:p>
          <a:endParaRPr lang="en-IN"/>
        </a:p>
      </dgm:t>
    </dgm:pt>
    <dgm:pt modelId="{A0E4DC89-1A55-4401-9CC0-E815A1D0DF9B}" type="pres">
      <dgm:prSet presAssocID="{297FEB74-C8A9-401C-8630-6DDC298D39AC}" presName="sibTrans" presStyleLbl="sibTrans1D1" presStyleIdx="2" presStyleCnt="9"/>
      <dgm:spPr/>
      <dgm:t>
        <a:bodyPr/>
        <a:lstStyle/>
        <a:p>
          <a:endParaRPr lang="en-IN"/>
        </a:p>
      </dgm:t>
    </dgm:pt>
    <dgm:pt modelId="{412ABFFB-2432-4E25-B4ED-9FF2BAA81551}" type="pres">
      <dgm:prSet presAssocID="{297FEB74-C8A9-401C-8630-6DDC298D39AC}" presName="connectorText" presStyleLbl="sibTrans1D1" presStyleIdx="2" presStyleCnt="9"/>
      <dgm:spPr/>
      <dgm:t>
        <a:bodyPr/>
        <a:lstStyle/>
        <a:p>
          <a:endParaRPr lang="en-IN"/>
        </a:p>
      </dgm:t>
    </dgm:pt>
    <dgm:pt modelId="{82F71384-223A-4851-A44A-C9CC18B62CDC}" type="pres">
      <dgm:prSet presAssocID="{7FCED244-07D2-4738-A621-FA18240505E0}" presName="node" presStyleLbl="node1" presStyleIdx="3" presStyleCnt="10">
        <dgm:presLayoutVars>
          <dgm:bulletEnabled val="1"/>
        </dgm:presLayoutVars>
      </dgm:prSet>
      <dgm:spPr/>
      <dgm:t>
        <a:bodyPr/>
        <a:lstStyle/>
        <a:p>
          <a:endParaRPr lang="en-IN"/>
        </a:p>
      </dgm:t>
    </dgm:pt>
    <dgm:pt modelId="{F0AEF609-CFAB-46A2-ABBF-9A6B298B8F00}" type="pres">
      <dgm:prSet presAssocID="{AB110FCE-E826-4CF9-BEA5-855F14FBC201}" presName="sibTrans" presStyleLbl="sibTrans1D1" presStyleIdx="3" presStyleCnt="9"/>
      <dgm:spPr/>
      <dgm:t>
        <a:bodyPr/>
        <a:lstStyle/>
        <a:p>
          <a:endParaRPr lang="en-IN"/>
        </a:p>
      </dgm:t>
    </dgm:pt>
    <dgm:pt modelId="{C3DD87CB-3189-40F3-9EE9-1BB13EFD81BE}" type="pres">
      <dgm:prSet presAssocID="{AB110FCE-E826-4CF9-BEA5-855F14FBC201}" presName="connectorText" presStyleLbl="sibTrans1D1" presStyleIdx="3" presStyleCnt="9"/>
      <dgm:spPr/>
      <dgm:t>
        <a:bodyPr/>
        <a:lstStyle/>
        <a:p>
          <a:endParaRPr lang="en-IN"/>
        </a:p>
      </dgm:t>
    </dgm:pt>
    <dgm:pt modelId="{03599F82-4923-4B4C-8CA2-9063F59DDAF8}" type="pres">
      <dgm:prSet presAssocID="{C5789C9F-13F1-429E-B27D-34D1AB25E3D5}" presName="node" presStyleLbl="node1" presStyleIdx="4" presStyleCnt="10">
        <dgm:presLayoutVars>
          <dgm:bulletEnabled val="1"/>
        </dgm:presLayoutVars>
      </dgm:prSet>
      <dgm:spPr/>
      <dgm:t>
        <a:bodyPr/>
        <a:lstStyle/>
        <a:p>
          <a:endParaRPr lang="en-IN"/>
        </a:p>
      </dgm:t>
    </dgm:pt>
    <dgm:pt modelId="{E1C3DF28-450A-4BA8-8E33-8552446F6FE6}" type="pres">
      <dgm:prSet presAssocID="{B2AE1507-EE60-44E8-9503-F4B3E42FD53B}" presName="sibTrans" presStyleLbl="sibTrans1D1" presStyleIdx="4" presStyleCnt="9"/>
      <dgm:spPr/>
      <dgm:t>
        <a:bodyPr/>
        <a:lstStyle/>
        <a:p>
          <a:endParaRPr lang="en-IN"/>
        </a:p>
      </dgm:t>
    </dgm:pt>
    <dgm:pt modelId="{31F0BF48-930A-4210-8BEB-EB1860570171}" type="pres">
      <dgm:prSet presAssocID="{B2AE1507-EE60-44E8-9503-F4B3E42FD53B}" presName="connectorText" presStyleLbl="sibTrans1D1" presStyleIdx="4" presStyleCnt="9"/>
      <dgm:spPr/>
      <dgm:t>
        <a:bodyPr/>
        <a:lstStyle/>
        <a:p>
          <a:endParaRPr lang="en-IN"/>
        </a:p>
      </dgm:t>
    </dgm:pt>
    <dgm:pt modelId="{40FFD781-1933-441C-BF49-11A3BD235AF7}" type="pres">
      <dgm:prSet presAssocID="{1ECFFF04-EB15-4708-9AFE-78AC6E8143DA}" presName="node" presStyleLbl="node1" presStyleIdx="5" presStyleCnt="10">
        <dgm:presLayoutVars>
          <dgm:bulletEnabled val="1"/>
        </dgm:presLayoutVars>
      </dgm:prSet>
      <dgm:spPr/>
      <dgm:t>
        <a:bodyPr/>
        <a:lstStyle/>
        <a:p>
          <a:endParaRPr lang="en-IN"/>
        </a:p>
      </dgm:t>
    </dgm:pt>
    <dgm:pt modelId="{FE26E0F4-7C2E-4790-92A9-B72714CAE6E9}" type="pres">
      <dgm:prSet presAssocID="{CCF7E0E4-5A05-47AB-8244-B728F9075CFF}" presName="sibTrans" presStyleLbl="sibTrans1D1" presStyleIdx="5" presStyleCnt="9"/>
      <dgm:spPr/>
      <dgm:t>
        <a:bodyPr/>
        <a:lstStyle/>
        <a:p>
          <a:endParaRPr lang="en-IN"/>
        </a:p>
      </dgm:t>
    </dgm:pt>
    <dgm:pt modelId="{5FF65FDA-FC43-4B0D-9D56-2F2CCAB544EA}" type="pres">
      <dgm:prSet presAssocID="{CCF7E0E4-5A05-47AB-8244-B728F9075CFF}" presName="connectorText" presStyleLbl="sibTrans1D1" presStyleIdx="5" presStyleCnt="9"/>
      <dgm:spPr/>
      <dgm:t>
        <a:bodyPr/>
        <a:lstStyle/>
        <a:p>
          <a:endParaRPr lang="en-IN"/>
        </a:p>
      </dgm:t>
    </dgm:pt>
    <dgm:pt modelId="{F11DF266-0B6C-46B6-8A51-5EE5CD3674A9}" type="pres">
      <dgm:prSet presAssocID="{BFD693F8-549C-459C-B0BB-057E578BF87C}" presName="node" presStyleLbl="node1" presStyleIdx="6" presStyleCnt="10">
        <dgm:presLayoutVars>
          <dgm:bulletEnabled val="1"/>
        </dgm:presLayoutVars>
      </dgm:prSet>
      <dgm:spPr/>
      <dgm:t>
        <a:bodyPr/>
        <a:lstStyle/>
        <a:p>
          <a:endParaRPr lang="en-IN"/>
        </a:p>
      </dgm:t>
    </dgm:pt>
    <dgm:pt modelId="{55C3F5D2-2C09-469E-B352-35C77CBA3532}" type="pres">
      <dgm:prSet presAssocID="{0E4B92CF-6390-412A-B5AB-1C9D98EF6C70}" presName="sibTrans" presStyleLbl="sibTrans1D1" presStyleIdx="6" presStyleCnt="9"/>
      <dgm:spPr/>
      <dgm:t>
        <a:bodyPr/>
        <a:lstStyle/>
        <a:p>
          <a:endParaRPr lang="en-IN"/>
        </a:p>
      </dgm:t>
    </dgm:pt>
    <dgm:pt modelId="{B31BDAD8-7152-43B7-97C2-B8CEE34759A1}" type="pres">
      <dgm:prSet presAssocID="{0E4B92CF-6390-412A-B5AB-1C9D98EF6C70}" presName="connectorText" presStyleLbl="sibTrans1D1" presStyleIdx="6" presStyleCnt="9"/>
      <dgm:spPr/>
      <dgm:t>
        <a:bodyPr/>
        <a:lstStyle/>
        <a:p>
          <a:endParaRPr lang="en-IN"/>
        </a:p>
      </dgm:t>
    </dgm:pt>
    <dgm:pt modelId="{ECB9617E-4ED0-40E9-A310-7B2C36B4E0CD}" type="pres">
      <dgm:prSet presAssocID="{086911B3-2C4C-44BD-B385-782459FD9F6F}" presName="node" presStyleLbl="node1" presStyleIdx="7" presStyleCnt="10">
        <dgm:presLayoutVars>
          <dgm:bulletEnabled val="1"/>
        </dgm:presLayoutVars>
      </dgm:prSet>
      <dgm:spPr/>
      <dgm:t>
        <a:bodyPr/>
        <a:lstStyle/>
        <a:p>
          <a:endParaRPr lang="en-IN"/>
        </a:p>
      </dgm:t>
    </dgm:pt>
    <dgm:pt modelId="{67F30C7A-94DF-4597-8FEF-7C90E4FED18A}" type="pres">
      <dgm:prSet presAssocID="{5807BCBB-E83B-4676-9215-5410089BACBF}" presName="sibTrans" presStyleLbl="sibTrans1D1" presStyleIdx="7" presStyleCnt="9"/>
      <dgm:spPr/>
      <dgm:t>
        <a:bodyPr/>
        <a:lstStyle/>
        <a:p>
          <a:endParaRPr lang="en-IN"/>
        </a:p>
      </dgm:t>
    </dgm:pt>
    <dgm:pt modelId="{D0F9827C-6E14-487A-A085-30DD7E51B28C}" type="pres">
      <dgm:prSet presAssocID="{5807BCBB-E83B-4676-9215-5410089BACBF}" presName="connectorText" presStyleLbl="sibTrans1D1" presStyleIdx="7" presStyleCnt="9"/>
      <dgm:spPr/>
      <dgm:t>
        <a:bodyPr/>
        <a:lstStyle/>
        <a:p>
          <a:endParaRPr lang="en-IN"/>
        </a:p>
      </dgm:t>
    </dgm:pt>
    <dgm:pt modelId="{5124C10E-3A73-4B56-8D11-E543A198D6D8}" type="pres">
      <dgm:prSet presAssocID="{153F7665-02C6-4562-AA75-B9B0DC58F9DF}" presName="node" presStyleLbl="node1" presStyleIdx="8" presStyleCnt="10">
        <dgm:presLayoutVars>
          <dgm:bulletEnabled val="1"/>
        </dgm:presLayoutVars>
      </dgm:prSet>
      <dgm:spPr/>
      <dgm:t>
        <a:bodyPr/>
        <a:lstStyle/>
        <a:p>
          <a:endParaRPr lang="en-IN"/>
        </a:p>
      </dgm:t>
    </dgm:pt>
    <dgm:pt modelId="{73B94554-F8EE-471A-9651-B602D4291BD5}" type="pres">
      <dgm:prSet presAssocID="{8999690C-13B8-4141-A0E4-76EAF924721C}" presName="sibTrans" presStyleLbl="sibTrans1D1" presStyleIdx="8" presStyleCnt="9"/>
      <dgm:spPr/>
      <dgm:t>
        <a:bodyPr/>
        <a:lstStyle/>
        <a:p>
          <a:endParaRPr lang="en-IN"/>
        </a:p>
      </dgm:t>
    </dgm:pt>
    <dgm:pt modelId="{CE738798-2B53-4B03-87D7-00D25DDEA8F6}" type="pres">
      <dgm:prSet presAssocID="{8999690C-13B8-4141-A0E4-76EAF924721C}" presName="connectorText" presStyleLbl="sibTrans1D1" presStyleIdx="8" presStyleCnt="9"/>
      <dgm:spPr/>
      <dgm:t>
        <a:bodyPr/>
        <a:lstStyle/>
        <a:p>
          <a:endParaRPr lang="en-IN"/>
        </a:p>
      </dgm:t>
    </dgm:pt>
    <dgm:pt modelId="{F252A52E-7355-4250-85B8-255369416987}" type="pres">
      <dgm:prSet presAssocID="{9879EE9A-674C-4FA0-B457-79ED13039981}" presName="node" presStyleLbl="node1" presStyleIdx="9" presStyleCnt="10" custLinFactNeighborX="382" custLinFactNeighborY="-1040">
        <dgm:presLayoutVars>
          <dgm:bulletEnabled val="1"/>
        </dgm:presLayoutVars>
      </dgm:prSet>
      <dgm:spPr/>
      <dgm:t>
        <a:bodyPr/>
        <a:lstStyle/>
        <a:p>
          <a:endParaRPr lang="en-IN"/>
        </a:p>
      </dgm:t>
    </dgm:pt>
  </dgm:ptLst>
  <dgm:cxnLst>
    <dgm:cxn modelId="{0DBCC77E-1697-43DA-9F83-EB446E7E8E81}" type="presOf" srcId="{B9ED0999-97E7-4F81-AC5F-208DE358516B}" destId="{B6BBA68B-9CF5-483F-982F-E4C775911E07}" srcOrd="0" destOrd="0" presId="urn:microsoft.com/office/officeart/2005/8/layout/bProcess3"/>
    <dgm:cxn modelId="{6DDE54FE-9539-4C8C-AC80-141E521FEA65}" type="presOf" srcId="{297FEB74-C8A9-401C-8630-6DDC298D39AC}" destId="{A0E4DC89-1A55-4401-9CC0-E815A1D0DF9B}" srcOrd="0" destOrd="0" presId="urn:microsoft.com/office/officeart/2005/8/layout/bProcess3"/>
    <dgm:cxn modelId="{9389DB74-8152-4E9A-9A27-87FC25898AC6}" type="presOf" srcId="{B2AE1507-EE60-44E8-9503-F4B3E42FD53B}" destId="{E1C3DF28-450A-4BA8-8E33-8552446F6FE6}" srcOrd="0" destOrd="0" presId="urn:microsoft.com/office/officeart/2005/8/layout/bProcess3"/>
    <dgm:cxn modelId="{D529221E-C85C-4A42-8118-216A2B03BD27}" type="presOf" srcId="{0E4B92CF-6390-412A-B5AB-1C9D98EF6C70}" destId="{55C3F5D2-2C09-469E-B352-35C77CBA3532}" srcOrd="0" destOrd="0" presId="urn:microsoft.com/office/officeart/2005/8/layout/bProcess3"/>
    <dgm:cxn modelId="{56011D6A-4D43-47C6-8336-99218CCA7867}" type="presOf" srcId="{0E4B92CF-6390-412A-B5AB-1C9D98EF6C70}" destId="{B31BDAD8-7152-43B7-97C2-B8CEE34759A1}" srcOrd="1" destOrd="0" presId="urn:microsoft.com/office/officeart/2005/8/layout/bProcess3"/>
    <dgm:cxn modelId="{FA016376-A1CA-4A51-BA13-5514EA00A83B}" type="presOf" srcId="{BFD693F8-549C-459C-B0BB-057E578BF87C}" destId="{F11DF266-0B6C-46B6-8A51-5EE5CD3674A9}" srcOrd="0" destOrd="0" presId="urn:microsoft.com/office/officeart/2005/8/layout/bProcess3"/>
    <dgm:cxn modelId="{0A85EE0A-76E2-425A-80AB-EEE313DF3A8C}" srcId="{B9ED0999-97E7-4F81-AC5F-208DE358516B}" destId="{086911B3-2C4C-44BD-B385-782459FD9F6F}" srcOrd="7" destOrd="0" parTransId="{EE255EB8-3808-4855-88F2-50217ECDF0D5}" sibTransId="{5807BCBB-E83B-4676-9215-5410089BACBF}"/>
    <dgm:cxn modelId="{5049538E-926E-4EF4-AFB5-DBE5F1318F56}" type="presOf" srcId="{B2AE1507-EE60-44E8-9503-F4B3E42FD53B}" destId="{31F0BF48-930A-4210-8BEB-EB1860570171}" srcOrd="1" destOrd="0" presId="urn:microsoft.com/office/officeart/2005/8/layout/bProcess3"/>
    <dgm:cxn modelId="{FB8041FC-ECC3-4B8B-9552-7E0A0752F443}" type="presOf" srcId="{1F9A4026-C5F8-4ECF-9C0D-AD9690F51CBA}" destId="{6C3F5105-7EAA-4956-B1A4-9E651FE596F8}" srcOrd="1" destOrd="0" presId="urn:microsoft.com/office/officeart/2005/8/layout/bProcess3"/>
    <dgm:cxn modelId="{23835BA6-40CB-4DCC-953A-BBFCE9911228}" type="presOf" srcId="{1ECFFF04-EB15-4708-9AFE-78AC6E8143DA}" destId="{40FFD781-1933-441C-BF49-11A3BD235AF7}" srcOrd="0" destOrd="0" presId="urn:microsoft.com/office/officeart/2005/8/layout/bProcess3"/>
    <dgm:cxn modelId="{136A463A-902E-43C7-AE20-911A3172172B}" type="presOf" srcId="{086911B3-2C4C-44BD-B385-782459FD9F6F}" destId="{ECB9617E-4ED0-40E9-A310-7B2C36B4E0CD}" srcOrd="0" destOrd="0" presId="urn:microsoft.com/office/officeart/2005/8/layout/bProcess3"/>
    <dgm:cxn modelId="{AF63D334-D9B0-455C-99D2-2C1E36B1FF49}" type="presOf" srcId="{20D2BB86-4865-4F09-866A-EF2032EF6BB5}" destId="{5FF843D2-B55D-4009-A400-70DF0531CEFF}" srcOrd="0" destOrd="0" presId="urn:microsoft.com/office/officeart/2005/8/layout/bProcess3"/>
    <dgm:cxn modelId="{166D01D8-BCED-48C1-8507-0DB65F5C69DA}" type="presOf" srcId="{CCF7E0E4-5A05-47AB-8244-B728F9075CFF}" destId="{FE26E0F4-7C2E-4790-92A9-B72714CAE6E9}" srcOrd="0" destOrd="0" presId="urn:microsoft.com/office/officeart/2005/8/layout/bProcess3"/>
    <dgm:cxn modelId="{469DC99C-9921-4AC0-9E1E-6FE542F8EC39}" srcId="{B9ED0999-97E7-4F81-AC5F-208DE358516B}" destId="{27C3782E-BFF6-4D8A-ACAF-500D8E6D5C03}" srcOrd="0" destOrd="0" parTransId="{4DD66DE0-6F4C-424C-95B2-C50FBC93A6E3}" sibTransId="{1F9A4026-C5F8-4ECF-9C0D-AD9690F51CBA}"/>
    <dgm:cxn modelId="{904C3031-FB45-4140-B98F-E6432742DB6B}" srcId="{B9ED0999-97E7-4F81-AC5F-208DE358516B}" destId="{7FCED244-07D2-4738-A621-FA18240505E0}" srcOrd="3" destOrd="0" parTransId="{396705A1-86AE-410F-8770-527F62EA67BD}" sibTransId="{AB110FCE-E826-4CF9-BEA5-855F14FBC201}"/>
    <dgm:cxn modelId="{D5CE1537-7EB2-48BB-A436-4FD0D52390F4}" srcId="{B9ED0999-97E7-4F81-AC5F-208DE358516B}" destId="{9879EE9A-674C-4FA0-B457-79ED13039981}" srcOrd="9" destOrd="0" parTransId="{AD6C0636-29A1-4976-AE74-FC7882CD8B21}" sibTransId="{49423634-4D0E-4459-AE7B-E6D926D87C82}"/>
    <dgm:cxn modelId="{1310923F-E1DB-4EDE-A255-13A8EE2AB7C6}" type="presOf" srcId="{4CD8643E-13FB-4C26-BDBB-B9D28CCFFD7E}" destId="{29126B1D-81C5-437A-953B-33B91E7D3358}" srcOrd="1" destOrd="0" presId="urn:microsoft.com/office/officeart/2005/8/layout/bProcess3"/>
    <dgm:cxn modelId="{9C721120-520E-4709-990F-B9C83C0DA59C}" type="presOf" srcId="{7FCED244-07D2-4738-A621-FA18240505E0}" destId="{82F71384-223A-4851-A44A-C9CC18B62CDC}" srcOrd="0" destOrd="0" presId="urn:microsoft.com/office/officeart/2005/8/layout/bProcess3"/>
    <dgm:cxn modelId="{96DECE0A-F210-4767-A95D-4C6D96018882}" type="presOf" srcId="{5807BCBB-E83B-4676-9215-5410089BACBF}" destId="{67F30C7A-94DF-4597-8FEF-7C90E4FED18A}" srcOrd="0" destOrd="0" presId="urn:microsoft.com/office/officeart/2005/8/layout/bProcess3"/>
    <dgm:cxn modelId="{67BB76D3-F0E1-4FC7-8FEA-D2945C56D58D}" srcId="{B9ED0999-97E7-4F81-AC5F-208DE358516B}" destId="{3E86AFAD-1722-47EE-9D3D-0B2585679BFC}" srcOrd="1" destOrd="0" parTransId="{CB3787FF-6DE1-4A39-8D02-12C10F8E4365}" sibTransId="{4CD8643E-13FB-4C26-BDBB-B9D28CCFFD7E}"/>
    <dgm:cxn modelId="{E764455C-0955-41CD-BBC6-D61C2B18E62D}" type="presOf" srcId="{AB110FCE-E826-4CF9-BEA5-855F14FBC201}" destId="{F0AEF609-CFAB-46A2-ABBF-9A6B298B8F00}" srcOrd="0" destOrd="0" presId="urn:microsoft.com/office/officeart/2005/8/layout/bProcess3"/>
    <dgm:cxn modelId="{9CB54814-71AE-4821-A154-19F550B3D610}" type="presOf" srcId="{AB110FCE-E826-4CF9-BEA5-855F14FBC201}" destId="{C3DD87CB-3189-40F3-9EE9-1BB13EFD81BE}" srcOrd="1" destOrd="0" presId="urn:microsoft.com/office/officeart/2005/8/layout/bProcess3"/>
    <dgm:cxn modelId="{2E1DE4DE-292F-4FFB-A57F-7C6AD3F90440}" type="presOf" srcId="{297FEB74-C8A9-401C-8630-6DDC298D39AC}" destId="{412ABFFB-2432-4E25-B4ED-9FF2BAA81551}" srcOrd="1" destOrd="0" presId="urn:microsoft.com/office/officeart/2005/8/layout/bProcess3"/>
    <dgm:cxn modelId="{EECE05AF-2CEB-4E13-A209-D2051EE4DE6C}" srcId="{B9ED0999-97E7-4F81-AC5F-208DE358516B}" destId="{1ECFFF04-EB15-4708-9AFE-78AC6E8143DA}" srcOrd="5" destOrd="0" parTransId="{73BD8D8B-FDF2-4B8B-841F-34579E992361}" sibTransId="{CCF7E0E4-5A05-47AB-8244-B728F9075CFF}"/>
    <dgm:cxn modelId="{F04CE432-7D6C-4816-BA1F-6A76305646A1}" type="presOf" srcId="{3E86AFAD-1722-47EE-9D3D-0B2585679BFC}" destId="{60858808-8D02-477E-98CC-1515C4F795CA}" srcOrd="0" destOrd="0" presId="urn:microsoft.com/office/officeart/2005/8/layout/bProcess3"/>
    <dgm:cxn modelId="{87A86193-1B05-4F68-B3F1-472A3C69A8D3}" type="presOf" srcId="{CCF7E0E4-5A05-47AB-8244-B728F9075CFF}" destId="{5FF65FDA-FC43-4B0D-9D56-2F2CCAB544EA}" srcOrd="1" destOrd="0" presId="urn:microsoft.com/office/officeart/2005/8/layout/bProcess3"/>
    <dgm:cxn modelId="{ADBC4286-BE5B-4E37-943D-3BC99D8FC81F}" type="presOf" srcId="{9879EE9A-674C-4FA0-B457-79ED13039981}" destId="{F252A52E-7355-4250-85B8-255369416987}" srcOrd="0" destOrd="0" presId="urn:microsoft.com/office/officeart/2005/8/layout/bProcess3"/>
    <dgm:cxn modelId="{FBF52708-F3E0-4288-954D-1C1924BE6873}" type="presOf" srcId="{C5789C9F-13F1-429E-B27D-34D1AB25E3D5}" destId="{03599F82-4923-4B4C-8CA2-9063F59DDAF8}" srcOrd="0" destOrd="0" presId="urn:microsoft.com/office/officeart/2005/8/layout/bProcess3"/>
    <dgm:cxn modelId="{D9367FFB-D2DF-4AF8-BA3C-8CB659D4A6E3}" srcId="{B9ED0999-97E7-4F81-AC5F-208DE358516B}" destId="{C5789C9F-13F1-429E-B27D-34D1AB25E3D5}" srcOrd="4" destOrd="0" parTransId="{AEAB7A55-B276-40A1-A7D5-86D781DEB021}" sibTransId="{B2AE1507-EE60-44E8-9503-F4B3E42FD53B}"/>
    <dgm:cxn modelId="{FF4A82C4-7B6F-4AD4-B4F3-B57541295B80}" srcId="{B9ED0999-97E7-4F81-AC5F-208DE358516B}" destId="{153F7665-02C6-4562-AA75-B9B0DC58F9DF}" srcOrd="8" destOrd="0" parTransId="{AF87581A-E46A-4CC2-AE7B-B252E61EDDDD}" sibTransId="{8999690C-13B8-4141-A0E4-76EAF924721C}"/>
    <dgm:cxn modelId="{0344BBDC-3E5C-4E2C-A418-B7153B47CD46}" type="presOf" srcId="{27C3782E-BFF6-4D8A-ACAF-500D8E6D5C03}" destId="{E75FDDA1-E284-43B8-8AEF-933FCD8F015A}" srcOrd="0" destOrd="0" presId="urn:microsoft.com/office/officeart/2005/8/layout/bProcess3"/>
    <dgm:cxn modelId="{1EF8D307-9AD3-4187-B288-7A8852B4A292}" type="presOf" srcId="{8999690C-13B8-4141-A0E4-76EAF924721C}" destId="{CE738798-2B53-4B03-87D7-00D25DDEA8F6}" srcOrd="1" destOrd="0" presId="urn:microsoft.com/office/officeart/2005/8/layout/bProcess3"/>
    <dgm:cxn modelId="{077C67ED-D4A6-4046-88DA-9C0FB2B2F243}" type="presOf" srcId="{5807BCBB-E83B-4676-9215-5410089BACBF}" destId="{D0F9827C-6E14-487A-A085-30DD7E51B28C}" srcOrd="1" destOrd="0" presId="urn:microsoft.com/office/officeart/2005/8/layout/bProcess3"/>
    <dgm:cxn modelId="{90783DFB-27DA-41C2-B425-329A4226C5A9}" type="presOf" srcId="{8999690C-13B8-4141-A0E4-76EAF924721C}" destId="{73B94554-F8EE-471A-9651-B602D4291BD5}" srcOrd="0" destOrd="0" presId="urn:microsoft.com/office/officeart/2005/8/layout/bProcess3"/>
    <dgm:cxn modelId="{14C2360D-8F98-4E96-B863-F8D6F655C2B9}" type="presOf" srcId="{1F9A4026-C5F8-4ECF-9C0D-AD9690F51CBA}" destId="{ED7ED763-83C9-4C82-9CBA-C11FF06363D5}" srcOrd="0" destOrd="0" presId="urn:microsoft.com/office/officeart/2005/8/layout/bProcess3"/>
    <dgm:cxn modelId="{292C13E4-BA43-4FE7-9024-EFA20D97C5A3}" srcId="{B9ED0999-97E7-4F81-AC5F-208DE358516B}" destId="{BFD693F8-549C-459C-B0BB-057E578BF87C}" srcOrd="6" destOrd="0" parTransId="{0C265032-FFD2-40B0-869C-A6B43DCA78CD}" sibTransId="{0E4B92CF-6390-412A-B5AB-1C9D98EF6C70}"/>
    <dgm:cxn modelId="{0CBD5B25-FF63-4740-AE14-C3A0FBD989F8}" type="presOf" srcId="{153F7665-02C6-4562-AA75-B9B0DC58F9DF}" destId="{5124C10E-3A73-4B56-8D11-E543A198D6D8}" srcOrd="0" destOrd="0" presId="urn:microsoft.com/office/officeart/2005/8/layout/bProcess3"/>
    <dgm:cxn modelId="{315FA33D-7C20-4861-B3A8-E028D4679057}" type="presOf" srcId="{4CD8643E-13FB-4C26-BDBB-B9D28CCFFD7E}" destId="{0954A455-CB43-46DB-BE0F-3D7FF4B7154B}" srcOrd="0" destOrd="0" presId="urn:microsoft.com/office/officeart/2005/8/layout/bProcess3"/>
    <dgm:cxn modelId="{86BDF91B-D1E0-497E-AFC3-EC079F068FAB}" srcId="{B9ED0999-97E7-4F81-AC5F-208DE358516B}" destId="{20D2BB86-4865-4F09-866A-EF2032EF6BB5}" srcOrd="2" destOrd="0" parTransId="{61E9A1E6-D4D7-4D2F-804C-927919593C2D}" sibTransId="{297FEB74-C8A9-401C-8630-6DDC298D39AC}"/>
    <dgm:cxn modelId="{DE43EB54-DEFC-4711-A3FE-160B4BBD7C28}" type="presParOf" srcId="{B6BBA68B-9CF5-483F-982F-E4C775911E07}" destId="{E75FDDA1-E284-43B8-8AEF-933FCD8F015A}" srcOrd="0" destOrd="0" presId="urn:microsoft.com/office/officeart/2005/8/layout/bProcess3"/>
    <dgm:cxn modelId="{2ECBFFC6-DE22-4333-83BE-5D6C4AE7C90C}" type="presParOf" srcId="{B6BBA68B-9CF5-483F-982F-E4C775911E07}" destId="{ED7ED763-83C9-4C82-9CBA-C11FF06363D5}" srcOrd="1" destOrd="0" presId="urn:microsoft.com/office/officeart/2005/8/layout/bProcess3"/>
    <dgm:cxn modelId="{9115CD72-16AD-4CD7-8A2A-32BF7B969092}" type="presParOf" srcId="{ED7ED763-83C9-4C82-9CBA-C11FF06363D5}" destId="{6C3F5105-7EAA-4956-B1A4-9E651FE596F8}" srcOrd="0" destOrd="0" presId="urn:microsoft.com/office/officeart/2005/8/layout/bProcess3"/>
    <dgm:cxn modelId="{F24B7C25-F4AE-47C6-9A0F-908EAF2CF271}" type="presParOf" srcId="{B6BBA68B-9CF5-483F-982F-E4C775911E07}" destId="{60858808-8D02-477E-98CC-1515C4F795CA}" srcOrd="2" destOrd="0" presId="urn:microsoft.com/office/officeart/2005/8/layout/bProcess3"/>
    <dgm:cxn modelId="{38AA87ED-94D0-4FB3-84FD-7B69DC66AD1F}" type="presParOf" srcId="{B6BBA68B-9CF5-483F-982F-E4C775911E07}" destId="{0954A455-CB43-46DB-BE0F-3D7FF4B7154B}" srcOrd="3" destOrd="0" presId="urn:microsoft.com/office/officeart/2005/8/layout/bProcess3"/>
    <dgm:cxn modelId="{6ACD6195-D060-4443-B8D1-1D002D7B18B7}" type="presParOf" srcId="{0954A455-CB43-46DB-BE0F-3D7FF4B7154B}" destId="{29126B1D-81C5-437A-953B-33B91E7D3358}" srcOrd="0" destOrd="0" presId="urn:microsoft.com/office/officeart/2005/8/layout/bProcess3"/>
    <dgm:cxn modelId="{A886CF47-1661-4B53-851B-62343A9E2BD5}" type="presParOf" srcId="{B6BBA68B-9CF5-483F-982F-E4C775911E07}" destId="{5FF843D2-B55D-4009-A400-70DF0531CEFF}" srcOrd="4" destOrd="0" presId="urn:microsoft.com/office/officeart/2005/8/layout/bProcess3"/>
    <dgm:cxn modelId="{89F7B792-ACEA-4D4A-90F2-317F3EA12596}" type="presParOf" srcId="{B6BBA68B-9CF5-483F-982F-E4C775911E07}" destId="{A0E4DC89-1A55-4401-9CC0-E815A1D0DF9B}" srcOrd="5" destOrd="0" presId="urn:microsoft.com/office/officeart/2005/8/layout/bProcess3"/>
    <dgm:cxn modelId="{A92E1D80-A788-4820-B4FA-72A26B1F10B2}" type="presParOf" srcId="{A0E4DC89-1A55-4401-9CC0-E815A1D0DF9B}" destId="{412ABFFB-2432-4E25-B4ED-9FF2BAA81551}" srcOrd="0" destOrd="0" presId="urn:microsoft.com/office/officeart/2005/8/layout/bProcess3"/>
    <dgm:cxn modelId="{D622E92C-8D68-446E-8C70-DE846F38E539}" type="presParOf" srcId="{B6BBA68B-9CF5-483F-982F-E4C775911E07}" destId="{82F71384-223A-4851-A44A-C9CC18B62CDC}" srcOrd="6" destOrd="0" presId="urn:microsoft.com/office/officeart/2005/8/layout/bProcess3"/>
    <dgm:cxn modelId="{86E4496D-B14E-4D1E-B9AC-8F171C288AC4}" type="presParOf" srcId="{B6BBA68B-9CF5-483F-982F-E4C775911E07}" destId="{F0AEF609-CFAB-46A2-ABBF-9A6B298B8F00}" srcOrd="7" destOrd="0" presId="urn:microsoft.com/office/officeart/2005/8/layout/bProcess3"/>
    <dgm:cxn modelId="{5319406F-747C-4FB5-A693-65B19E1C6ED4}" type="presParOf" srcId="{F0AEF609-CFAB-46A2-ABBF-9A6B298B8F00}" destId="{C3DD87CB-3189-40F3-9EE9-1BB13EFD81BE}" srcOrd="0" destOrd="0" presId="urn:microsoft.com/office/officeart/2005/8/layout/bProcess3"/>
    <dgm:cxn modelId="{D7823A43-D431-442C-89D4-1D9BB1974D15}" type="presParOf" srcId="{B6BBA68B-9CF5-483F-982F-E4C775911E07}" destId="{03599F82-4923-4B4C-8CA2-9063F59DDAF8}" srcOrd="8" destOrd="0" presId="urn:microsoft.com/office/officeart/2005/8/layout/bProcess3"/>
    <dgm:cxn modelId="{70CB8578-E80F-4BDA-8377-43D96AEF0B9A}" type="presParOf" srcId="{B6BBA68B-9CF5-483F-982F-E4C775911E07}" destId="{E1C3DF28-450A-4BA8-8E33-8552446F6FE6}" srcOrd="9" destOrd="0" presId="urn:microsoft.com/office/officeart/2005/8/layout/bProcess3"/>
    <dgm:cxn modelId="{BA8BC800-49C4-48A2-A03D-6EA9D71D30FD}" type="presParOf" srcId="{E1C3DF28-450A-4BA8-8E33-8552446F6FE6}" destId="{31F0BF48-930A-4210-8BEB-EB1860570171}" srcOrd="0" destOrd="0" presId="urn:microsoft.com/office/officeart/2005/8/layout/bProcess3"/>
    <dgm:cxn modelId="{D274C322-387F-46F8-8F6C-8EA5C79B0305}" type="presParOf" srcId="{B6BBA68B-9CF5-483F-982F-E4C775911E07}" destId="{40FFD781-1933-441C-BF49-11A3BD235AF7}" srcOrd="10" destOrd="0" presId="urn:microsoft.com/office/officeart/2005/8/layout/bProcess3"/>
    <dgm:cxn modelId="{520DD478-6F63-4D33-A47C-6E10366EBB1F}" type="presParOf" srcId="{B6BBA68B-9CF5-483F-982F-E4C775911E07}" destId="{FE26E0F4-7C2E-4790-92A9-B72714CAE6E9}" srcOrd="11" destOrd="0" presId="urn:microsoft.com/office/officeart/2005/8/layout/bProcess3"/>
    <dgm:cxn modelId="{E8DE62D2-5408-4B55-88BB-2EEE34ED0CA7}" type="presParOf" srcId="{FE26E0F4-7C2E-4790-92A9-B72714CAE6E9}" destId="{5FF65FDA-FC43-4B0D-9D56-2F2CCAB544EA}" srcOrd="0" destOrd="0" presId="urn:microsoft.com/office/officeart/2005/8/layout/bProcess3"/>
    <dgm:cxn modelId="{1D13B4EE-6391-4D3A-B196-8E9EAFC315EF}" type="presParOf" srcId="{B6BBA68B-9CF5-483F-982F-E4C775911E07}" destId="{F11DF266-0B6C-46B6-8A51-5EE5CD3674A9}" srcOrd="12" destOrd="0" presId="urn:microsoft.com/office/officeart/2005/8/layout/bProcess3"/>
    <dgm:cxn modelId="{2F124AD0-872F-4FCD-92A8-A5FE96A61A7E}" type="presParOf" srcId="{B6BBA68B-9CF5-483F-982F-E4C775911E07}" destId="{55C3F5D2-2C09-469E-B352-35C77CBA3532}" srcOrd="13" destOrd="0" presId="urn:microsoft.com/office/officeart/2005/8/layout/bProcess3"/>
    <dgm:cxn modelId="{A2B054F6-1E1A-4F41-8664-A84910D0A120}" type="presParOf" srcId="{55C3F5D2-2C09-469E-B352-35C77CBA3532}" destId="{B31BDAD8-7152-43B7-97C2-B8CEE34759A1}" srcOrd="0" destOrd="0" presId="urn:microsoft.com/office/officeart/2005/8/layout/bProcess3"/>
    <dgm:cxn modelId="{1DD3AF94-B66C-4195-95D1-AF5DCD1BCA86}" type="presParOf" srcId="{B6BBA68B-9CF5-483F-982F-E4C775911E07}" destId="{ECB9617E-4ED0-40E9-A310-7B2C36B4E0CD}" srcOrd="14" destOrd="0" presId="urn:microsoft.com/office/officeart/2005/8/layout/bProcess3"/>
    <dgm:cxn modelId="{F64567EF-1C1B-4B12-868E-A4F83735B761}" type="presParOf" srcId="{B6BBA68B-9CF5-483F-982F-E4C775911E07}" destId="{67F30C7A-94DF-4597-8FEF-7C90E4FED18A}" srcOrd="15" destOrd="0" presId="urn:microsoft.com/office/officeart/2005/8/layout/bProcess3"/>
    <dgm:cxn modelId="{8726AA1A-42BD-4707-8416-4FE36CE04DF8}" type="presParOf" srcId="{67F30C7A-94DF-4597-8FEF-7C90E4FED18A}" destId="{D0F9827C-6E14-487A-A085-30DD7E51B28C}" srcOrd="0" destOrd="0" presId="urn:microsoft.com/office/officeart/2005/8/layout/bProcess3"/>
    <dgm:cxn modelId="{AC4A6665-91E9-4139-A057-1A53B4DB1991}" type="presParOf" srcId="{B6BBA68B-9CF5-483F-982F-E4C775911E07}" destId="{5124C10E-3A73-4B56-8D11-E543A198D6D8}" srcOrd="16" destOrd="0" presId="urn:microsoft.com/office/officeart/2005/8/layout/bProcess3"/>
    <dgm:cxn modelId="{2A010272-CCAC-4E00-A62F-BBAFBF55B13C}" type="presParOf" srcId="{B6BBA68B-9CF5-483F-982F-E4C775911E07}" destId="{73B94554-F8EE-471A-9651-B602D4291BD5}" srcOrd="17" destOrd="0" presId="urn:microsoft.com/office/officeart/2005/8/layout/bProcess3"/>
    <dgm:cxn modelId="{B0770110-B3AC-42B2-8BB6-1D031C367EE1}" type="presParOf" srcId="{73B94554-F8EE-471A-9651-B602D4291BD5}" destId="{CE738798-2B53-4B03-87D7-00D25DDEA8F6}" srcOrd="0" destOrd="0" presId="urn:microsoft.com/office/officeart/2005/8/layout/bProcess3"/>
    <dgm:cxn modelId="{57791760-FD62-467C-AC61-4F45590425C6}" type="presParOf" srcId="{B6BBA68B-9CF5-483F-982F-E4C775911E07}" destId="{F252A52E-7355-4250-85B8-255369416987}" srcOrd="18"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B7EC3-05C2-41C8-A882-8B0E0710B9D6}">
      <dsp:nvSpPr>
        <dsp:cNvPr id="0" name=""/>
        <dsp:cNvSpPr/>
      </dsp:nvSpPr>
      <dsp:spPr>
        <a:xfrm>
          <a:off x="716" y="149342"/>
          <a:ext cx="1396789" cy="558715"/>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IN" sz="1200" kern="1200" dirty="0">
              <a:latin typeface="+mn-lt"/>
              <a:cs typeface="Times New Roman" panose="02020603050405020304" pitchFamily="18" charset="0"/>
            </a:rPr>
            <a:t>Create profile</a:t>
          </a:r>
        </a:p>
      </dsp:txBody>
      <dsp:txXfrm>
        <a:off x="716" y="149342"/>
        <a:ext cx="1257110" cy="558715"/>
      </dsp:txXfrm>
    </dsp:sp>
    <dsp:sp modelId="{B90EA189-F5DD-422F-8511-513CEC6157DF}">
      <dsp:nvSpPr>
        <dsp:cNvPr id="0" name=""/>
        <dsp:cNvSpPr/>
      </dsp:nvSpPr>
      <dsp:spPr>
        <a:xfrm>
          <a:off x="1118147" y="149342"/>
          <a:ext cx="1396789" cy="558715"/>
        </a:xfrm>
        <a:prstGeom prst="chevron">
          <a:avLst/>
        </a:prstGeom>
        <a:solidFill>
          <a:schemeClr val="accent1">
            <a:shade val="50000"/>
            <a:hueOff val="-203081"/>
            <a:satOff val="1679"/>
            <a:lumOff val="190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IN" sz="1200" kern="1200" dirty="0"/>
            <a:t>Fill details and upload documents</a:t>
          </a:r>
        </a:p>
      </dsp:txBody>
      <dsp:txXfrm>
        <a:off x="1397505" y="149342"/>
        <a:ext cx="838074" cy="558715"/>
      </dsp:txXfrm>
    </dsp:sp>
    <dsp:sp modelId="{78CCDBA5-42CC-42E2-B575-6842F31E0DE9}">
      <dsp:nvSpPr>
        <dsp:cNvPr id="0" name=""/>
        <dsp:cNvSpPr/>
      </dsp:nvSpPr>
      <dsp:spPr>
        <a:xfrm>
          <a:off x="2235579" y="149342"/>
          <a:ext cx="1396789" cy="558715"/>
        </a:xfrm>
        <a:prstGeom prst="chevron">
          <a:avLst/>
        </a:prstGeom>
        <a:solidFill>
          <a:schemeClr val="accent1">
            <a:shade val="50000"/>
            <a:hueOff val="-406162"/>
            <a:satOff val="3358"/>
            <a:lumOff val="380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IN" sz="1200" kern="1200" dirty="0"/>
            <a:t>Input the URL of the form</a:t>
          </a:r>
        </a:p>
      </dsp:txBody>
      <dsp:txXfrm>
        <a:off x="2514937" y="149342"/>
        <a:ext cx="838074" cy="558715"/>
      </dsp:txXfrm>
    </dsp:sp>
    <dsp:sp modelId="{63AB1F88-E52E-48D7-B295-F556934C9AE1}">
      <dsp:nvSpPr>
        <dsp:cNvPr id="0" name=""/>
        <dsp:cNvSpPr/>
      </dsp:nvSpPr>
      <dsp:spPr>
        <a:xfrm>
          <a:off x="3353010" y="149342"/>
          <a:ext cx="1396789" cy="558715"/>
        </a:xfrm>
        <a:prstGeom prst="chevron">
          <a:avLst/>
        </a:prstGeom>
        <a:solidFill>
          <a:schemeClr val="accent1">
            <a:shade val="50000"/>
            <a:hueOff val="-406162"/>
            <a:satOff val="3358"/>
            <a:lumOff val="380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IN" sz="1200" kern="1200" dirty="0"/>
            <a:t>Press ‘</a:t>
          </a:r>
          <a:r>
            <a:rPr lang="en-IN" sz="1200" kern="1200" dirty="0" err="1"/>
            <a:t>EasyFill</a:t>
          </a:r>
          <a:r>
            <a:rPr lang="en-IN" sz="1200" kern="1200" dirty="0"/>
            <a:t>' Button</a:t>
          </a:r>
        </a:p>
      </dsp:txBody>
      <dsp:txXfrm>
        <a:off x="3632368" y="149342"/>
        <a:ext cx="838074" cy="558715"/>
      </dsp:txXfrm>
    </dsp:sp>
    <dsp:sp modelId="{0717E39B-2B76-456E-B614-374013B5890E}">
      <dsp:nvSpPr>
        <dsp:cNvPr id="0" name=""/>
        <dsp:cNvSpPr/>
      </dsp:nvSpPr>
      <dsp:spPr>
        <a:xfrm>
          <a:off x="4470442" y="149342"/>
          <a:ext cx="1396789" cy="558715"/>
        </a:xfrm>
        <a:prstGeom prst="chevron">
          <a:avLst/>
        </a:prstGeom>
        <a:solidFill>
          <a:schemeClr val="accent1">
            <a:shade val="50000"/>
            <a:hueOff val="-203081"/>
            <a:satOff val="1679"/>
            <a:lumOff val="190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IN" sz="1200" kern="1200" dirty="0"/>
            <a:t>EasyFill Does the form filling</a:t>
          </a:r>
        </a:p>
      </dsp:txBody>
      <dsp:txXfrm>
        <a:off x="4749800" y="149342"/>
        <a:ext cx="838074" cy="558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ED763-83C9-4C82-9CBA-C11FF06363D5}">
      <dsp:nvSpPr>
        <dsp:cNvPr id="0" name=""/>
        <dsp:cNvSpPr/>
      </dsp:nvSpPr>
      <dsp:spPr>
        <a:xfrm>
          <a:off x="1025332" y="545641"/>
          <a:ext cx="204741" cy="91440"/>
        </a:xfrm>
        <a:custGeom>
          <a:avLst/>
          <a:gdLst/>
          <a:ahLst/>
          <a:cxnLst/>
          <a:rect l="0" t="0" r="0" b="0"/>
          <a:pathLst>
            <a:path>
              <a:moveTo>
                <a:pt x="0" y="45720"/>
              </a:moveTo>
              <a:lnTo>
                <a:pt x="204741" y="45720"/>
              </a:lnTo>
            </a:path>
          </a:pathLst>
        </a:custGeom>
        <a:noFill/>
        <a:ln w="9525" cap="flat" cmpd="sng" algn="ctr">
          <a:solidFill>
            <a:schemeClr val="accent4">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121819" y="590185"/>
        <a:ext cx="11767" cy="2353"/>
      </dsp:txXfrm>
    </dsp:sp>
    <dsp:sp modelId="{E75FDDA1-E284-43B8-8AEF-933FCD8F015A}">
      <dsp:nvSpPr>
        <dsp:cNvPr id="0" name=""/>
        <dsp:cNvSpPr/>
      </dsp:nvSpPr>
      <dsp:spPr>
        <a:xfrm>
          <a:off x="3909" y="284394"/>
          <a:ext cx="1023223" cy="613933"/>
        </a:xfrm>
        <a:prstGeom prst="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N" sz="1100" kern="1200" dirty="0">
              <a:effectLst>
                <a:outerShdw blurRad="38100" dist="38100" dir="2700000" algn="tl">
                  <a:srgbClr val="000000">
                    <a:alpha val="43137"/>
                  </a:srgbClr>
                </a:outerShdw>
              </a:effectLst>
              <a:highlight>
                <a:srgbClr val="000000"/>
              </a:highlight>
              <a:latin typeface="Barlow Light" panose="020B0604020202020204" charset="0"/>
            </a:rPr>
            <a:t>Goes to ‘Google</a:t>
          </a:r>
          <a:r>
            <a:rPr lang="en-IN" sz="1500" kern="1200" dirty="0"/>
            <a:t>’</a:t>
          </a:r>
        </a:p>
      </dsp:txBody>
      <dsp:txXfrm>
        <a:off x="3909" y="284394"/>
        <a:ext cx="1023223" cy="613933"/>
      </dsp:txXfrm>
    </dsp:sp>
    <dsp:sp modelId="{0954A455-CB43-46DB-BE0F-3D7FF4B7154B}">
      <dsp:nvSpPr>
        <dsp:cNvPr id="0" name=""/>
        <dsp:cNvSpPr/>
      </dsp:nvSpPr>
      <dsp:spPr>
        <a:xfrm>
          <a:off x="2283897" y="545641"/>
          <a:ext cx="204741" cy="91440"/>
        </a:xfrm>
        <a:custGeom>
          <a:avLst/>
          <a:gdLst/>
          <a:ahLst/>
          <a:cxnLst/>
          <a:rect l="0" t="0" r="0" b="0"/>
          <a:pathLst>
            <a:path>
              <a:moveTo>
                <a:pt x="0" y="45720"/>
              </a:moveTo>
              <a:lnTo>
                <a:pt x="204741" y="45720"/>
              </a:lnTo>
            </a:path>
          </a:pathLst>
        </a:custGeom>
        <a:noFill/>
        <a:ln w="9525" cap="flat" cmpd="sng" algn="ctr">
          <a:solidFill>
            <a:schemeClr val="accent4">
              <a:shade val="90000"/>
              <a:hueOff val="-164926"/>
              <a:satOff val="-1709"/>
              <a:lumOff val="820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380384" y="590185"/>
        <a:ext cx="11767" cy="2353"/>
      </dsp:txXfrm>
    </dsp:sp>
    <dsp:sp modelId="{60858808-8D02-477E-98CC-1515C4F795CA}">
      <dsp:nvSpPr>
        <dsp:cNvPr id="0" name=""/>
        <dsp:cNvSpPr/>
      </dsp:nvSpPr>
      <dsp:spPr>
        <a:xfrm>
          <a:off x="1262473" y="284394"/>
          <a:ext cx="1023223" cy="613933"/>
        </a:xfrm>
        <a:prstGeom prst="rect">
          <a:avLst/>
        </a:prstGeom>
        <a:solidFill>
          <a:schemeClr val="accent4">
            <a:shade val="50000"/>
            <a:hueOff val="-144794"/>
            <a:satOff val="-1989"/>
            <a:lumOff val="93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N" sz="1100" kern="1200" dirty="0">
              <a:effectLst>
                <a:outerShdw blurRad="38100" dist="38100" dir="2700000" algn="tl">
                  <a:srgbClr val="000000">
                    <a:alpha val="43137"/>
                  </a:srgbClr>
                </a:outerShdw>
              </a:effectLst>
              <a:highlight>
                <a:srgbClr val="000000"/>
              </a:highlight>
              <a:latin typeface="Barlow Light" panose="020B0604020202020204" charset="0"/>
            </a:rPr>
            <a:t>Searches for ‘EasyFill’</a:t>
          </a:r>
        </a:p>
      </dsp:txBody>
      <dsp:txXfrm>
        <a:off x="1262473" y="284394"/>
        <a:ext cx="1023223" cy="613933"/>
      </dsp:txXfrm>
    </dsp:sp>
    <dsp:sp modelId="{A0E4DC89-1A55-4401-9CC0-E815A1D0DF9B}">
      <dsp:nvSpPr>
        <dsp:cNvPr id="0" name=""/>
        <dsp:cNvSpPr/>
      </dsp:nvSpPr>
      <dsp:spPr>
        <a:xfrm>
          <a:off x="3542461" y="545641"/>
          <a:ext cx="204741" cy="91440"/>
        </a:xfrm>
        <a:custGeom>
          <a:avLst/>
          <a:gdLst/>
          <a:ahLst/>
          <a:cxnLst/>
          <a:rect l="0" t="0" r="0" b="0"/>
          <a:pathLst>
            <a:path>
              <a:moveTo>
                <a:pt x="0" y="45720"/>
              </a:moveTo>
              <a:lnTo>
                <a:pt x="204741" y="45720"/>
              </a:lnTo>
            </a:path>
          </a:pathLst>
        </a:custGeom>
        <a:noFill/>
        <a:ln w="9525" cap="flat" cmpd="sng" algn="ctr">
          <a:solidFill>
            <a:schemeClr val="accent4">
              <a:shade val="90000"/>
              <a:hueOff val="-329852"/>
              <a:satOff val="-3419"/>
              <a:lumOff val="1640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638948" y="590185"/>
        <a:ext cx="11767" cy="2353"/>
      </dsp:txXfrm>
    </dsp:sp>
    <dsp:sp modelId="{5FF843D2-B55D-4009-A400-70DF0531CEFF}">
      <dsp:nvSpPr>
        <dsp:cNvPr id="0" name=""/>
        <dsp:cNvSpPr/>
      </dsp:nvSpPr>
      <dsp:spPr>
        <a:xfrm>
          <a:off x="2521038" y="284394"/>
          <a:ext cx="1023223" cy="613933"/>
        </a:xfrm>
        <a:prstGeom prst="rect">
          <a:avLst/>
        </a:prstGeom>
        <a:solidFill>
          <a:schemeClr val="accent4">
            <a:shade val="50000"/>
            <a:hueOff val="-289588"/>
            <a:satOff val="-3978"/>
            <a:lumOff val="186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N" sz="1100" kern="1200" dirty="0">
              <a:effectLst>
                <a:outerShdw blurRad="38100" dist="38100" dir="2700000" algn="tl">
                  <a:srgbClr val="000000">
                    <a:alpha val="43137"/>
                  </a:srgbClr>
                </a:outerShdw>
              </a:effectLst>
              <a:highlight>
                <a:srgbClr val="000000"/>
              </a:highlight>
              <a:latin typeface="Barlow Light" panose="020B0604020202020204" charset="0"/>
            </a:rPr>
            <a:t>Selects ‘EasyFill’ from the list</a:t>
          </a:r>
        </a:p>
      </dsp:txBody>
      <dsp:txXfrm>
        <a:off x="2521038" y="284394"/>
        <a:ext cx="1023223" cy="613933"/>
      </dsp:txXfrm>
    </dsp:sp>
    <dsp:sp modelId="{F0AEF609-CFAB-46A2-ABBF-9A6B298B8F00}">
      <dsp:nvSpPr>
        <dsp:cNvPr id="0" name=""/>
        <dsp:cNvSpPr/>
      </dsp:nvSpPr>
      <dsp:spPr>
        <a:xfrm>
          <a:off x="4801026" y="545641"/>
          <a:ext cx="204741" cy="91440"/>
        </a:xfrm>
        <a:custGeom>
          <a:avLst/>
          <a:gdLst/>
          <a:ahLst/>
          <a:cxnLst/>
          <a:rect l="0" t="0" r="0" b="0"/>
          <a:pathLst>
            <a:path>
              <a:moveTo>
                <a:pt x="0" y="45720"/>
              </a:moveTo>
              <a:lnTo>
                <a:pt x="204741" y="45720"/>
              </a:lnTo>
            </a:path>
          </a:pathLst>
        </a:custGeom>
        <a:noFill/>
        <a:ln w="9525" cap="flat" cmpd="sng" algn="ctr">
          <a:solidFill>
            <a:schemeClr val="accent4">
              <a:shade val="90000"/>
              <a:hueOff val="-494779"/>
              <a:satOff val="-5128"/>
              <a:lumOff val="2460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897513" y="590185"/>
        <a:ext cx="11767" cy="2353"/>
      </dsp:txXfrm>
    </dsp:sp>
    <dsp:sp modelId="{82F71384-223A-4851-A44A-C9CC18B62CDC}">
      <dsp:nvSpPr>
        <dsp:cNvPr id="0" name=""/>
        <dsp:cNvSpPr/>
      </dsp:nvSpPr>
      <dsp:spPr>
        <a:xfrm>
          <a:off x="3779602" y="284394"/>
          <a:ext cx="1023223" cy="613933"/>
        </a:xfrm>
        <a:prstGeom prst="rect">
          <a:avLst/>
        </a:prstGeom>
        <a:solidFill>
          <a:schemeClr val="accent4">
            <a:shade val="50000"/>
            <a:hueOff val="-434382"/>
            <a:satOff val="-5967"/>
            <a:lumOff val="280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N" sz="1100" kern="1200" dirty="0">
              <a:effectLst>
                <a:outerShdw blurRad="38100" dist="38100" dir="2700000" algn="tl">
                  <a:srgbClr val="000000">
                    <a:alpha val="43137"/>
                  </a:srgbClr>
                </a:outerShdw>
              </a:effectLst>
              <a:highlight>
                <a:srgbClr val="000000"/>
              </a:highlight>
              <a:latin typeface="Barlow Light" panose="020B0604020202020204" charset="0"/>
            </a:rPr>
            <a:t>Selects Operating System</a:t>
          </a:r>
        </a:p>
      </dsp:txBody>
      <dsp:txXfrm>
        <a:off x="3779602" y="284394"/>
        <a:ext cx="1023223" cy="613933"/>
      </dsp:txXfrm>
    </dsp:sp>
    <dsp:sp modelId="{E1C3DF28-450A-4BA8-8E33-8552446F6FE6}">
      <dsp:nvSpPr>
        <dsp:cNvPr id="0" name=""/>
        <dsp:cNvSpPr/>
      </dsp:nvSpPr>
      <dsp:spPr>
        <a:xfrm>
          <a:off x="515520" y="896528"/>
          <a:ext cx="5034258" cy="204741"/>
        </a:xfrm>
        <a:custGeom>
          <a:avLst/>
          <a:gdLst/>
          <a:ahLst/>
          <a:cxnLst/>
          <a:rect l="0" t="0" r="0" b="0"/>
          <a:pathLst>
            <a:path>
              <a:moveTo>
                <a:pt x="5034258" y="0"/>
              </a:moveTo>
              <a:lnTo>
                <a:pt x="5034258" y="119470"/>
              </a:lnTo>
              <a:lnTo>
                <a:pt x="0" y="119470"/>
              </a:lnTo>
              <a:lnTo>
                <a:pt x="0" y="204741"/>
              </a:lnTo>
            </a:path>
          </a:pathLst>
        </a:custGeom>
        <a:noFill/>
        <a:ln w="9525" cap="flat" cmpd="sng" algn="ctr">
          <a:solidFill>
            <a:schemeClr val="accent4">
              <a:shade val="90000"/>
              <a:hueOff val="-659705"/>
              <a:satOff val="-6837"/>
              <a:lumOff val="328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906656" y="997722"/>
        <a:ext cx="251987" cy="2353"/>
      </dsp:txXfrm>
    </dsp:sp>
    <dsp:sp modelId="{03599F82-4923-4B4C-8CA2-9063F59DDAF8}">
      <dsp:nvSpPr>
        <dsp:cNvPr id="0" name=""/>
        <dsp:cNvSpPr/>
      </dsp:nvSpPr>
      <dsp:spPr>
        <a:xfrm>
          <a:off x="5038167" y="284394"/>
          <a:ext cx="1023223" cy="613933"/>
        </a:xfrm>
        <a:prstGeom prst="rect">
          <a:avLst/>
        </a:prstGeom>
        <a:solidFill>
          <a:schemeClr val="accent4">
            <a:shade val="50000"/>
            <a:hueOff val="-579176"/>
            <a:satOff val="-7956"/>
            <a:lumOff val="37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N" sz="1100" kern="1200" dirty="0">
              <a:effectLst>
                <a:outerShdw blurRad="38100" dist="38100" dir="2700000" algn="tl">
                  <a:srgbClr val="000000">
                    <a:alpha val="43137"/>
                  </a:srgbClr>
                </a:outerShdw>
              </a:effectLst>
              <a:highlight>
                <a:srgbClr val="000000"/>
              </a:highlight>
              <a:latin typeface="Barlow Light" panose="020B0604020202020204" charset="0"/>
            </a:rPr>
            <a:t>Download the software</a:t>
          </a:r>
        </a:p>
      </dsp:txBody>
      <dsp:txXfrm>
        <a:off x="5038167" y="284394"/>
        <a:ext cx="1023223" cy="613933"/>
      </dsp:txXfrm>
    </dsp:sp>
    <dsp:sp modelId="{FE26E0F4-7C2E-4790-92A9-B72714CAE6E9}">
      <dsp:nvSpPr>
        <dsp:cNvPr id="0" name=""/>
        <dsp:cNvSpPr/>
      </dsp:nvSpPr>
      <dsp:spPr>
        <a:xfrm>
          <a:off x="1025332" y="1394917"/>
          <a:ext cx="204741" cy="91440"/>
        </a:xfrm>
        <a:custGeom>
          <a:avLst/>
          <a:gdLst/>
          <a:ahLst/>
          <a:cxnLst/>
          <a:rect l="0" t="0" r="0" b="0"/>
          <a:pathLst>
            <a:path>
              <a:moveTo>
                <a:pt x="0" y="45720"/>
              </a:moveTo>
              <a:lnTo>
                <a:pt x="204741" y="45720"/>
              </a:lnTo>
            </a:path>
          </a:pathLst>
        </a:custGeom>
        <a:noFill/>
        <a:ln w="9525" cap="flat" cmpd="sng" algn="ctr">
          <a:solidFill>
            <a:schemeClr val="accent4">
              <a:shade val="90000"/>
              <a:hueOff val="-659705"/>
              <a:satOff val="-6837"/>
              <a:lumOff val="328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121819" y="1439460"/>
        <a:ext cx="11767" cy="2353"/>
      </dsp:txXfrm>
    </dsp:sp>
    <dsp:sp modelId="{40FFD781-1933-441C-BF49-11A3BD235AF7}">
      <dsp:nvSpPr>
        <dsp:cNvPr id="0" name=""/>
        <dsp:cNvSpPr/>
      </dsp:nvSpPr>
      <dsp:spPr>
        <a:xfrm>
          <a:off x="3909" y="1133670"/>
          <a:ext cx="1023223" cy="613933"/>
        </a:xfrm>
        <a:prstGeom prst="rect">
          <a:avLst/>
        </a:prstGeom>
        <a:solidFill>
          <a:schemeClr val="accent4">
            <a:shade val="50000"/>
            <a:hueOff val="-723970"/>
            <a:satOff val="-9945"/>
            <a:lumOff val="467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N" sz="1100" kern="1200" dirty="0">
              <a:effectLst>
                <a:outerShdw blurRad="38100" dist="38100" dir="2700000" algn="tl">
                  <a:srgbClr val="000000">
                    <a:alpha val="43137"/>
                  </a:srgbClr>
                </a:outerShdw>
              </a:effectLst>
              <a:highlight>
                <a:srgbClr val="000000"/>
              </a:highlight>
              <a:latin typeface="Barlow Light" panose="020B0604020202020204" charset="0"/>
            </a:rPr>
            <a:t>Authenticate</a:t>
          </a:r>
        </a:p>
      </dsp:txBody>
      <dsp:txXfrm>
        <a:off x="3909" y="1133670"/>
        <a:ext cx="1023223" cy="613933"/>
      </dsp:txXfrm>
    </dsp:sp>
    <dsp:sp modelId="{55C3F5D2-2C09-469E-B352-35C77CBA3532}">
      <dsp:nvSpPr>
        <dsp:cNvPr id="0" name=""/>
        <dsp:cNvSpPr/>
      </dsp:nvSpPr>
      <dsp:spPr>
        <a:xfrm>
          <a:off x="2283897" y="1394917"/>
          <a:ext cx="204741" cy="91440"/>
        </a:xfrm>
        <a:custGeom>
          <a:avLst/>
          <a:gdLst/>
          <a:ahLst/>
          <a:cxnLst/>
          <a:rect l="0" t="0" r="0" b="0"/>
          <a:pathLst>
            <a:path>
              <a:moveTo>
                <a:pt x="0" y="45720"/>
              </a:moveTo>
              <a:lnTo>
                <a:pt x="204741" y="45720"/>
              </a:lnTo>
            </a:path>
          </a:pathLst>
        </a:custGeom>
        <a:noFill/>
        <a:ln w="9525" cap="flat" cmpd="sng" algn="ctr">
          <a:solidFill>
            <a:schemeClr val="accent4">
              <a:shade val="90000"/>
              <a:hueOff val="-494779"/>
              <a:satOff val="-5128"/>
              <a:lumOff val="2460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380384" y="1439460"/>
        <a:ext cx="11767" cy="2353"/>
      </dsp:txXfrm>
    </dsp:sp>
    <dsp:sp modelId="{F11DF266-0B6C-46B6-8A51-5EE5CD3674A9}">
      <dsp:nvSpPr>
        <dsp:cNvPr id="0" name=""/>
        <dsp:cNvSpPr/>
      </dsp:nvSpPr>
      <dsp:spPr>
        <a:xfrm>
          <a:off x="1262473" y="1133670"/>
          <a:ext cx="1023223" cy="613933"/>
        </a:xfrm>
        <a:prstGeom prst="rect">
          <a:avLst/>
        </a:prstGeom>
        <a:solidFill>
          <a:schemeClr val="accent4">
            <a:shade val="50000"/>
            <a:hueOff val="-579176"/>
            <a:satOff val="-7956"/>
            <a:lumOff val="37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N" sz="1100" kern="1200" dirty="0">
              <a:effectLst>
                <a:outerShdw blurRad="38100" dist="38100" dir="2700000" algn="tl">
                  <a:srgbClr val="000000">
                    <a:alpha val="43137"/>
                  </a:srgbClr>
                </a:outerShdw>
              </a:effectLst>
              <a:highlight>
                <a:srgbClr val="000000"/>
              </a:highlight>
              <a:latin typeface="Barlow Light" panose="020B0604020202020204" charset="0"/>
            </a:rPr>
            <a:t>Confirm Payment Details</a:t>
          </a:r>
        </a:p>
      </dsp:txBody>
      <dsp:txXfrm>
        <a:off x="1262473" y="1133670"/>
        <a:ext cx="1023223" cy="613933"/>
      </dsp:txXfrm>
    </dsp:sp>
    <dsp:sp modelId="{67F30C7A-94DF-4597-8FEF-7C90E4FED18A}">
      <dsp:nvSpPr>
        <dsp:cNvPr id="0" name=""/>
        <dsp:cNvSpPr/>
      </dsp:nvSpPr>
      <dsp:spPr>
        <a:xfrm>
          <a:off x="3542461" y="1394917"/>
          <a:ext cx="204741" cy="91440"/>
        </a:xfrm>
        <a:custGeom>
          <a:avLst/>
          <a:gdLst/>
          <a:ahLst/>
          <a:cxnLst/>
          <a:rect l="0" t="0" r="0" b="0"/>
          <a:pathLst>
            <a:path>
              <a:moveTo>
                <a:pt x="0" y="45720"/>
              </a:moveTo>
              <a:lnTo>
                <a:pt x="204741" y="45720"/>
              </a:lnTo>
            </a:path>
          </a:pathLst>
        </a:custGeom>
        <a:noFill/>
        <a:ln w="9525" cap="flat" cmpd="sng" algn="ctr">
          <a:solidFill>
            <a:schemeClr val="accent4">
              <a:shade val="90000"/>
              <a:hueOff val="-329852"/>
              <a:satOff val="-3419"/>
              <a:lumOff val="1640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638948" y="1439460"/>
        <a:ext cx="11767" cy="2353"/>
      </dsp:txXfrm>
    </dsp:sp>
    <dsp:sp modelId="{ECB9617E-4ED0-40E9-A310-7B2C36B4E0CD}">
      <dsp:nvSpPr>
        <dsp:cNvPr id="0" name=""/>
        <dsp:cNvSpPr/>
      </dsp:nvSpPr>
      <dsp:spPr>
        <a:xfrm>
          <a:off x="2521038" y="1133670"/>
          <a:ext cx="1023223" cy="613933"/>
        </a:xfrm>
        <a:prstGeom prst="rect">
          <a:avLst/>
        </a:prstGeom>
        <a:solidFill>
          <a:schemeClr val="accent4">
            <a:shade val="50000"/>
            <a:hueOff val="-434382"/>
            <a:satOff val="-5967"/>
            <a:lumOff val="280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N" sz="1100" kern="1200" dirty="0">
              <a:effectLst>
                <a:outerShdw blurRad="38100" dist="38100" dir="2700000" algn="tl">
                  <a:srgbClr val="000000">
                    <a:alpha val="43137"/>
                  </a:srgbClr>
                </a:outerShdw>
              </a:effectLst>
              <a:highlight>
                <a:srgbClr val="000000"/>
              </a:highlight>
              <a:latin typeface="Barlow Light" panose="020B0604020202020204" charset="0"/>
            </a:rPr>
            <a:t>Registration completes</a:t>
          </a:r>
        </a:p>
      </dsp:txBody>
      <dsp:txXfrm>
        <a:off x="2521038" y="1133670"/>
        <a:ext cx="1023223" cy="613933"/>
      </dsp:txXfrm>
    </dsp:sp>
    <dsp:sp modelId="{73B94554-F8EE-471A-9651-B602D4291BD5}">
      <dsp:nvSpPr>
        <dsp:cNvPr id="0" name=""/>
        <dsp:cNvSpPr/>
      </dsp:nvSpPr>
      <dsp:spPr>
        <a:xfrm>
          <a:off x="4801026" y="1388532"/>
          <a:ext cx="208650" cy="91440"/>
        </a:xfrm>
        <a:custGeom>
          <a:avLst/>
          <a:gdLst/>
          <a:ahLst/>
          <a:cxnLst/>
          <a:rect l="0" t="0" r="0" b="0"/>
          <a:pathLst>
            <a:path>
              <a:moveTo>
                <a:pt x="0" y="52104"/>
              </a:moveTo>
              <a:lnTo>
                <a:pt x="121425" y="52104"/>
              </a:lnTo>
              <a:lnTo>
                <a:pt x="121425" y="45720"/>
              </a:lnTo>
              <a:lnTo>
                <a:pt x="208650" y="45720"/>
              </a:lnTo>
            </a:path>
          </a:pathLst>
        </a:custGeom>
        <a:noFill/>
        <a:ln w="9525" cap="flat" cmpd="sng" algn="ctr">
          <a:solidFill>
            <a:schemeClr val="accent4">
              <a:shade val="90000"/>
              <a:hueOff val="-164926"/>
              <a:satOff val="-1709"/>
              <a:lumOff val="820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899367" y="1433075"/>
        <a:ext cx="11966" cy="2353"/>
      </dsp:txXfrm>
    </dsp:sp>
    <dsp:sp modelId="{5124C10E-3A73-4B56-8D11-E543A198D6D8}">
      <dsp:nvSpPr>
        <dsp:cNvPr id="0" name=""/>
        <dsp:cNvSpPr/>
      </dsp:nvSpPr>
      <dsp:spPr>
        <a:xfrm>
          <a:off x="3779602" y="1133670"/>
          <a:ext cx="1023223" cy="613933"/>
        </a:xfrm>
        <a:prstGeom prst="rect">
          <a:avLst/>
        </a:prstGeom>
        <a:solidFill>
          <a:schemeClr val="accent4">
            <a:shade val="50000"/>
            <a:hueOff val="-289588"/>
            <a:satOff val="-3978"/>
            <a:lumOff val="186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N" sz="1100" kern="1200" dirty="0">
              <a:effectLst>
                <a:outerShdw blurRad="38100" dist="38100" dir="2700000" algn="tl">
                  <a:srgbClr val="000000">
                    <a:alpha val="43137"/>
                  </a:srgbClr>
                </a:outerShdw>
              </a:effectLst>
              <a:highlight>
                <a:srgbClr val="000000"/>
              </a:highlight>
              <a:latin typeface="Barlow Light" panose="020B0604020202020204" charset="0"/>
            </a:rPr>
            <a:t>Alerts and status updates</a:t>
          </a:r>
        </a:p>
      </dsp:txBody>
      <dsp:txXfrm>
        <a:off x="3779602" y="1133670"/>
        <a:ext cx="1023223" cy="613933"/>
      </dsp:txXfrm>
    </dsp:sp>
    <dsp:sp modelId="{F252A52E-7355-4250-85B8-255369416987}">
      <dsp:nvSpPr>
        <dsp:cNvPr id="0" name=""/>
        <dsp:cNvSpPr/>
      </dsp:nvSpPr>
      <dsp:spPr>
        <a:xfrm>
          <a:off x="5042076" y="1127285"/>
          <a:ext cx="1023223" cy="613933"/>
        </a:xfrm>
        <a:prstGeom prst="rect">
          <a:avLst/>
        </a:prstGeom>
        <a:solidFill>
          <a:schemeClr val="accent4">
            <a:shade val="50000"/>
            <a:hueOff val="-144794"/>
            <a:satOff val="-1989"/>
            <a:lumOff val="93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IN" sz="1100" kern="1200" dirty="0">
              <a:effectLst>
                <a:outerShdw blurRad="38100" dist="38100" dir="2700000" algn="tl">
                  <a:srgbClr val="000000">
                    <a:alpha val="43137"/>
                  </a:srgbClr>
                </a:outerShdw>
              </a:effectLst>
              <a:highlight>
                <a:srgbClr val="000000"/>
              </a:highlight>
              <a:latin typeface="Barlow Light" panose="020B0604020202020204" charset="0"/>
            </a:rPr>
            <a:t>Setup Complete</a:t>
          </a:r>
        </a:p>
      </dsp:txBody>
      <dsp:txXfrm>
        <a:off x="5042076" y="1127285"/>
        <a:ext cx="1023223" cy="61393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677556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03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632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4253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593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390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3015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71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3958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918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6fcd8ad78a_18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6fcd8ad78a_18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170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6fcd8ad78a_18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6fcd8ad78a_18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90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132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6fcd8ad78a_18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6fcd8ad78a_18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1760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69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07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76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930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1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67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717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41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4600"/>
              <a:buNone/>
              <a:defRPr sz="4600">
                <a:solidFill>
                  <a:schemeClr val="dk1"/>
                </a:solidFill>
              </a:defRPr>
            </a:lvl1pPr>
            <a:lvl2pPr lvl="1" algn="ctr">
              <a:spcBef>
                <a:spcPts val="0"/>
              </a:spcBef>
              <a:spcAft>
                <a:spcPts val="0"/>
              </a:spcAft>
              <a:buClr>
                <a:schemeClr val="dk1"/>
              </a:buClr>
              <a:buSzPts val="4600"/>
              <a:buNone/>
              <a:defRPr sz="4600">
                <a:solidFill>
                  <a:schemeClr val="dk1"/>
                </a:solidFill>
              </a:defRPr>
            </a:lvl2pPr>
            <a:lvl3pPr lvl="2" algn="ctr">
              <a:spcBef>
                <a:spcPts val="0"/>
              </a:spcBef>
              <a:spcAft>
                <a:spcPts val="0"/>
              </a:spcAft>
              <a:buClr>
                <a:schemeClr val="dk1"/>
              </a:buClr>
              <a:buSzPts val="4600"/>
              <a:buNone/>
              <a:defRPr sz="4600">
                <a:solidFill>
                  <a:schemeClr val="dk1"/>
                </a:solidFill>
              </a:defRPr>
            </a:lvl3pPr>
            <a:lvl4pPr lvl="3" algn="ctr">
              <a:spcBef>
                <a:spcPts val="0"/>
              </a:spcBef>
              <a:spcAft>
                <a:spcPts val="0"/>
              </a:spcAft>
              <a:buClr>
                <a:schemeClr val="dk1"/>
              </a:buClr>
              <a:buSzPts val="4600"/>
              <a:buNone/>
              <a:defRPr sz="4600">
                <a:solidFill>
                  <a:schemeClr val="dk1"/>
                </a:solidFill>
              </a:defRPr>
            </a:lvl4pPr>
            <a:lvl5pPr lvl="4" algn="ctr">
              <a:spcBef>
                <a:spcPts val="0"/>
              </a:spcBef>
              <a:spcAft>
                <a:spcPts val="0"/>
              </a:spcAft>
              <a:buClr>
                <a:schemeClr val="dk1"/>
              </a:buClr>
              <a:buSzPts val="4600"/>
              <a:buNone/>
              <a:defRPr sz="4600">
                <a:solidFill>
                  <a:schemeClr val="dk1"/>
                </a:solidFill>
              </a:defRPr>
            </a:lvl5pPr>
            <a:lvl6pPr lvl="5" algn="ctr">
              <a:spcBef>
                <a:spcPts val="0"/>
              </a:spcBef>
              <a:spcAft>
                <a:spcPts val="0"/>
              </a:spcAft>
              <a:buClr>
                <a:schemeClr val="dk1"/>
              </a:buClr>
              <a:buSzPts val="4600"/>
              <a:buNone/>
              <a:defRPr sz="4600">
                <a:solidFill>
                  <a:schemeClr val="dk1"/>
                </a:solidFill>
              </a:defRPr>
            </a:lvl6pPr>
            <a:lvl7pPr lvl="6" algn="ctr">
              <a:spcBef>
                <a:spcPts val="0"/>
              </a:spcBef>
              <a:spcAft>
                <a:spcPts val="0"/>
              </a:spcAft>
              <a:buClr>
                <a:schemeClr val="dk1"/>
              </a:buClr>
              <a:buSzPts val="4600"/>
              <a:buNone/>
              <a:defRPr sz="4600">
                <a:solidFill>
                  <a:schemeClr val="dk1"/>
                </a:solidFill>
              </a:defRPr>
            </a:lvl7pPr>
            <a:lvl8pPr lvl="7" algn="ctr">
              <a:spcBef>
                <a:spcPts val="0"/>
              </a:spcBef>
              <a:spcAft>
                <a:spcPts val="0"/>
              </a:spcAft>
              <a:buClr>
                <a:schemeClr val="dk1"/>
              </a:buClr>
              <a:buSzPts val="4600"/>
              <a:buNone/>
              <a:defRPr sz="4600">
                <a:solidFill>
                  <a:schemeClr val="dk1"/>
                </a:solidFill>
              </a:defRPr>
            </a:lvl8pPr>
            <a:lvl9pPr lvl="8" algn="ctr">
              <a:spcBef>
                <a:spcPts val="0"/>
              </a:spcBef>
              <a:spcAft>
                <a:spcPts val="0"/>
              </a:spcAft>
              <a:buClr>
                <a:schemeClr val="dk1"/>
              </a:buClr>
              <a:buSzPts val="4600"/>
              <a:buNone/>
              <a:defRPr sz="4600">
                <a:solidFill>
                  <a:schemeClr val="dk1"/>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88" name="Google Shape;188;p8"/>
          <p:cNvGrpSpPr/>
          <p:nvPr/>
        </p:nvGrpSpPr>
        <p:grpSpPr>
          <a:xfrm>
            <a:off x="6707938" y="2948000"/>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2"/>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Google Shape;223;p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lt1"/>
                </a:solidFill>
                <a:latin typeface="Barlow"/>
                <a:ea typeface="Barlow"/>
                <a:cs typeface="Barlow"/>
                <a:sym typeface="Barlow"/>
              </a:defRPr>
            </a:lvl1pPr>
            <a:lvl2pPr lvl="1" algn="ctr">
              <a:buNone/>
              <a:defRPr sz="1000">
                <a:solidFill>
                  <a:schemeClr val="lt1"/>
                </a:solidFill>
                <a:latin typeface="Barlow"/>
                <a:ea typeface="Barlow"/>
                <a:cs typeface="Barlow"/>
                <a:sym typeface="Barlow"/>
              </a:defRPr>
            </a:lvl2pPr>
            <a:lvl3pPr lvl="2" algn="ctr">
              <a:buNone/>
              <a:defRPr sz="1000">
                <a:solidFill>
                  <a:schemeClr val="lt1"/>
                </a:solidFill>
                <a:latin typeface="Barlow"/>
                <a:ea typeface="Barlow"/>
                <a:cs typeface="Barlow"/>
                <a:sym typeface="Barlow"/>
              </a:defRPr>
            </a:lvl3pPr>
            <a:lvl4pPr lvl="3" algn="ctr">
              <a:buNone/>
              <a:defRPr sz="1000">
                <a:solidFill>
                  <a:schemeClr val="lt1"/>
                </a:solidFill>
                <a:latin typeface="Barlow"/>
                <a:ea typeface="Barlow"/>
                <a:cs typeface="Barlow"/>
                <a:sym typeface="Barlow"/>
              </a:defRPr>
            </a:lvl4pPr>
            <a:lvl5pPr lvl="4" algn="ctr">
              <a:buNone/>
              <a:defRPr sz="1000">
                <a:solidFill>
                  <a:schemeClr val="lt1"/>
                </a:solidFill>
                <a:latin typeface="Barlow"/>
                <a:ea typeface="Barlow"/>
                <a:cs typeface="Barlow"/>
                <a:sym typeface="Barlow"/>
              </a:defRPr>
            </a:lvl5pPr>
            <a:lvl6pPr lvl="5" algn="ctr">
              <a:buNone/>
              <a:defRPr sz="1000">
                <a:solidFill>
                  <a:schemeClr val="lt1"/>
                </a:solidFill>
                <a:latin typeface="Barlow"/>
                <a:ea typeface="Barlow"/>
                <a:cs typeface="Barlow"/>
                <a:sym typeface="Barlow"/>
              </a:defRPr>
            </a:lvl6pPr>
            <a:lvl7pPr lvl="6" algn="ctr">
              <a:buNone/>
              <a:defRPr sz="1000">
                <a:solidFill>
                  <a:schemeClr val="lt1"/>
                </a:solidFill>
                <a:latin typeface="Barlow"/>
                <a:ea typeface="Barlow"/>
                <a:cs typeface="Barlow"/>
                <a:sym typeface="Barlow"/>
              </a:defRPr>
            </a:lvl7pPr>
            <a:lvl8pPr lvl="7" algn="ctr">
              <a:buNone/>
              <a:defRPr sz="1000">
                <a:solidFill>
                  <a:schemeClr val="lt1"/>
                </a:solidFill>
                <a:latin typeface="Barlow"/>
                <a:ea typeface="Barlow"/>
                <a:cs typeface="Barlow"/>
                <a:sym typeface="Barlow"/>
              </a:defRPr>
            </a:lvl8pPr>
            <a:lvl9pPr lvl="8" algn="ctr">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5.svg"/><Relationship Id="rId11" Type="http://schemas.openxmlformats.org/officeDocument/2006/relationships/image" Target="../media/image20.svg"/><Relationship Id="rId5" Type="http://schemas.openxmlformats.org/officeDocument/2006/relationships/image" Target="../media/image13.png"/><Relationship Id="rId15" Type="http://schemas.openxmlformats.org/officeDocument/2006/relationships/image" Target="../media/image24.sv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5.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desigirlinvides.blogspot.com/2011/09/of-changes-milestones-and-gratitude.html" TargetMode="Externa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https://www.peoplematters.in/blog/appraisal-season/things-to-remember-while-filling-your-appraisal-form-17627" TargetMode="Externa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pxhere.com/en/photo/1048136"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tizaenloszapatos.blogspot.com/2012/06/tiza-en-los-zapatos-008.html" TargetMode="Externa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ctrTitle"/>
          </p:nvPr>
        </p:nvSpPr>
        <p:spPr>
          <a:xfrm>
            <a:off x="1604158" y="1800757"/>
            <a:ext cx="4899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IN" sz="5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ASYFILL</a:t>
            </a:r>
            <a:endParaRPr sz="5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7005813-311F-443C-99B4-578F89C695CF}"/>
              </a:ext>
            </a:extLst>
          </p:cNvPr>
          <p:cNvSpPr txBox="1"/>
          <p:nvPr/>
        </p:nvSpPr>
        <p:spPr>
          <a:xfrm>
            <a:off x="2395183" y="2857778"/>
            <a:ext cx="4237629" cy="400110"/>
          </a:xfrm>
          <a:prstGeom prst="rect">
            <a:avLst/>
          </a:prstGeom>
          <a:noFill/>
        </p:spPr>
        <p:txBody>
          <a:bodyPr wrap="square" rtlCol="0">
            <a:spAutoFit/>
          </a:bodyPr>
          <a:lstStyle/>
          <a:p>
            <a:r>
              <a:rPr lang="en-IN" sz="2000" dirty="0" smtClean="0">
                <a:latin typeface="Times New Roman" panose="02020603050405020304" pitchFamily="18" charset="0"/>
                <a:cs typeface="Times New Roman" panose="02020603050405020304" pitchFamily="18" charset="0"/>
              </a:rPr>
              <a:t>It’s not a choice. It’s a way of life</a:t>
            </a:r>
            <a:endParaRPr lang="en-IN"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22"/>
          <p:cNvSpPr txBox="1">
            <a:spLocks noGrp="1"/>
          </p:cNvSpPr>
          <p:nvPr>
            <p:ph type="title" idx="4294967295"/>
          </p:nvPr>
        </p:nvSpPr>
        <p:spPr>
          <a:xfrm>
            <a:off x="332210" y="91050"/>
            <a:ext cx="35379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MODEL</a:t>
            </a:r>
            <a:endParaRP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7" name="Google Shape;317;p22"/>
          <p:cNvSpPr txBox="1">
            <a:spLocks noGrp="1"/>
          </p:cNvSpPr>
          <p:nvPr>
            <p:ph type="body" idx="4294967295"/>
          </p:nvPr>
        </p:nvSpPr>
        <p:spPr>
          <a:xfrm>
            <a:off x="82229" y="2208175"/>
            <a:ext cx="4410829" cy="1823400"/>
          </a:xfrm>
          <a:prstGeom prst="rect">
            <a:avLst/>
          </a:prstGeom>
        </p:spPr>
        <p:txBody>
          <a:bodyPr spcFirstLastPara="1" wrap="square" lIns="91425" tIns="91425" rIns="91425" bIns="91425" anchor="t" anchorCtr="0">
            <a:noAutofit/>
          </a:bodyPr>
          <a:lstStyle/>
          <a:p>
            <a:r>
              <a:rPr lang="en-US" sz="1600" b="1" dirty="0">
                <a:solidFill>
                  <a:schemeClr val="tx1"/>
                </a:solidFill>
                <a:latin typeface="Times New Roman" panose="02020603050405020304" pitchFamily="18" charset="0"/>
                <a:cs typeface="Times New Roman" panose="02020603050405020304" pitchFamily="18" charset="0"/>
              </a:rPr>
              <a:t>Revenue model-</a:t>
            </a:r>
            <a:r>
              <a:rPr lang="en-US" sz="1600" b="1" dirty="0">
                <a:solidFill>
                  <a:srgbClr val="222222"/>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Subscription Fee</a:t>
            </a:r>
          </a:p>
          <a:p>
            <a:r>
              <a:rPr lang="en-US" sz="1600" b="1" dirty="0">
                <a:solidFill>
                  <a:schemeClr val="tx1"/>
                </a:solidFill>
                <a:latin typeface="Times New Roman" panose="02020603050405020304" pitchFamily="18" charset="0"/>
                <a:cs typeface="Times New Roman" panose="02020603050405020304" pitchFamily="18" charset="0"/>
              </a:rPr>
              <a:t>Pricing-</a:t>
            </a:r>
            <a:r>
              <a:rPr lang="en-US" sz="1600" dirty="0">
                <a:solidFill>
                  <a:schemeClr val="tx1"/>
                </a:solidFill>
                <a:latin typeface="Times New Roman" panose="02020603050405020304" pitchFamily="18" charset="0"/>
                <a:cs typeface="Times New Roman" panose="02020603050405020304" pitchFamily="18" charset="0"/>
              </a:rPr>
              <a:t> Yet to be finalize. It would be between Rs 1.5k to 2k p.a.</a:t>
            </a:r>
          </a:p>
          <a:p>
            <a:r>
              <a:rPr lang="en-US" sz="1600" b="1" dirty="0">
                <a:solidFill>
                  <a:schemeClr val="tx1"/>
                </a:solidFill>
                <a:latin typeface="Times New Roman" panose="02020603050405020304" pitchFamily="18" charset="0"/>
                <a:cs typeface="Times New Roman" panose="02020603050405020304" pitchFamily="18" charset="0"/>
              </a:rPr>
              <a:t>Average account size and Customer lifetime value- </a:t>
            </a:r>
            <a:r>
              <a:rPr lang="en-US" sz="1600" dirty="0">
                <a:solidFill>
                  <a:schemeClr val="tx1"/>
                </a:solidFill>
                <a:latin typeface="Times New Roman" panose="02020603050405020304" pitchFamily="18" charset="0"/>
                <a:cs typeface="Times New Roman" panose="02020603050405020304" pitchFamily="18" charset="0"/>
              </a:rPr>
              <a:t>1 to 3 year</a:t>
            </a:r>
          </a:p>
          <a:p>
            <a:r>
              <a:rPr lang="en-US" sz="1600" b="1" dirty="0">
                <a:solidFill>
                  <a:schemeClr val="tx1"/>
                </a:solidFill>
                <a:latin typeface="Times New Roman" panose="02020603050405020304" pitchFamily="18" charset="0"/>
                <a:cs typeface="Times New Roman" panose="02020603050405020304" pitchFamily="18" charset="0"/>
              </a:rPr>
              <a:t>Sales &amp; distribution Channels –</a:t>
            </a:r>
            <a:r>
              <a:rPr lang="en-US" sz="1600" dirty="0">
                <a:solidFill>
                  <a:schemeClr val="tx1"/>
                </a:solidFill>
                <a:latin typeface="Times New Roman" panose="02020603050405020304" pitchFamily="18" charset="0"/>
                <a:cs typeface="Times New Roman" panose="02020603050405020304" pitchFamily="18" charset="0"/>
              </a:rPr>
              <a:t> Educational Institute and website</a:t>
            </a:r>
          </a:p>
          <a:p>
            <a:r>
              <a:rPr lang="en-US" sz="1600" b="1" dirty="0">
                <a:solidFill>
                  <a:schemeClr val="tx1"/>
                </a:solidFill>
                <a:latin typeface="Times New Roman" panose="02020603050405020304" pitchFamily="18" charset="0"/>
                <a:cs typeface="Times New Roman" panose="02020603050405020304" pitchFamily="18" charset="0"/>
              </a:rPr>
              <a:t>Customer/pipeline list-</a:t>
            </a:r>
            <a:r>
              <a:rPr lang="en-US" sz="1600" dirty="0">
                <a:solidFill>
                  <a:schemeClr val="tx1"/>
                </a:solidFill>
                <a:latin typeface="Times New Roman" panose="02020603050405020304" pitchFamily="18" charset="0"/>
                <a:cs typeface="Times New Roman" panose="02020603050405020304" pitchFamily="18" charset="0"/>
              </a:rPr>
              <a:t> Students and working professionals</a:t>
            </a:r>
            <a:endParaRPr lang="en-IN" sz="1600" dirty="0">
              <a:solidFill>
                <a:schemeClr val="tx1"/>
              </a:solidFill>
              <a:latin typeface="Times New Roman" panose="02020603050405020304" pitchFamily="18" charset="0"/>
              <a:cs typeface="Times New Roman" panose="02020603050405020304" pitchFamily="18" charset="0"/>
            </a:endParaRPr>
          </a:p>
        </p:txBody>
      </p:sp>
      <p:sp>
        <p:nvSpPr>
          <p:cNvPr id="318" name="Google Shape;318;p2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10</a:t>
            </a:fld>
            <a:endParaRPr>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E3CB0AA-DB1C-40BF-880D-1641C43F4262}"/>
              </a:ext>
            </a:extLst>
          </p:cNvPr>
          <p:cNvSpPr txBox="1"/>
          <p:nvPr/>
        </p:nvSpPr>
        <p:spPr>
          <a:xfrm>
            <a:off x="210509" y="1065704"/>
            <a:ext cx="4361491" cy="954107"/>
          </a:xfrm>
          <a:prstGeom prst="rect">
            <a:avLst/>
          </a:prstGeom>
          <a:noFill/>
        </p:spPr>
        <p:txBody>
          <a:bodyPr wrap="square" rtlCol="0">
            <a:spAutoFit/>
          </a:bodyPr>
          <a:lstStyle/>
          <a:p>
            <a:r>
              <a:rPr lang="en-US" dirty="0">
                <a:solidFill>
                  <a:schemeClr val="tx1"/>
                </a:solidFill>
                <a:latin typeface="Times New Roman" panose="02020603050405020304" pitchFamily="18" charset="0"/>
                <a:cs typeface="Times New Roman" panose="02020603050405020304" pitchFamily="18" charset="0"/>
              </a:rPr>
              <a:t>We would be using </a:t>
            </a:r>
            <a:r>
              <a:rPr lang="en-US" b="1" dirty="0">
                <a:solidFill>
                  <a:schemeClr val="tx1"/>
                </a:solidFill>
                <a:latin typeface="Times New Roman" panose="02020603050405020304" pitchFamily="18" charset="0"/>
                <a:cs typeface="Times New Roman" panose="02020603050405020304" pitchFamily="18" charset="0"/>
              </a:rPr>
              <a:t>subscription business model. </a:t>
            </a:r>
            <a:r>
              <a:rPr lang="en-US" dirty="0">
                <a:solidFill>
                  <a:schemeClr val="tx1"/>
                </a:solidFill>
                <a:latin typeface="Times New Roman" panose="02020603050405020304" pitchFamily="18" charset="0"/>
                <a:cs typeface="Times New Roman" panose="02020603050405020304" pitchFamily="18" charset="0"/>
              </a:rPr>
              <a:t>It is a business model in which a customer will pay a recurring price at regular intervals for access to our services.</a:t>
            </a:r>
          </a:p>
          <a:p>
            <a:endParaRPr lang="en-IN"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7"/>
          <p:cNvSpPr txBox="1">
            <a:spLocks noGrp="1"/>
          </p:cNvSpPr>
          <p:nvPr>
            <p:ph type="ctrTitle"/>
          </p:nvPr>
        </p:nvSpPr>
        <p:spPr>
          <a:xfrm>
            <a:off x="3296961" y="488276"/>
            <a:ext cx="1840395" cy="7060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N"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TEAM</a:t>
            </a:r>
            <a:endParaRP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9" name="Google Shape;269;p17"/>
          <p:cNvSpPr txBox="1">
            <a:spLocks noGrp="1"/>
          </p:cNvSpPr>
          <p:nvPr>
            <p:ph type="subTitle" idx="1"/>
          </p:nvPr>
        </p:nvSpPr>
        <p:spPr>
          <a:xfrm>
            <a:off x="394362" y="1106481"/>
            <a:ext cx="7480397" cy="1907741"/>
          </a:xfrm>
          <a:prstGeom prst="rect">
            <a:avLst/>
          </a:prstGeom>
        </p:spPr>
        <p:txBody>
          <a:bodyPr spcFirstLastPara="1" wrap="square" lIns="91425" tIns="91425" rIns="91425" bIns="91425" anchor="t" anchorCtr="0">
            <a:noAutofit/>
          </a:bodyPr>
          <a:lstStyle/>
          <a:p>
            <a:pPr marL="342900" lvl="0" indent="-342900" algn="ctr" rtl="0">
              <a:spcBef>
                <a:spcPts val="0"/>
              </a:spcBef>
              <a:spcAft>
                <a:spcPts val="0"/>
              </a:spcAft>
              <a:buFont typeface="Arial" panose="020B0604020202020204" pitchFamily="34" charset="0"/>
              <a:buChar char="•"/>
            </a:pPr>
            <a:r>
              <a:rPr lang="en-IN" dirty="0">
                <a:solidFill>
                  <a:srgbClr val="4849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Founders &amp; Management</a:t>
            </a:r>
          </a:p>
          <a:p>
            <a:pPr marL="342900" lvl="0" indent="-342900" algn="l" rtl="0">
              <a:spcBef>
                <a:spcPts val="0"/>
              </a:spcBef>
              <a:spcAft>
                <a:spcPts val="0"/>
              </a:spcAft>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CEO                                                                                 : SHRISHTY</a:t>
            </a:r>
          </a:p>
          <a:p>
            <a:pPr marL="342900" lvl="0" indent="-342900" algn="l" rtl="0">
              <a:spcBef>
                <a:spcPts val="0"/>
              </a:spcBef>
              <a:spcAft>
                <a:spcPts val="0"/>
              </a:spcAft>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TECHNICAL MANAGER                                         </a:t>
            </a:r>
            <a:r>
              <a:rPr lang="en-IN" sz="1800" dirty="0" smtClean="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 ANIRUDH</a:t>
            </a:r>
          </a:p>
          <a:p>
            <a:pPr marL="342900" lvl="0" indent="-342900" algn="l" rtl="0">
              <a:spcBef>
                <a:spcPts val="0"/>
              </a:spcBef>
              <a:spcAft>
                <a:spcPts val="0"/>
              </a:spcAft>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HR MANAGER                                                          </a:t>
            </a:r>
            <a:r>
              <a:rPr lang="en-IN" sz="1800" dirty="0" smtClean="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 ANANYA</a:t>
            </a:r>
          </a:p>
          <a:p>
            <a:pPr marL="342900" lvl="0" indent="-342900" algn="l" rtl="0">
              <a:spcBef>
                <a:spcPts val="0"/>
              </a:spcBef>
              <a:spcAft>
                <a:spcPts val="0"/>
              </a:spcAft>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MARKETING AND CREATIVITY MANAGER    </a:t>
            </a:r>
            <a:r>
              <a:rPr lang="en-IN" sz="1800" dirty="0" smtClean="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 AYASMITA                                </a:t>
            </a:r>
          </a:p>
          <a:p>
            <a:pPr marL="342900" lvl="0" indent="-342900" algn="l" rtl="0">
              <a:spcBef>
                <a:spcPts val="0"/>
              </a:spcBef>
              <a:spcAft>
                <a:spcPts val="0"/>
              </a:spcAft>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OPERATIONS MANAGER                                   </a:t>
            </a:r>
            <a:r>
              <a:rPr lang="en-IN" sz="1800" dirty="0" smtClean="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 ANKITA</a:t>
            </a:r>
          </a:p>
          <a:p>
            <a:pPr marL="0" lvl="0" indent="0" algn="ctr"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BE06821-3ECB-4361-BA11-1E06C0CA1640}"/>
              </a:ext>
            </a:extLst>
          </p:cNvPr>
          <p:cNvSpPr txBox="1"/>
          <p:nvPr/>
        </p:nvSpPr>
        <p:spPr>
          <a:xfrm>
            <a:off x="2666711" y="3177365"/>
            <a:ext cx="4091775"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4849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Board of Directors/Board of Advisors</a:t>
            </a:r>
          </a:p>
          <a:p>
            <a:endParaRPr lang="en-IN" sz="1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3641818-8745-4A0B-ADBF-57E97C04B903}"/>
              </a:ext>
            </a:extLst>
          </p:cNvPr>
          <p:cNvSpPr txBox="1"/>
          <p:nvPr/>
        </p:nvSpPr>
        <p:spPr>
          <a:xfrm>
            <a:off x="2257279" y="4013497"/>
            <a:ext cx="6048856" cy="369332"/>
          </a:xfrm>
          <a:prstGeom prst="rect">
            <a:avLst/>
          </a:prstGeom>
          <a:noFill/>
        </p:spPr>
        <p:txBody>
          <a:bodyPr wrap="square" rtlCol="0">
            <a:spAutoFit/>
          </a:bodyPr>
          <a:lstStyle/>
          <a:p>
            <a:pPr marL="285750" indent="-285750">
              <a:buFont typeface="Courier New" panose="02070309020205020404" pitchFamily="49" charset="0"/>
              <a:buChar char="o"/>
            </a:pPr>
            <a:r>
              <a:rPr lang="en-IN" sz="1800" dirty="0">
                <a:latin typeface="Times New Roman" panose="02020603050405020304" pitchFamily="18" charset="0"/>
                <a:cs typeface="Times New Roman" panose="02020603050405020304" pitchFamily="18" charset="0"/>
              </a:rPr>
              <a:t>It will consists of the </a:t>
            </a:r>
            <a:r>
              <a:rPr lang="en-IN" sz="1800" dirty="0" smtClean="0">
                <a:latin typeface="Times New Roman" panose="02020603050405020304" pitchFamily="18" charset="0"/>
                <a:cs typeface="Times New Roman" panose="02020603050405020304" pitchFamily="18" charset="0"/>
              </a:rPr>
              <a:t>founding </a:t>
            </a:r>
            <a:r>
              <a:rPr lang="en-IN" sz="1800" dirty="0">
                <a:latin typeface="Times New Roman" panose="02020603050405020304" pitchFamily="18" charset="0"/>
                <a:cs typeface="Times New Roman" panose="02020603050405020304" pitchFamily="18" charset="0"/>
              </a:rPr>
              <a:t>members and our mentors.</a:t>
            </a:r>
          </a:p>
        </p:txBody>
      </p:sp>
    </p:spTree>
    <p:extLst>
      <p:ext uri="{BB962C8B-B14F-4D97-AF65-F5344CB8AC3E}">
        <p14:creationId xmlns:p14="http://schemas.microsoft.com/office/powerpoint/2010/main" val="196937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pSp>
        <p:nvGrpSpPr>
          <p:cNvPr id="18" name="Group 17">
            <a:extLst>
              <a:ext uri="{FF2B5EF4-FFF2-40B4-BE49-F238E27FC236}">
                <a16:creationId xmlns:a16="http://schemas.microsoft.com/office/drawing/2014/main" id="{4FEF5E87-0546-4078-9C37-AC5FFEFE77AB}"/>
              </a:ext>
            </a:extLst>
          </p:cNvPr>
          <p:cNvGrpSpPr/>
          <p:nvPr/>
        </p:nvGrpSpPr>
        <p:grpSpPr>
          <a:xfrm>
            <a:off x="7167609" y="3354993"/>
            <a:ext cx="1210652" cy="1210652"/>
            <a:chOff x="7556960" y="3344228"/>
            <a:chExt cx="1210652" cy="1210652"/>
          </a:xfrm>
        </p:grpSpPr>
        <p:pic>
          <p:nvPicPr>
            <p:cNvPr id="5" name="Graphic 4" descr="Money">
              <a:extLst>
                <a:ext uri="{FF2B5EF4-FFF2-40B4-BE49-F238E27FC236}">
                  <a16:creationId xmlns:a16="http://schemas.microsoft.com/office/drawing/2014/main" id="{862AD8BE-AB38-477C-93DB-8A7FA6C1825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9372272">
              <a:off x="7556960" y="3344228"/>
              <a:ext cx="1210652" cy="1210652"/>
            </a:xfrm>
            <a:prstGeom prst="rect">
              <a:avLst/>
            </a:prstGeom>
          </p:spPr>
        </p:pic>
        <p:pic>
          <p:nvPicPr>
            <p:cNvPr id="36" name="Graphic 35" descr="Rupee">
              <a:extLst>
                <a:ext uri="{FF2B5EF4-FFF2-40B4-BE49-F238E27FC236}">
                  <a16:creationId xmlns:a16="http://schemas.microsoft.com/office/drawing/2014/main" id="{BF2EE431-1D32-4A28-A709-B242D66A0CA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rot="19203548">
              <a:off x="8178647" y="3982476"/>
              <a:ext cx="170448" cy="170448"/>
            </a:xfrm>
            <a:prstGeom prst="rect">
              <a:avLst/>
            </a:prstGeom>
          </p:spPr>
        </p:pic>
      </p:grpSp>
      <p:pic>
        <p:nvPicPr>
          <p:cNvPr id="10" name="Graphic 9" descr="Bank">
            <a:extLst>
              <a:ext uri="{FF2B5EF4-FFF2-40B4-BE49-F238E27FC236}">
                <a16:creationId xmlns:a16="http://schemas.microsoft.com/office/drawing/2014/main" id="{280E2FE6-C96D-45F4-82D4-74CF2E1F4862}"/>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500255" y="335186"/>
            <a:ext cx="4940467" cy="4940467"/>
          </a:xfrm>
          <a:prstGeom prst="rect">
            <a:avLst/>
          </a:prstGeom>
        </p:spPr>
      </p:pic>
      <p:sp>
        <p:nvSpPr>
          <p:cNvPr id="280" name="Google Shape;280;p19"/>
          <p:cNvSpPr txBox="1">
            <a:spLocks noGrp="1"/>
          </p:cNvSpPr>
          <p:nvPr>
            <p:ph type="ctrTitle" idx="4294967295"/>
          </p:nvPr>
        </p:nvSpPr>
        <p:spPr>
          <a:xfrm>
            <a:off x="203931" y="233978"/>
            <a:ext cx="3037412" cy="57678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FINANCIALS</a:t>
            </a:r>
            <a:endParaRPr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1" name="Google Shape;281;p19"/>
          <p:cNvSpPr txBox="1">
            <a:spLocks noGrp="1"/>
          </p:cNvSpPr>
          <p:nvPr>
            <p:ph type="subTitle" idx="4294967295"/>
          </p:nvPr>
        </p:nvSpPr>
        <p:spPr>
          <a:xfrm>
            <a:off x="-130851" y="913146"/>
            <a:ext cx="3223425" cy="784800"/>
          </a:xfrm>
          <a:prstGeom prst="rect">
            <a:avLst/>
          </a:prstGeom>
        </p:spPr>
        <p:txBody>
          <a:bodyPr spcFirstLastPara="1" wrap="square" lIns="91425" tIns="91425" rIns="91425" bIns="91425" anchor="t" anchorCtr="0">
            <a:noAutofit/>
          </a:bodyPr>
          <a:lstStyle/>
          <a:p>
            <a:r>
              <a:rPr lang="en-US" sz="1400" b="1" dirty="0">
                <a:latin typeface="Times New Roman" panose="02020603050405020304" pitchFamily="18" charset="0"/>
                <a:cs typeface="Times New Roman" panose="02020603050405020304" pitchFamily="18" charset="0"/>
              </a:rPr>
              <a:t>Sources and Use of Funds </a:t>
            </a: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Investment through our funds and investors</a:t>
            </a:r>
          </a:p>
          <a:p>
            <a:r>
              <a:rPr lang="en-US" sz="1400" b="1" dirty="0">
                <a:latin typeface="Times New Roman" panose="02020603050405020304" pitchFamily="18" charset="0"/>
                <a:cs typeface="Times New Roman" panose="02020603050405020304" pitchFamily="18" charset="0"/>
              </a:rPr>
              <a:t>Revenue by the Month </a:t>
            </a:r>
            <a:r>
              <a:rPr lang="en-US" sz="1400" dirty="0">
                <a:latin typeface="Times New Roman" panose="02020603050405020304" pitchFamily="18" charset="0"/>
                <a:cs typeface="Times New Roman" panose="02020603050405020304" pitchFamily="18" charset="0"/>
              </a:rPr>
              <a:t>–  Rs 112425</a:t>
            </a:r>
          </a:p>
          <a:p>
            <a:r>
              <a:rPr lang="en-US" sz="1400" b="1" dirty="0">
                <a:latin typeface="Times New Roman" panose="02020603050405020304" pitchFamily="18" charset="0"/>
                <a:cs typeface="Times New Roman" panose="02020603050405020304" pitchFamily="18" charset="0"/>
              </a:rPr>
              <a:t>Expenses by the Month </a:t>
            </a:r>
            <a:r>
              <a:rPr lang="en-US" sz="1400" dirty="0">
                <a:latin typeface="Times New Roman" panose="02020603050405020304" pitchFamily="18" charset="0"/>
                <a:cs typeface="Times New Roman" panose="02020603050405020304" pitchFamily="18" charset="0"/>
              </a:rPr>
              <a:t>– Rs 52750</a:t>
            </a:r>
          </a:p>
          <a:p>
            <a:r>
              <a:rPr lang="en-US" sz="1400" b="1" dirty="0">
                <a:latin typeface="Times New Roman" panose="02020603050405020304" pitchFamily="18" charset="0"/>
                <a:cs typeface="Times New Roman" panose="02020603050405020304" pitchFamily="18" charset="0"/>
              </a:rPr>
              <a:t>Profit / Loss by the Month </a:t>
            </a:r>
            <a:r>
              <a:rPr lang="en-US" sz="1400" dirty="0">
                <a:latin typeface="Times New Roman" panose="02020603050405020304" pitchFamily="18" charset="0"/>
                <a:cs typeface="Times New Roman" panose="02020603050405020304" pitchFamily="18" charset="0"/>
              </a:rPr>
              <a:t>– Rs 59675</a:t>
            </a:r>
          </a:p>
          <a:p>
            <a:r>
              <a:rPr lang="en-US" sz="1400" b="1" dirty="0">
                <a:latin typeface="Times New Roman" panose="02020603050405020304" pitchFamily="18" charset="0"/>
                <a:cs typeface="Times New Roman" panose="02020603050405020304" pitchFamily="18" charset="0"/>
              </a:rPr>
              <a:t>Breakeven</a:t>
            </a:r>
            <a:r>
              <a:rPr lang="en-US" sz="1400" dirty="0">
                <a:latin typeface="Times New Roman" panose="02020603050405020304" pitchFamily="18" charset="0"/>
                <a:cs typeface="Times New Roman" panose="02020603050405020304" pitchFamily="18" charset="0"/>
              </a:rPr>
              <a:t> – 35 </a:t>
            </a:r>
            <a:r>
              <a:rPr lang="en-US" sz="1400" dirty="0" smtClean="0">
                <a:latin typeface="Times New Roman" panose="02020603050405020304" pitchFamily="18" charset="0"/>
                <a:cs typeface="Times New Roman" panose="02020603050405020304" pitchFamily="18" charset="0"/>
              </a:rPr>
              <a:t>months( </a:t>
            </a:r>
            <a:r>
              <a:rPr lang="en-US" sz="1400" dirty="0">
                <a:latin typeface="Times New Roman" panose="02020603050405020304" pitchFamily="18" charset="0"/>
                <a:cs typeface="Times New Roman" panose="02020603050405020304" pitchFamily="18" charset="0"/>
              </a:rPr>
              <a:t>3 </a:t>
            </a:r>
            <a:r>
              <a:rPr lang="en-US" sz="1400" dirty="0" smtClean="0">
                <a:latin typeface="Times New Roman" panose="02020603050405020304" pitchFamily="18" charset="0"/>
                <a:cs typeface="Times New Roman" panose="02020603050405020304" pitchFamily="18" charset="0"/>
              </a:rPr>
              <a:t>year)</a:t>
            </a:r>
            <a:endParaRPr lang="en-US" sz="1400" dirty="0">
              <a:latin typeface="Times New Roman" panose="02020603050405020304" pitchFamily="18" charset="0"/>
              <a:cs typeface="Times New Roman" panose="02020603050405020304" pitchFamily="18" charset="0"/>
            </a:endParaRPr>
          </a:p>
          <a:p>
            <a:pPr marL="76200" indent="0">
              <a:buNone/>
            </a:pP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Stable Economy and market</a:t>
            </a:r>
          </a:p>
          <a:p>
            <a:r>
              <a:rPr lang="en-US" sz="1400" dirty="0">
                <a:latin typeface="Times New Roman" panose="02020603050405020304" pitchFamily="18" charset="0"/>
                <a:cs typeface="Times New Roman" panose="02020603050405020304" pitchFamily="18" charset="0"/>
              </a:rPr>
              <a:t>Not adjusted for inflation and TVM condition</a:t>
            </a:r>
          </a:p>
          <a:p>
            <a:endParaRPr lang="en-US" sz="1400" dirty="0">
              <a:latin typeface="Times New Roman" panose="02020603050405020304" pitchFamily="18" charset="0"/>
              <a:cs typeface="Times New Roman" panose="02020603050405020304" pitchFamily="18" charset="0"/>
            </a:endParaRPr>
          </a:p>
          <a:p>
            <a:endParaRPr lang="en-IN" sz="1400" dirty="0">
              <a:latin typeface="Times New Roman" panose="02020603050405020304" pitchFamily="18" charset="0"/>
              <a:cs typeface="Times New Roman" panose="02020603050405020304" pitchFamily="18" charset="0"/>
            </a:endParaRPr>
          </a:p>
        </p:txBody>
      </p:sp>
      <p:sp>
        <p:nvSpPr>
          <p:cNvPr id="294" name="Google Shape;294;p1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12</a:t>
            </a:fld>
            <a:endParaRPr>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65436E5-7D4E-462D-AAA6-15DED01572A2}"/>
              </a:ext>
            </a:extLst>
          </p:cNvPr>
          <p:cNvSpPr txBox="1"/>
          <p:nvPr/>
        </p:nvSpPr>
        <p:spPr>
          <a:xfrm>
            <a:off x="292220" y="3420696"/>
            <a:ext cx="3208035" cy="523220"/>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Assumptions</a:t>
            </a:r>
            <a:r>
              <a:rPr lang="en-IN" dirty="0">
                <a:latin typeface="Times New Roman" panose="02020603050405020304" pitchFamily="18" charset="0"/>
                <a:cs typeface="Times New Roman" panose="02020603050405020304" pitchFamily="18" charset="0"/>
              </a:rPr>
              <a:t>:</a:t>
            </a:r>
          </a:p>
          <a:p>
            <a:endParaRPr lang="en-IN" dirty="0">
              <a:latin typeface="Times New Roman" panose="02020603050405020304" pitchFamily="18" charset="0"/>
              <a:cs typeface="Times New Roman" panose="02020603050405020304" pitchFamily="18" charset="0"/>
            </a:endParaRPr>
          </a:p>
        </p:txBody>
      </p:sp>
      <p:pic>
        <p:nvPicPr>
          <p:cNvPr id="16" name="Graphic 15" descr="Gold bars">
            <a:extLst>
              <a:ext uri="{FF2B5EF4-FFF2-40B4-BE49-F238E27FC236}">
                <a16:creationId xmlns:a16="http://schemas.microsoft.com/office/drawing/2014/main" id="{3999C18A-D2EA-4110-A4A1-1F73BF81DE2D}"/>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962108" y="4022863"/>
            <a:ext cx="1103307" cy="1103307"/>
          </a:xfrm>
          <a:prstGeom prst="rect">
            <a:avLst/>
          </a:prstGeom>
        </p:spPr>
      </p:pic>
      <p:grpSp>
        <p:nvGrpSpPr>
          <p:cNvPr id="19" name="Group 18">
            <a:extLst>
              <a:ext uri="{FF2B5EF4-FFF2-40B4-BE49-F238E27FC236}">
                <a16:creationId xmlns:a16="http://schemas.microsoft.com/office/drawing/2014/main" id="{28548279-1AC7-4E9B-8F29-B9DB156D2912}"/>
              </a:ext>
            </a:extLst>
          </p:cNvPr>
          <p:cNvGrpSpPr/>
          <p:nvPr/>
        </p:nvGrpSpPr>
        <p:grpSpPr>
          <a:xfrm>
            <a:off x="3921138" y="3587966"/>
            <a:ext cx="1779982" cy="1788507"/>
            <a:chOff x="3921138" y="3587966"/>
            <a:chExt cx="1585112" cy="1788507"/>
          </a:xfrm>
        </p:grpSpPr>
        <p:pic>
          <p:nvPicPr>
            <p:cNvPr id="23" name="Graphic 22" descr="Money">
              <a:extLst>
                <a:ext uri="{FF2B5EF4-FFF2-40B4-BE49-F238E27FC236}">
                  <a16:creationId xmlns:a16="http://schemas.microsoft.com/office/drawing/2014/main" id="{A8158CB1-E983-4AEA-9724-447FE326D14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790950" flipH="1" flipV="1">
              <a:off x="3921138" y="3587966"/>
              <a:ext cx="1585112" cy="1788507"/>
            </a:xfrm>
            <a:prstGeom prst="rect">
              <a:avLst/>
            </a:prstGeom>
          </p:spPr>
        </p:pic>
        <p:pic>
          <p:nvPicPr>
            <p:cNvPr id="35" name="Graphic 34" descr="Rupee">
              <a:extLst>
                <a:ext uri="{FF2B5EF4-FFF2-40B4-BE49-F238E27FC236}">
                  <a16:creationId xmlns:a16="http://schemas.microsoft.com/office/drawing/2014/main" id="{C0FBA430-648A-4E8A-822C-446D2D68D5D2}"/>
                </a:ext>
              </a:extLst>
            </p:cNvPr>
            <p:cNvPicPr>
              <a:picLocks noChangeAspect="1"/>
            </p:cNvPicPr>
            <p:nvPr/>
          </p:nvPicPr>
          <p:blipFill>
            <a:blip r:embed="rId5">
              <a:extLst>
                <a:ext uri="{96DAC541-7B7A-43D3-8B79-37D633B846F1}">
                  <asvg:svgBlip xmlns="" xmlns:asvg="http://schemas.microsoft.com/office/drawing/2016/SVG/main" r:embed="rId11"/>
                </a:ext>
              </a:extLst>
            </a:blip>
            <a:stretch>
              <a:fillRect/>
            </a:stretch>
          </p:blipFill>
          <p:spPr>
            <a:xfrm rot="2015816">
              <a:off x="4650128" y="4145009"/>
              <a:ext cx="307740" cy="307740"/>
            </a:xfrm>
            <a:prstGeom prst="rect">
              <a:avLst/>
            </a:prstGeom>
          </p:spPr>
        </p:pic>
      </p:grpSp>
      <p:grpSp>
        <p:nvGrpSpPr>
          <p:cNvPr id="17" name="Group 16">
            <a:extLst>
              <a:ext uri="{FF2B5EF4-FFF2-40B4-BE49-F238E27FC236}">
                <a16:creationId xmlns:a16="http://schemas.microsoft.com/office/drawing/2014/main" id="{1858010D-36C8-4DE9-923A-F2CC203FA0CC}"/>
              </a:ext>
            </a:extLst>
          </p:cNvPr>
          <p:cNvGrpSpPr/>
          <p:nvPr/>
        </p:nvGrpSpPr>
        <p:grpSpPr>
          <a:xfrm>
            <a:off x="5701120" y="3943916"/>
            <a:ext cx="1368896" cy="1294842"/>
            <a:chOff x="6653030" y="3740223"/>
            <a:chExt cx="1585113" cy="1585113"/>
          </a:xfrm>
        </p:grpSpPr>
        <p:pic>
          <p:nvPicPr>
            <p:cNvPr id="3" name="Graphic 2" descr="Coins">
              <a:extLst>
                <a:ext uri="{FF2B5EF4-FFF2-40B4-BE49-F238E27FC236}">
                  <a16:creationId xmlns:a16="http://schemas.microsoft.com/office/drawing/2014/main" id="{8FBFB1ED-E9E1-450A-83AA-DACC3AD807D9}"/>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6653030" y="3740223"/>
              <a:ext cx="1585113" cy="1585113"/>
            </a:xfrm>
            <a:prstGeom prst="rect">
              <a:avLst/>
            </a:prstGeom>
          </p:spPr>
        </p:pic>
        <p:pic>
          <p:nvPicPr>
            <p:cNvPr id="34" name="Graphic 33" descr="Rupee">
              <a:extLst>
                <a:ext uri="{FF2B5EF4-FFF2-40B4-BE49-F238E27FC236}">
                  <a16:creationId xmlns:a16="http://schemas.microsoft.com/office/drawing/2014/main" id="{FBC5F948-C9A3-4467-A91D-5ED8C8EFA3FE}"/>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133937" y="4067700"/>
              <a:ext cx="180354" cy="180354"/>
            </a:xfrm>
            <a:prstGeom prst="rect">
              <a:avLst/>
            </a:prstGeom>
          </p:spPr>
        </p:pic>
        <p:pic>
          <p:nvPicPr>
            <p:cNvPr id="37" name="Graphic 36" descr="Rupee">
              <a:extLst>
                <a:ext uri="{FF2B5EF4-FFF2-40B4-BE49-F238E27FC236}">
                  <a16:creationId xmlns:a16="http://schemas.microsoft.com/office/drawing/2014/main" id="{61218C43-298C-4B42-89B5-71F70393DC46}"/>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567640" y="4512189"/>
              <a:ext cx="180354" cy="180354"/>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2" name="Google Shape;302;p2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13</a:t>
            </a:fld>
            <a:endParaRPr>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C488ADA-0B35-43A5-8327-1A6466AC341C}"/>
              </a:ext>
            </a:extLst>
          </p:cNvPr>
          <p:cNvPicPr>
            <a:picLocks noChangeAspect="1"/>
          </p:cNvPicPr>
          <p:nvPr/>
        </p:nvPicPr>
        <p:blipFill>
          <a:blip r:embed="rId3">
            <a:extLst>
              <a:ext uri="{BEBA8EAE-BF5A-486C-A8C5-ECC9F3942E4B}">
                <a14:imgProps xmlns:a14="http://schemas.microsoft.com/office/drawing/2010/main">
                  <a14:imgLayer r:embed="rId4">
                    <a14:imgEffect>
                      <a14:artisticMarker/>
                    </a14:imgEffect>
                  </a14:imgLayer>
                </a14:imgProps>
              </a:ext>
              <a:ext uri="{837473B0-CC2E-450A-ABE3-18F120FF3D39}">
                <a1611:picAttrSrcUrl xmlns="" xmlns:a1611="http://schemas.microsoft.com/office/drawing/2016/11/main" r:id="rId5"/>
              </a:ext>
            </a:extLst>
          </a:blip>
          <a:stretch>
            <a:fillRect/>
          </a:stretch>
        </p:blipFill>
        <p:spPr>
          <a:xfrm>
            <a:off x="4005300" y="0"/>
            <a:ext cx="5138700" cy="5143500"/>
          </a:xfrm>
          <a:prstGeom prst="rect">
            <a:avLst/>
          </a:prstGeom>
        </p:spPr>
      </p:pic>
      <p:sp>
        <p:nvSpPr>
          <p:cNvPr id="300" name="Google Shape;300;p20"/>
          <p:cNvSpPr txBox="1">
            <a:spLocks noGrp="1"/>
          </p:cNvSpPr>
          <p:nvPr>
            <p:ph type="title"/>
          </p:nvPr>
        </p:nvSpPr>
        <p:spPr>
          <a:xfrm>
            <a:off x="177420" y="302225"/>
            <a:ext cx="5138700" cy="82569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dirty="0">
                <a:latin typeface="Times New Roman" panose="02020603050405020304" pitchFamily="18" charset="0"/>
                <a:cs typeface="Times New Roman" panose="02020603050405020304" pitchFamily="18" charset="0"/>
              </a:rPr>
              <a:t>MILESTONES AND METRICS</a:t>
            </a:r>
            <a:endParaRPr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B013399-69FF-42EF-ADE3-AA16D6EF1154}"/>
              </a:ext>
            </a:extLst>
          </p:cNvPr>
          <p:cNvSpPr txBox="1"/>
          <p:nvPr/>
        </p:nvSpPr>
        <p:spPr>
          <a:xfrm>
            <a:off x="315764" y="1232922"/>
            <a:ext cx="3026072" cy="2677656"/>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1</a:t>
            </a:r>
            <a:r>
              <a:rPr lang="en-IN" b="1" baseline="30000" dirty="0">
                <a:latin typeface="Times New Roman" panose="02020603050405020304" pitchFamily="18" charset="0"/>
                <a:cs typeface="Times New Roman" panose="02020603050405020304" pitchFamily="18" charset="0"/>
              </a:rPr>
              <a:t>st</a:t>
            </a:r>
            <a:r>
              <a:rPr lang="en-IN" b="1" dirty="0">
                <a:latin typeface="Times New Roman" panose="02020603050405020304" pitchFamily="18" charset="0"/>
                <a:cs typeface="Times New Roman" panose="02020603050405020304" pitchFamily="18" charset="0"/>
              </a:rPr>
              <a:t> Milestone : </a:t>
            </a:r>
            <a:r>
              <a:rPr lang="en-IN" dirty="0">
                <a:latin typeface="Times New Roman" panose="02020603050405020304" pitchFamily="18" charset="0"/>
                <a:cs typeface="Times New Roman" panose="02020603050405020304" pitchFamily="18" charset="0"/>
              </a:rPr>
              <a:t>Successful result after testing our final product – both website and app</a:t>
            </a:r>
          </a:p>
          <a:p>
            <a:endParaRPr lang="en-IN"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2</a:t>
            </a:r>
            <a:r>
              <a:rPr lang="en-IN" b="1" baseline="30000" dirty="0">
                <a:latin typeface="Times New Roman" panose="02020603050405020304" pitchFamily="18" charset="0"/>
                <a:cs typeface="Times New Roman" panose="02020603050405020304" pitchFamily="18" charset="0"/>
              </a:rPr>
              <a:t>nd</a:t>
            </a:r>
            <a:r>
              <a:rPr lang="en-IN" b="1" dirty="0">
                <a:latin typeface="Times New Roman" panose="02020603050405020304" pitchFamily="18" charset="0"/>
                <a:cs typeface="Times New Roman" panose="02020603050405020304" pitchFamily="18" charset="0"/>
              </a:rPr>
              <a:t> Milestone: </a:t>
            </a:r>
            <a:r>
              <a:rPr lang="en-IN" dirty="0">
                <a:latin typeface="Times New Roman" panose="02020603050405020304" pitchFamily="18" charset="0"/>
                <a:cs typeface="Times New Roman" panose="02020603050405020304" pitchFamily="18" charset="0"/>
              </a:rPr>
              <a:t>Launching our service</a:t>
            </a:r>
          </a:p>
          <a:p>
            <a:endParaRPr lang="en-IN"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3</a:t>
            </a:r>
            <a:r>
              <a:rPr lang="en-IN" b="1" baseline="30000" dirty="0">
                <a:latin typeface="Times New Roman" panose="02020603050405020304" pitchFamily="18" charset="0"/>
                <a:cs typeface="Times New Roman" panose="02020603050405020304" pitchFamily="18" charset="0"/>
              </a:rPr>
              <a:t>rd</a:t>
            </a:r>
            <a:r>
              <a:rPr lang="en-IN" b="1" dirty="0">
                <a:latin typeface="Times New Roman" panose="02020603050405020304" pitchFamily="18" charset="0"/>
                <a:cs typeface="Times New Roman" panose="02020603050405020304" pitchFamily="18" charset="0"/>
              </a:rPr>
              <a:t> Milestone: </a:t>
            </a:r>
            <a:r>
              <a:rPr lang="en-IN" dirty="0">
                <a:latin typeface="Times New Roman" panose="02020603050405020304" pitchFamily="18" charset="0"/>
                <a:cs typeface="Times New Roman" panose="02020603050405020304" pitchFamily="18" charset="0"/>
              </a:rPr>
              <a:t>Reaching 1000 subscribers</a:t>
            </a:r>
          </a:p>
          <a:p>
            <a:endParaRPr lang="en-IN"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4</a:t>
            </a:r>
            <a:r>
              <a:rPr lang="en-IN" b="1" baseline="30000" dirty="0">
                <a:latin typeface="Times New Roman" panose="02020603050405020304" pitchFamily="18" charset="0"/>
                <a:cs typeface="Times New Roman" panose="02020603050405020304" pitchFamily="18" charset="0"/>
              </a:rPr>
              <a:t>th</a:t>
            </a:r>
            <a:r>
              <a:rPr lang="en-IN" b="1" dirty="0">
                <a:latin typeface="Times New Roman" panose="02020603050405020304" pitchFamily="18" charset="0"/>
                <a:cs typeface="Times New Roman" panose="02020603050405020304" pitchFamily="18" charset="0"/>
              </a:rPr>
              <a:t> Milestone: </a:t>
            </a:r>
            <a:r>
              <a:rPr lang="en-IN" dirty="0">
                <a:latin typeface="Times New Roman" panose="02020603050405020304" pitchFamily="18" charset="0"/>
                <a:cs typeface="Times New Roman" panose="02020603050405020304" pitchFamily="18" charset="0"/>
              </a:rPr>
              <a:t>Penetrating international markets</a:t>
            </a:r>
          </a:p>
          <a:p>
            <a:endParaRPr lang="en-IN"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0CBB915-49C4-4BB3-A6B5-3BA9EAC18C8D}"/>
              </a:ext>
            </a:extLst>
          </p:cNvPr>
          <p:cNvSpPr txBox="1"/>
          <p:nvPr/>
        </p:nvSpPr>
        <p:spPr>
          <a:xfrm>
            <a:off x="315764" y="4120592"/>
            <a:ext cx="2539269" cy="738664"/>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KEY METRICS</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Growth Rate</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Number of subscribers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8"/>
          <p:cNvSpPr txBox="1">
            <a:spLocks noGrp="1"/>
          </p:cNvSpPr>
          <p:nvPr>
            <p:ph type="title"/>
          </p:nvPr>
        </p:nvSpPr>
        <p:spPr>
          <a:xfrm>
            <a:off x="148013" y="323838"/>
            <a:ext cx="5680463"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EVALUATION AND COPING STRATEGIES</a:t>
            </a:r>
            <a:endParaRP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9" name="Google Shape;499;p38"/>
          <p:cNvSpPr txBox="1">
            <a:spLocks noGrp="1"/>
          </p:cNvSpPr>
          <p:nvPr>
            <p:ph type="body" idx="1"/>
          </p:nvPr>
        </p:nvSpPr>
        <p:spPr>
          <a:xfrm>
            <a:off x="457200" y="1428750"/>
            <a:ext cx="5439900" cy="3180900"/>
          </a:xfrm>
          <a:prstGeom prst="rect">
            <a:avLst/>
          </a:prstGeom>
        </p:spPr>
        <p:txBody>
          <a:bodyPr spcFirstLastPara="1" wrap="square" lIns="91425" tIns="91425" rIns="91425" bIns="91425" anchor="t" anchorCtr="0">
            <a:noAutofit/>
          </a:bodyPr>
          <a:lstStyle/>
          <a:p>
            <a:r>
              <a:rPr lang="en-US" sz="1800" b="1" dirty="0">
                <a:latin typeface="Times New Roman" panose="02020603050405020304" pitchFamily="18" charset="0"/>
                <a:cs typeface="Times New Roman" panose="02020603050405020304" pitchFamily="18" charset="0"/>
              </a:rPr>
              <a:t>Technical Risks </a:t>
            </a:r>
            <a:r>
              <a:rPr lang="en-US" sz="1800" dirty="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Unforeseen glitches</a:t>
            </a:r>
            <a:endParaRPr lang="en-US" sz="1800"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Market Risk – </a:t>
            </a:r>
            <a:r>
              <a:rPr lang="en-US" sz="1800" dirty="0">
                <a:latin typeface="Times New Roman" panose="02020603050405020304" pitchFamily="18" charset="0"/>
                <a:cs typeface="Times New Roman" panose="02020603050405020304" pitchFamily="18" charset="0"/>
              </a:rPr>
              <a:t>May not have as high demand as predicted</a:t>
            </a:r>
          </a:p>
          <a:p>
            <a:r>
              <a:rPr lang="en-US" sz="1800" b="1" dirty="0">
                <a:latin typeface="Times New Roman" panose="02020603050405020304" pitchFamily="18" charset="0"/>
                <a:cs typeface="Times New Roman" panose="02020603050405020304" pitchFamily="18" charset="0"/>
              </a:rPr>
              <a:t>Operational Risk –</a:t>
            </a:r>
          </a:p>
          <a:p>
            <a:pPr lvl="1">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Computer hacking </a:t>
            </a:r>
          </a:p>
          <a:p>
            <a:pPr lvl="1">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 Internal/external fraud</a:t>
            </a:r>
          </a:p>
          <a:p>
            <a:pPr lvl="1">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The failure to adhere to internal policies</a:t>
            </a:r>
          </a:p>
          <a:p>
            <a:r>
              <a:rPr lang="en-US" sz="1800" b="1" dirty="0">
                <a:latin typeface="Times New Roman" panose="02020603050405020304" pitchFamily="18" charset="0"/>
                <a:cs typeface="Times New Roman" panose="02020603050405020304" pitchFamily="18" charset="0"/>
              </a:rPr>
              <a:t>Other </a:t>
            </a:r>
            <a:r>
              <a:rPr lang="en-US" sz="1800" dirty="0">
                <a:latin typeface="Times New Roman" panose="02020603050405020304" pitchFamily="18" charset="0"/>
                <a:cs typeface="Times New Roman" panose="02020603050405020304" pitchFamily="18" charset="0"/>
              </a:rPr>
              <a:t>-Risks arising from catastrophic events (e.g., hurricanes, floods, etc.)</a:t>
            </a:r>
          </a:p>
          <a:p>
            <a:endParaRPr lang="en-US" sz="1800" dirty="0">
              <a:latin typeface="Times New Roman" panose="02020603050405020304" pitchFamily="18" charset="0"/>
              <a:cs typeface="Times New Roman" panose="02020603050405020304" pitchFamily="18" charset="0"/>
            </a:endParaRPr>
          </a:p>
        </p:txBody>
      </p:sp>
      <p:sp>
        <p:nvSpPr>
          <p:cNvPr id="501" name="Google Shape;501;p38"/>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14</a:t>
            </a:fld>
            <a:endParaRPr>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51945" y="93593"/>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LEGAL ENVIRONMENT</a:t>
            </a:r>
            <a:endParaRP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8" name="Google Shape;308;p21"/>
          <p:cNvSpPr txBox="1">
            <a:spLocks noGrp="1"/>
          </p:cNvSpPr>
          <p:nvPr>
            <p:ph type="body" idx="1"/>
          </p:nvPr>
        </p:nvSpPr>
        <p:spPr>
          <a:xfrm>
            <a:off x="0" y="1254685"/>
            <a:ext cx="1394624" cy="263413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IN" b="1" dirty="0">
                <a:latin typeface="Times New Roman" panose="02020603050405020304" pitchFamily="18" charset="0"/>
                <a:cs typeface="Times New Roman" panose="02020603050405020304" pitchFamily="18" charset="0"/>
              </a:rPr>
              <a:t>STRUCTURE</a:t>
            </a:r>
          </a:p>
          <a:p>
            <a:pPr marL="0" lvl="0" indent="0" algn="l" rtl="0">
              <a:spcBef>
                <a:spcPts val="600"/>
              </a:spcBef>
              <a:spcAft>
                <a:spcPts val="0"/>
              </a:spcAft>
              <a:buNone/>
            </a:pPr>
            <a:endParaRPr b="1" dirty="0">
              <a:latin typeface="Times New Roman" panose="02020603050405020304" pitchFamily="18" charset="0"/>
              <a:cs typeface="Times New Roman" panose="02020603050405020304" pitchFamily="18" charset="0"/>
            </a:endParaRPr>
          </a:p>
          <a:p>
            <a:pPr marL="55200" indent="0">
              <a:spcBef>
                <a:spcPts val="0"/>
              </a:spcBef>
              <a:buNone/>
            </a:pPr>
            <a:r>
              <a:rPr lang="en-US" dirty="0">
                <a:latin typeface="Times New Roman" panose="02020603050405020304" pitchFamily="18" charset="0"/>
                <a:cs typeface="Times New Roman" panose="02020603050405020304" pitchFamily="18" charset="0"/>
              </a:rPr>
              <a:t>Our organization has a lean and organic structure. Since our company at beginning is employing less than 10 people.  It won’t come under factory act at initial years of operation.</a:t>
            </a:r>
          </a:p>
        </p:txBody>
      </p:sp>
      <p:sp>
        <p:nvSpPr>
          <p:cNvPr id="309" name="Google Shape;309;p21"/>
          <p:cNvSpPr txBox="1">
            <a:spLocks noGrp="1"/>
          </p:cNvSpPr>
          <p:nvPr>
            <p:ph type="body" idx="2"/>
          </p:nvPr>
        </p:nvSpPr>
        <p:spPr>
          <a:xfrm>
            <a:off x="2784498" y="1359914"/>
            <a:ext cx="1569138" cy="3055200"/>
          </a:xfrm>
          <a:prstGeom prst="rect">
            <a:avLst/>
          </a:prstGeom>
        </p:spPr>
        <p:txBody>
          <a:bodyPr spcFirstLastPara="1" wrap="square" lIns="91425" tIns="91425" rIns="91425" bIns="91425" anchor="t" anchorCtr="0">
            <a:noAutofit/>
          </a:bodyPr>
          <a:lstStyle/>
          <a:p>
            <a:pPr marL="0" lvl="0" indent="0">
              <a:spcBef>
                <a:spcPts val="0"/>
              </a:spcBef>
              <a:buNone/>
            </a:pPr>
            <a:r>
              <a:rPr lang="en-US" b="1" dirty="0">
                <a:latin typeface="Times New Roman" panose="02020603050405020304" pitchFamily="18" charset="0"/>
                <a:cs typeface="Times New Roman" panose="02020603050405020304" pitchFamily="18" charset="0"/>
              </a:rPr>
              <a:t>INTERPRETATION</a:t>
            </a:r>
          </a:p>
          <a:p>
            <a:pPr marL="0" lvl="0" indent="0">
              <a:spcBef>
                <a:spcPts val="0"/>
              </a:spcBef>
              <a:buNone/>
            </a:pPr>
            <a:endParaRPr lang="en-US" b="1" dirty="0">
              <a:latin typeface="Times New Roman" panose="02020603050405020304" pitchFamily="18" charset="0"/>
              <a:cs typeface="Times New Roman" panose="02020603050405020304" pitchFamily="18" charset="0"/>
            </a:endParaRPr>
          </a:p>
          <a:p>
            <a:pPr marL="152400" indent="0">
              <a:spcBef>
                <a:spcPts val="0"/>
              </a:spcBef>
              <a:buNone/>
            </a:pPr>
            <a:r>
              <a:rPr lang="en-US" dirty="0">
                <a:latin typeface="Times New Roman" panose="02020603050405020304" pitchFamily="18" charset="0"/>
                <a:cs typeface="Times New Roman" panose="02020603050405020304" pitchFamily="18" charset="0"/>
              </a:rPr>
              <a:t>The existing laws of India, even with the most compassionate and liberal interpretation could not be </a:t>
            </a:r>
            <a:r>
              <a:rPr lang="en-US" i="1" u="sng" dirty="0">
                <a:latin typeface="Times New Roman" panose="02020603050405020304" pitchFamily="18" charset="0"/>
                <a:cs typeface="Times New Roman" panose="02020603050405020304" pitchFamily="18" charset="0"/>
              </a:rPr>
              <a:t>interpreted in the light of the emergency cyberspace</a:t>
            </a:r>
          </a:p>
        </p:txBody>
      </p:sp>
      <p:sp>
        <p:nvSpPr>
          <p:cNvPr id="310" name="Google Shape;310;p21"/>
          <p:cNvSpPr txBox="1">
            <a:spLocks noGrp="1"/>
          </p:cNvSpPr>
          <p:nvPr>
            <p:ph type="body" idx="3"/>
          </p:nvPr>
        </p:nvSpPr>
        <p:spPr>
          <a:xfrm>
            <a:off x="4244492" y="1994707"/>
            <a:ext cx="1901162" cy="3055200"/>
          </a:xfrm>
          <a:prstGeom prst="rect">
            <a:avLst/>
          </a:prstGeom>
        </p:spPr>
        <p:txBody>
          <a:bodyPr spcFirstLastPara="1" wrap="square" lIns="91425" tIns="91425" rIns="91425" bIns="91425" anchor="t" anchorCtr="0">
            <a:noAutofit/>
          </a:bodyPr>
          <a:lstStyle/>
          <a:p>
            <a:pPr marL="0" indent="0">
              <a:buNone/>
            </a:pPr>
            <a:r>
              <a:rPr lang="en-IN" b="1" dirty="0">
                <a:latin typeface="Times New Roman" panose="02020603050405020304" pitchFamily="18" charset="0"/>
                <a:cs typeface="Times New Roman" panose="02020603050405020304" pitchFamily="18" charset="0"/>
              </a:rPr>
              <a:t>ICA</a:t>
            </a:r>
          </a:p>
          <a:p>
            <a:pPr marL="0" indent="0">
              <a:buNone/>
            </a:pPr>
            <a:endParaRPr b="1" dirty="0">
              <a:latin typeface="Times New Roman" panose="02020603050405020304" pitchFamily="18" charset="0"/>
              <a:cs typeface="Times New Roman" panose="02020603050405020304" pitchFamily="18" charset="0"/>
            </a:endParaRPr>
          </a:p>
          <a:p>
            <a:pPr marL="108000" indent="0">
              <a:spcBef>
                <a:spcPts val="0"/>
              </a:spcBef>
              <a:buNone/>
            </a:pPr>
            <a:r>
              <a:rPr lang="en-US" dirty="0">
                <a:latin typeface="Times New Roman" panose="02020603050405020304" pitchFamily="18" charset="0"/>
                <a:cs typeface="Times New Roman" panose="02020603050405020304" pitchFamily="18" charset="0"/>
              </a:rPr>
              <a:t>The Indian Copyright Act is </a:t>
            </a:r>
            <a:r>
              <a:rPr lang="en-US" i="1" u="sng" dirty="0">
                <a:latin typeface="Times New Roman" panose="02020603050405020304" pitchFamily="18" charset="0"/>
                <a:cs typeface="Times New Roman" panose="02020603050405020304" pitchFamily="18" charset="0"/>
              </a:rPr>
              <a:t>unable to protect the unauthorized distribution and use of work over internet</a:t>
            </a:r>
            <a:r>
              <a:rPr lang="en-US" dirty="0">
                <a:latin typeface="Times New Roman" panose="02020603050405020304" pitchFamily="18" charset="0"/>
                <a:cs typeface="Times New Roman" panose="02020603050405020304" pitchFamily="18" charset="0"/>
              </a:rPr>
              <a:t>. Infringement over internet and piracy posing a threat to creative works worldwide and thus the growth of the internet, the e-commerce and the digital economy.</a:t>
            </a:r>
            <a:endParaRPr lang="en-IN" dirty="0">
              <a:latin typeface="Times New Roman" panose="02020603050405020304" pitchFamily="18" charset="0"/>
              <a:cs typeface="Times New Roman" panose="02020603050405020304" pitchFamily="18" charset="0"/>
            </a:endParaRPr>
          </a:p>
          <a:p>
            <a:pPr marL="0" indent="0">
              <a:buNone/>
            </a:pPr>
            <a:endParaRPr dirty="0">
              <a:latin typeface="Times New Roman" panose="02020603050405020304" pitchFamily="18" charset="0"/>
              <a:cs typeface="Times New Roman" panose="02020603050405020304" pitchFamily="18" charset="0"/>
            </a:endParaRPr>
          </a:p>
        </p:txBody>
      </p:sp>
      <p:sp>
        <p:nvSpPr>
          <p:cNvPr id="311" name="Google Shape;311;p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15</a:t>
            </a:fld>
            <a:endParaRPr>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BE7094C-C2FF-4835-9061-DAB944F3B2F6}"/>
              </a:ext>
            </a:extLst>
          </p:cNvPr>
          <p:cNvSpPr/>
          <p:nvPr/>
        </p:nvSpPr>
        <p:spPr>
          <a:xfrm>
            <a:off x="1453325" y="2063918"/>
            <a:ext cx="1459994" cy="1200329"/>
          </a:xfrm>
          <a:prstGeom prst="rect">
            <a:avLst/>
          </a:prstGeom>
        </p:spPr>
        <p:txBody>
          <a:bodyPr wrap="square">
            <a:spAutoFit/>
          </a:bodyPr>
          <a:lstStyle/>
          <a:p>
            <a:pPr marL="0" lvl="0" indent="0">
              <a:buNone/>
            </a:pPr>
            <a:r>
              <a:rPr lang="en-US" sz="1200" b="1" dirty="0">
                <a:latin typeface="Times New Roman" panose="02020603050405020304" pitchFamily="18" charset="0"/>
                <a:cs typeface="Times New Roman" panose="02020603050405020304" pitchFamily="18" charset="0"/>
              </a:rPr>
              <a:t>CYBER LAWS</a:t>
            </a:r>
          </a:p>
          <a:p>
            <a:pPr marL="0" lvl="0" indent="0">
              <a:buNone/>
            </a:pPr>
            <a:endParaRPr lang="en-US" sz="1200" b="1" dirty="0">
              <a:latin typeface="Times New Roman" panose="02020603050405020304" pitchFamily="18" charset="0"/>
              <a:cs typeface="Times New Roman" panose="02020603050405020304" pitchFamily="18" charset="0"/>
            </a:endParaRPr>
          </a:p>
          <a:p>
            <a:pPr marL="0" lvl="0" indent="0">
              <a:buNone/>
            </a:pPr>
            <a:r>
              <a:rPr lang="en-US" sz="1200" dirty="0">
                <a:latin typeface="Times New Roman" panose="02020603050405020304" pitchFamily="18" charset="0"/>
                <a:cs typeface="Times New Roman" panose="02020603050405020304" pitchFamily="18" charset="0"/>
              </a:rPr>
              <a:t>In India, cyber laws are contained in IT Act, 2000 (“IT Act”)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pic>
        <p:nvPicPr>
          <p:cNvPr id="13" name="Picture 12">
            <a:extLst>
              <a:ext uri="{FF2B5EF4-FFF2-40B4-BE49-F238E27FC236}">
                <a16:creationId xmlns:a16="http://schemas.microsoft.com/office/drawing/2014/main" id="{E2B636AB-6DEC-4540-A193-FAC9D99A74D1}"/>
              </a:ext>
            </a:extLst>
          </p:cNvPr>
          <p:cNvPicPr>
            <a:picLocks noChangeAspect="1"/>
          </p:cNvPicPr>
          <p:nvPr/>
        </p:nvPicPr>
        <p:blipFill>
          <a:blip r:embed="rId4">
            <a:duotone>
              <a:prstClr val="black"/>
              <a:schemeClr val="accent1">
                <a:tint val="45000"/>
                <a:satMod val="400000"/>
              </a:schemeClr>
            </a:duotone>
            <a:extLst>
              <a:ext uri="{837473B0-CC2E-450A-ABE3-18F120FF3D39}">
                <a1611:picAttrSrcUrl xmlns="" xmlns:a1611="http://schemas.microsoft.com/office/drawing/2016/11/main" r:id="rId5"/>
              </a:ext>
            </a:extLst>
          </a:blip>
          <a:stretch>
            <a:fillRect/>
          </a:stretch>
        </p:blipFill>
        <p:spPr>
          <a:xfrm>
            <a:off x="225320" y="215441"/>
            <a:ext cx="8708171" cy="4705928"/>
          </a:xfrm>
          <a:prstGeom prst="rect">
            <a:avLst/>
          </a:prstGeom>
        </p:spPr>
      </p:pic>
      <p:sp>
        <p:nvSpPr>
          <p:cNvPr id="323" name="Google Shape;323;p23"/>
          <p:cNvSpPr txBox="1">
            <a:spLocks noGrp="1"/>
          </p:cNvSpPr>
          <p:nvPr>
            <p:ph type="title" idx="4294967295"/>
          </p:nvPr>
        </p:nvSpPr>
        <p:spPr>
          <a:xfrm>
            <a:off x="3348414" y="418677"/>
            <a:ext cx="2953709"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N" sz="5400" b="0" dirty="0">
                <a:solidFill>
                  <a:schemeClr val="bg1"/>
                </a:solidFill>
                <a:effectLst>
                  <a:outerShdw blurRad="38100" dist="38100" dir="2700000" algn="tl">
                    <a:srgbClr val="000000">
                      <a:alpha val="43137"/>
                    </a:srgbClr>
                  </a:outerShdw>
                </a:effectLst>
              </a:rPr>
              <a:t>VISION</a:t>
            </a:r>
            <a:endParaRPr sz="5400" dirty="0">
              <a:solidFill>
                <a:schemeClr val="bg1"/>
              </a:solidFill>
              <a:effectLst>
                <a:outerShdw blurRad="38100" dist="38100" dir="2700000" algn="tl">
                  <a:srgbClr val="000000">
                    <a:alpha val="43137"/>
                  </a:srgbClr>
                </a:outerShdw>
              </a:effectLst>
            </a:endParaRPr>
          </a:p>
        </p:txBody>
      </p:sp>
      <p:sp>
        <p:nvSpPr>
          <p:cNvPr id="324" name="Google Shape;324;p23"/>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15" name="TextBox 14">
            <a:extLst>
              <a:ext uri="{FF2B5EF4-FFF2-40B4-BE49-F238E27FC236}">
                <a16:creationId xmlns:a16="http://schemas.microsoft.com/office/drawing/2014/main" id="{13EC86F6-34BE-4577-936B-37985AFFAAD3}"/>
              </a:ext>
            </a:extLst>
          </p:cNvPr>
          <p:cNvSpPr txBox="1"/>
          <p:nvPr/>
        </p:nvSpPr>
        <p:spPr>
          <a:xfrm>
            <a:off x="585479" y="2349228"/>
            <a:ext cx="8348012" cy="1384995"/>
          </a:xfrm>
          <a:prstGeom prst="rect">
            <a:avLst/>
          </a:prstGeom>
          <a:noFill/>
        </p:spPr>
        <p:txBody>
          <a:bodyPr wrap="square" rtlCol="0">
            <a:spAutoFit/>
          </a:bodyPr>
          <a:lstStyle/>
          <a:p>
            <a:r>
              <a:rPr lang="en-US" sz="2800" i="1" dirty="0">
                <a:solidFill>
                  <a:schemeClr val="bg1"/>
                </a:solidFill>
                <a:highlight>
                  <a:srgbClr val="000000"/>
                </a:highlight>
                <a:latin typeface="Barlow Light" panose="020B0604020202020204" charset="0"/>
              </a:rPr>
              <a:t>“</a:t>
            </a:r>
            <a:r>
              <a:rPr lang="en-US" sz="2800" i="1" dirty="0">
                <a:solidFill>
                  <a:schemeClr val="bg1"/>
                </a:solidFill>
                <a:effectLst>
                  <a:outerShdw blurRad="38100" dist="38100" dir="2700000" algn="tl">
                    <a:srgbClr val="000000">
                      <a:alpha val="43137"/>
                    </a:srgbClr>
                  </a:outerShdw>
                </a:effectLst>
                <a:highlight>
                  <a:srgbClr val="000000"/>
                </a:highlight>
                <a:latin typeface="Barlow Light" panose="020B0604020202020204" charset="0"/>
              </a:rPr>
              <a:t>To facilitate people throughout the world to reach their full potential</a:t>
            </a:r>
            <a:r>
              <a:rPr lang="en-US" sz="2800" i="1" dirty="0">
                <a:solidFill>
                  <a:schemeClr val="bg1"/>
                </a:solidFill>
                <a:highlight>
                  <a:srgbClr val="000000"/>
                </a:highlight>
                <a:latin typeface="Barlow Light" panose="020B0604020202020204" charset="0"/>
              </a:rPr>
              <a:t>”</a:t>
            </a:r>
            <a:endParaRPr lang="en-IN" sz="2800" i="1" dirty="0">
              <a:solidFill>
                <a:schemeClr val="bg1"/>
              </a:solidFill>
              <a:highlight>
                <a:srgbClr val="000000"/>
              </a:highlight>
              <a:latin typeface="Barlow Light" panose="020B0604020202020204" charset="0"/>
            </a:endParaRPr>
          </a:p>
          <a:p>
            <a:endParaRPr lang="en-IN" sz="2800" dirty="0">
              <a:solidFill>
                <a:schemeClr val="bg1"/>
              </a:solidFill>
              <a:highlight>
                <a:srgbClr val="000000"/>
              </a:highlight>
              <a:latin typeface="Barlow Light" panose="020B06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8"/>
          <p:cNvSpPr txBox="1">
            <a:spLocks noGrp="1"/>
          </p:cNvSpPr>
          <p:nvPr>
            <p:ph type="ctrTitle" idx="4294967295"/>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N" sz="9600" dirty="0">
                <a:solidFill>
                  <a:srgbClr val="FFFFFF"/>
                </a:solidFill>
              </a:rPr>
              <a:t>APPENDIX</a:t>
            </a:r>
            <a:endParaRPr sz="9600" dirty="0">
              <a:solidFill>
                <a:srgbClr val="FFFFFF"/>
              </a:solidFill>
            </a:endParaRPr>
          </a:p>
        </p:txBody>
      </p:sp>
      <p:sp>
        <p:nvSpPr>
          <p:cNvPr id="379" name="Google Shape;379;p28"/>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6000">
              <a:srgbClr val="FFD966"/>
            </a:gs>
            <a:gs pos="98000">
              <a:schemeClr val="accent1">
                <a:lumMod val="90000"/>
              </a:schemeClr>
            </a:gs>
          </a:gsLst>
          <a:path path="circle">
            <a:fillToRect l="50000" t="50000" r="50000" b="50000"/>
          </a:path>
          <a:tileRect/>
        </a:gradFill>
        <a:effectLst/>
      </p:bgPr>
    </p:bg>
    <p:spTree>
      <p:nvGrpSpPr>
        <p:cNvPr id="1" name="Shape 1069"/>
        <p:cNvGrpSpPr/>
        <p:nvPr/>
      </p:nvGrpSpPr>
      <p:grpSpPr>
        <a:xfrm>
          <a:off x="0" y="0"/>
          <a:ext cx="0" cy="0"/>
          <a:chOff x="0" y="0"/>
          <a:chExt cx="0" cy="0"/>
        </a:xfrm>
      </p:grpSpPr>
      <p:sp>
        <p:nvSpPr>
          <p:cNvPr id="1071" name="Google Shape;1071;p42"/>
          <p:cNvSpPr txBox="1"/>
          <p:nvPr/>
        </p:nvSpPr>
        <p:spPr>
          <a:xfrm>
            <a:off x="310111" y="473646"/>
            <a:ext cx="3465900" cy="336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IN" sz="2400" b="1" dirty="0">
                <a:solidFill>
                  <a:srgbClr val="434343"/>
                </a:solidFill>
                <a:latin typeface="Montserrat"/>
                <a:ea typeface="Montserrat"/>
                <a:cs typeface="Montserrat"/>
                <a:sym typeface="Montserrat"/>
              </a:rPr>
              <a:t>FINANCIAL ANALYSIS</a:t>
            </a:r>
            <a:endParaRPr sz="2400" b="1" dirty="0">
              <a:solidFill>
                <a:srgbClr val="434343"/>
              </a:solidFill>
              <a:latin typeface="Montserrat"/>
              <a:ea typeface="Montserrat"/>
              <a:cs typeface="Montserrat"/>
              <a:sym typeface="Montserrat"/>
            </a:endParaRPr>
          </a:p>
        </p:txBody>
      </p:sp>
      <p:sp>
        <p:nvSpPr>
          <p:cNvPr id="1085" name="Google Shape;1085;p4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18" name="Content Placeholder 6">
            <a:extLst>
              <a:ext uri="{FF2B5EF4-FFF2-40B4-BE49-F238E27FC236}">
                <a16:creationId xmlns:a16="http://schemas.microsoft.com/office/drawing/2014/main" id="{EF40FA43-F9B9-468B-8025-5AD90DD788FB}"/>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273794" y="1009457"/>
            <a:ext cx="8596312" cy="37102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6000">
              <a:srgbClr val="FFD966"/>
            </a:gs>
            <a:gs pos="98000">
              <a:schemeClr val="accent1">
                <a:lumMod val="90000"/>
              </a:schemeClr>
            </a:gs>
          </a:gsLst>
          <a:path path="circle">
            <a:fillToRect l="50000" t="50000" r="50000" b="50000"/>
          </a:path>
        </a:gradFill>
        <a:effectLst/>
      </p:bgPr>
    </p:bg>
    <p:spTree>
      <p:nvGrpSpPr>
        <p:cNvPr id="1" name="Shape 1069"/>
        <p:cNvGrpSpPr/>
        <p:nvPr/>
      </p:nvGrpSpPr>
      <p:grpSpPr>
        <a:xfrm>
          <a:off x="0" y="0"/>
          <a:ext cx="0" cy="0"/>
          <a:chOff x="0" y="0"/>
          <a:chExt cx="0" cy="0"/>
        </a:xfrm>
      </p:grpSpPr>
      <p:sp>
        <p:nvSpPr>
          <p:cNvPr id="1071" name="Google Shape;1071;p42"/>
          <p:cNvSpPr txBox="1"/>
          <p:nvPr/>
        </p:nvSpPr>
        <p:spPr>
          <a:xfrm>
            <a:off x="310111" y="473646"/>
            <a:ext cx="3465900" cy="336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IN" sz="2400" b="1" dirty="0">
                <a:solidFill>
                  <a:srgbClr val="434343"/>
                </a:solidFill>
                <a:latin typeface="Montserrat"/>
                <a:ea typeface="Montserrat"/>
                <a:cs typeface="Montserrat"/>
                <a:sym typeface="Montserrat"/>
              </a:rPr>
              <a:t>LEAN CANVAS</a:t>
            </a:r>
            <a:endParaRPr sz="2400" b="1" dirty="0">
              <a:solidFill>
                <a:srgbClr val="434343"/>
              </a:solidFill>
              <a:latin typeface="Montserrat"/>
              <a:ea typeface="Montserrat"/>
              <a:cs typeface="Montserrat"/>
              <a:sym typeface="Montserrat"/>
            </a:endParaRPr>
          </a:p>
        </p:txBody>
      </p:sp>
      <p:sp>
        <p:nvSpPr>
          <p:cNvPr id="1085" name="Google Shape;1085;p4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pic>
        <p:nvPicPr>
          <p:cNvPr id="5" name="Content Placeholder 4">
            <a:extLst>
              <a:ext uri="{FF2B5EF4-FFF2-40B4-BE49-F238E27FC236}">
                <a16:creationId xmlns:a16="http://schemas.microsoft.com/office/drawing/2014/main" id="{B595B60E-A405-4E0B-9376-715163CE2DED}"/>
              </a:ext>
            </a:extLst>
          </p:cNvPr>
          <p:cNvPicPr>
            <a:picLocks noChangeAspect="1"/>
          </p:cNvPicPr>
          <p:nvPr/>
        </p:nvPicPr>
        <p:blipFill rotWithShape="1">
          <a:blip r:embed="rId3">
            <a:extLst>
              <a:ext uri="{28A0092B-C50C-407E-A947-70E740481C1C}">
                <a14:useLocalDpi xmlns:a14="http://schemas.microsoft.com/office/drawing/2010/main" val="0"/>
              </a:ext>
            </a:extLst>
          </a:blip>
          <a:srcRect l="3504" t="7489" r="3641" b="7506"/>
          <a:stretch/>
        </p:blipFill>
        <p:spPr>
          <a:xfrm>
            <a:off x="777869" y="809646"/>
            <a:ext cx="7588161" cy="4044951"/>
          </a:xfrm>
          <a:prstGeom prst="rect">
            <a:avLst/>
          </a:prstGeom>
        </p:spPr>
      </p:pic>
    </p:spTree>
    <p:extLst>
      <p:ext uri="{BB962C8B-B14F-4D97-AF65-F5344CB8AC3E}">
        <p14:creationId xmlns:p14="http://schemas.microsoft.com/office/powerpoint/2010/main" val="101444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body" idx="1"/>
          </p:nvPr>
        </p:nvSpPr>
        <p:spPr>
          <a:xfrm>
            <a:off x="2710308" y="825424"/>
            <a:ext cx="3792092" cy="3982075"/>
          </a:xfrm>
          <a:prstGeom prst="rect">
            <a:avLst/>
          </a:prstGeom>
        </p:spPr>
        <p:txBody>
          <a:bodyPr spcFirstLastPara="1" wrap="square" lIns="91425" tIns="91425" rIns="91425" bIns="91425" anchor="ctr" anchorCtr="0">
            <a:noAutofit/>
          </a:bodyPr>
          <a:lstStyle/>
          <a:p>
            <a:pPr marL="76200" indent="0" algn="just">
              <a:buNone/>
            </a:pPr>
            <a:r>
              <a:rPr lang="en-IN" sz="2000" i="0" dirty="0">
                <a:latin typeface="Times New Roman" panose="02020603050405020304" pitchFamily="18" charset="0"/>
                <a:cs typeface="Times New Roman" panose="02020603050405020304" pitchFamily="18" charset="0"/>
              </a:rPr>
              <a:t>To make our users life more hassle-free and effortless; we want to get them rid of the mundane task of having to type the same information in various online forms, so that they could focus on what's relevant to them i.e. work towards their aspirations and dreams.</a:t>
            </a:r>
          </a:p>
        </p:txBody>
      </p:sp>
      <p:sp>
        <p:nvSpPr>
          <p:cNvPr id="275" name="Google Shape;275;p18"/>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2" name="TextBox 1">
            <a:extLst>
              <a:ext uri="{FF2B5EF4-FFF2-40B4-BE49-F238E27FC236}">
                <a16:creationId xmlns:a16="http://schemas.microsoft.com/office/drawing/2014/main" id="{35357E8F-F064-430E-A236-B0C26893596C}"/>
              </a:ext>
            </a:extLst>
          </p:cNvPr>
          <p:cNvSpPr txBox="1"/>
          <p:nvPr/>
        </p:nvSpPr>
        <p:spPr>
          <a:xfrm>
            <a:off x="2519615" y="629494"/>
            <a:ext cx="4347030" cy="584775"/>
          </a:xfrm>
          <a:prstGeom prst="rect">
            <a:avLst/>
          </a:prstGeom>
          <a:noFill/>
        </p:spPr>
        <p:txBody>
          <a:bodyPr wrap="square" rtlCol="0">
            <a:spAutoFit/>
          </a:bodyPr>
          <a:lstStyle/>
          <a:p>
            <a:r>
              <a:rPr lang="en-IN" sz="3200" u="sng"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COMPANY PURPOSE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7000">
              <a:srgbClr val="FFD966"/>
            </a:gs>
            <a:gs pos="98000">
              <a:schemeClr val="accent1">
                <a:lumMod val="90000"/>
              </a:schemeClr>
            </a:gs>
          </a:gsLst>
          <a:path path="circle">
            <a:fillToRect l="50000" t="50000" r="50000" b="50000"/>
          </a:path>
        </a:gradFill>
        <a:effectLst/>
      </p:bgPr>
    </p:bg>
    <p:spTree>
      <p:nvGrpSpPr>
        <p:cNvPr id="1" name="Shape 1069"/>
        <p:cNvGrpSpPr/>
        <p:nvPr/>
      </p:nvGrpSpPr>
      <p:grpSpPr>
        <a:xfrm>
          <a:off x="0" y="0"/>
          <a:ext cx="0" cy="0"/>
          <a:chOff x="0" y="0"/>
          <a:chExt cx="0" cy="0"/>
        </a:xfrm>
      </p:grpSpPr>
      <p:sp>
        <p:nvSpPr>
          <p:cNvPr id="1071" name="Google Shape;1071;p42"/>
          <p:cNvSpPr txBox="1"/>
          <p:nvPr/>
        </p:nvSpPr>
        <p:spPr>
          <a:xfrm>
            <a:off x="310111" y="473646"/>
            <a:ext cx="3465900" cy="336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IN" sz="2400" b="1" dirty="0">
                <a:solidFill>
                  <a:srgbClr val="434343"/>
                </a:solidFill>
                <a:latin typeface="Montserrat"/>
                <a:ea typeface="Montserrat"/>
                <a:cs typeface="Montserrat"/>
                <a:sym typeface="Montserrat"/>
              </a:rPr>
              <a:t>VALUE PROPOSITION</a:t>
            </a:r>
            <a:endParaRPr sz="2400" b="1" dirty="0">
              <a:solidFill>
                <a:srgbClr val="434343"/>
              </a:solidFill>
              <a:latin typeface="Montserrat"/>
              <a:ea typeface="Montserrat"/>
              <a:cs typeface="Montserrat"/>
              <a:sym typeface="Montserrat"/>
            </a:endParaRPr>
          </a:p>
        </p:txBody>
      </p:sp>
      <p:sp>
        <p:nvSpPr>
          <p:cNvPr id="1085" name="Google Shape;1085;p4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5" name="Content Placeholder 12">
            <a:extLst>
              <a:ext uri="{FF2B5EF4-FFF2-40B4-BE49-F238E27FC236}">
                <a16:creationId xmlns:a16="http://schemas.microsoft.com/office/drawing/2014/main" id="{D35109F5-34D0-4EDE-89F1-C00E49578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91" y="936594"/>
            <a:ext cx="8489517" cy="3809577"/>
          </a:xfrm>
          <a:prstGeom prst="rect">
            <a:avLst/>
          </a:prstGeom>
          <a:gradFill>
            <a:gsLst>
              <a:gs pos="57000">
                <a:srgbClr val="FFD966"/>
              </a:gs>
              <a:gs pos="98000">
                <a:schemeClr val="accent1">
                  <a:lumMod val="90000"/>
                </a:schemeClr>
              </a:gs>
            </a:gsLst>
            <a:path path="circle">
              <a:fillToRect l="50000" t="50000" r="50000" b="50000"/>
            </a:path>
          </a:gradFill>
        </p:spPr>
      </p:pic>
    </p:spTree>
    <p:extLst>
      <p:ext uri="{BB962C8B-B14F-4D97-AF65-F5344CB8AC3E}">
        <p14:creationId xmlns:p14="http://schemas.microsoft.com/office/powerpoint/2010/main" val="428898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2"/>
        <p:cNvGrpSpPr/>
        <p:nvPr/>
      </p:nvGrpSpPr>
      <p:grpSpPr>
        <a:xfrm>
          <a:off x="0" y="0"/>
          <a:ext cx="0" cy="0"/>
          <a:chOff x="0" y="0"/>
          <a:chExt cx="0" cy="0"/>
        </a:xfrm>
      </p:grpSpPr>
      <p:sp>
        <p:nvSpPr>
          <p:cNvPr id="483" name="Google Shape;483;p36"/>
          <p:cNvSpPr txBox="1">
            <a:spLocks noGrp="1"/>
          </p:cNvSpPr>
          <p:nvPr>
            <p:ph type="ctrTitle" idx="4294967295"/>
          </p:nvPr>
        </p:nvSpPr>
        <p:spPr>
          <a:xfrm>
            <a:off x="494731" y="105980"/>
            <a:ext cx="4863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latin typeface="Times New Roman" panose="02020603050405020304" pitchFamily="18" charset="0"/>
                <a:cs typeface="Times New Roman" panose="02020603050405020304" pitchFamily="18" charset="0"/>
              </a:rPr>
              <a:t>THANKS!</a:t>
            </a:r>
            <a:endParaRPr sz="6000">
              <a:latin typeface="Times New Roman" panose="02020603050405020304" pitchFamily="18" charset="0"/>
              <a:cs typeface="Times New Roman" panose="02020603050405020304" pitchFamily="18" charset="0"/>
            </a:endParaRPr>
          </a:p>
        </p:txBody>
      </p:sp>
      <p:sp>
        <p:nvSpPr>
          <p:cNvPr id="484" name="Google Shape;484;p36"/>
          <p:cNvSpPr txBox="1">
            <a:spLocks noGrp="1"/>
          </p:cNvSpPr>
          <p:nvPr>
            <p:ph type="subTitle" idx="4294967295"/>
          </p:nvPr>
        </p:nvSpPr>
        <p:spPr>
          <a:xfrm>
            <a:off x="494731" y="1305555"/>
            <a:ext cx="48639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IN" sz="3600" b="1" dirty="0">
                <a:latin typeface="Times New Roman" panose="02020603050405020304" pitchFamily="18" charset="0"/>
                <a:cs typeface="Times New Roman" panose="02020603050405020304" pitchFamily="18" charset="0"/>
              </a:rPr>
              <a:t>PRESENTED BY:</a:t>
            </a:r>
            <a:endParaRPr sz="3600" b="1" dirty="0">
              <a:latin typeface="Times New Roman" panose="02020603050405020304" pitchFamily="18" charset="0"/>
              <a:cs typeface="Times New Roman" panose="02020603050405020304" pitchFamily="18" charset="0"/>
            </a:endParaRPr>
          </a:p>
        </p:txBody>
      </p:sp>
      <p:sp>
        <p:nvSpPr>
          <p:cNvPr id="485" name="Google Shape;485;p36"/>
          <p:cNvSpPr txBox="1">
            <a:spLocks noGrp="1"/>
          </p:cNvSpPr>
          <p:nvPr>
            <p:ph type="body" idx="4294967295"/>
          </p:nvPr>
        </p:nvSpPr>
        <p:spPr>
          <a:xfrm>
            <a:off x="153645" y="2047651"/>
            <a:ext cx="4863900" cy="246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IN" sz="2000" dirty="0">
                <a:latin typeface="Times New Roman" panose="02020603050405020304" pitchFamily="18" charset="0"/>
                <a:cs typeface="Times New Roman" panose="02020603050405020304" pitchFamily="18" charset="0"/>
              </a:rPr>
              <a:t>GROUP 5</a:t>
            </a:r>
          </a:p>
          <a:p>
            <a:pPr marL="0" indent="0">
              <a:buNone/>
            </a:pPr>
            <a:r>
              <a:rPr lang="en-IN" sz="2000" dirty="0">
                <a:latin typeface="Times New Roman" panose="02020603050405020304" pitchFamily="18" charset="0"/>
                <a:cs typeface="Times New Roman" panose="02020603050405020304" pitchFamily="18" charset="0"/>
              </a:rPr>
              <a:t>ANANYA RAJAN           : 19DM031</a:t>
            </a:r>
          </a:p>
          <a:p>
            <a:pPr marL="0" indent="0">
              <a:buNone/>
            </a:pPr>
            <a:r>
              <a:rPr lang="en-IN" sz="2000" dirty="0">
                <a:latin typeface="Times New Roman" panose="02020603050405020304" pitchFamily="18" charset="0"/>
                <a:cs typeface="Times New Roman" panose="02020603050405020304" pitchFamily="18" charset="0"/>
              </a:rPr>
              <a:t>ANIRUDH KAKKAR      : 19DM033</a:t>
            </a:r>
          </a:p>
          <a:p>
            <a:pPr marL="0" indent="0">
              <a:buNone/>
            </a:pPr>
            <a:r>
              <a:rPr lang="en-IN" sz="2000" dirty="0">
                <a:latin typeface="Times New Roman" panose="02020603050405020304" pitchFamily="18" charset="0"/>
                <a:cs typeface="Times New Roman" panose="02020603050405020304" pitchFamily="18" charset="0"/>
              </a:rPr>
              <a:t>ANKITA JAIN                  : 19DM035</a:t>
            </a:r>
          </a:p>
          <a:p>
            <a:pPr marL="0" indent="0">
              <a:buNone/>
            </a:pPr>
            <a:r>
              <a:rPr lang="en-IN" sz="2000" dirty="0">
                <a:latin typeface="Times New Roman" panose="02020603050405020304" pitchFamily="18" charset="0"/>
                <a:cs typeface="Times New Roman" panose="02020603050405020304" pitchFamily="18" charset="0"/>
              </a:rPr>
              <a:t>AYASMITA SEN             : 19DM053</a:t>
            </a:r>
          </a:p>
          <a:p>
            <a:pPr marL="0" lvl="0" indent="0" algn="l" rtl="0">
              <a:spcBef>
                <a:spcPts val="600"/>
              </a:spcBef>
              <a:spcAft>
                <a:spcPts val="0"/>
              </a:spcAft>
              <a:buNone/>
            </a:pPr>
            <a:r>
              <a:rPr lang="en-IN" sz="2000" dirty="0">
                <a:latin typeface="Times New Roman" panose="02020603050405020304" pitchFamily="18" charset="0"/>
                <a:cs typeface="Times New Roman" panose="02020603050405020304" pitchFamily="18" charset="0"/>
              </a:rPr>
              <a:t>SHRISHTY KUMARI    </a:t>
            </a:r>
            <a:r>
              <a:rPr lang="en-IN"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19DM207</a:t>
            </a:r>
          </a:p>
          <a:p>
            <a:pPr marL="0" lvl="0" indent="0" algn="l" rtl="0">
              <a:spcBef>
                <a:spcPts val="600"/>
              </a:spcBef>
              <a:spcAft>
                <a:spcPts val="0"/>
              </a:spcAft>
              <a:buNone/>
            </a:pPr>
            <a:endParaRPr sz="2000" dirty="0">
              <a:latin typeface="Times New Roman" panose="02020603050405020304" pitchFamily="18" charset="0"/>
              <a:cs typeface="Times New Roman" panose="02020603050405020304" pitchFamily="18" charset="0"/>
            </a:endParaRPr>
          </a:p>
        </p:txBody>
      </p:sp>
      <p:sp>
        <p:nvSpPr>
          <p:cNvPr id="486" name="Google Shape;486;p36"/>
          <p:cNvSpPr txBox="1">
            <a:spLocks noGrp="1"/>
          </p:cNvSpPr>
          <p:nvPr>
            <p:ph type="sldNum" idx="12"/>
          </p:nvPr>
        </p:nvSpPr>
        <p:spPr>
          <a:xfrm>
            <a:off x="8616931" y="187380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21</a:t>
            </a:fld>
            <a:endParaRPr>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a:spLocks noGrp="1"/>
          </p:cNvSpPr>
          <p:nvPr>
            <p:ph type="title"/>
          </p:nvPr>
        </p:nvSpPr>
        <p:spPr>
          <a:xfrm>
            <a:off x="355600" y="8952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a:t>
            </a:r>
            <a:endParaRP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2" name="Google Shape;262;p16"/>
          <p:cNvSpPr txBox="1">
            <a:spLocks noGrp="1"/>
          </p:cNvSpPr>
          <p:nvPr>
            <p:ph type="body" idx="1"/>
          </p:nvPr>
        </p:nvSpPr>
        <p:spPr>
          <a:xfrm>
            <a:off x="283238" y="946925"/>
            <a:ext cx="5138700" cy="3180900"/>
          </a:xfrm>
          <a:prstGeom prst="rect">
            <a:avLst/>
          </a:prstGeom>
        </p:spPr>
        <p:txBody>
          <a:bodyPr spcFirstLastPara="1" wrap="square" lIns="91425" tIns="91425" rIns="91425" bIns="91425" anchor="t" anchorCtr="0">
            <a:noAutofit/>
          </a:bodyPr>
          <a:lstStyle/>
          <a:p>
            <a:r>
              <a:rPr lang="en-US" dirty="0">
                <a:latin typeface="Times New Roman" panose="02020603050405020304" pitchFamily="18" charset="0"/>
                <a:cs typeface="Times New Roman" panose="02020603050405020304" pitchFamily="18" charset="0"/>
              </a:rPr>
              <a:t>Filling multiple forms in one-go is a strenuous and burdensome task</a:t>
            </a:r>
          </a:p>
          <a:p>
            <a:r>
              <a:rPr lang="en-US" dirty="0">
                <a:latin typeface="Times New Roman" panose="02020603050405020304" pitchFamily="18" charset="0"/>
                <a:cs typeface="Times New Roman" panose="02020603050405020304" pitchFamily="18" charset="0"/>
              </a:rPr>
              <a:t>Information required to be filled differ from one form to the other along with certain common data.</a:t>
            </a:r>
          </a:p>
          <a:p>
            <a:r>
              <a:rPr lang="en-US" dirty="0">
                <a:latin typeface="Times New Roman" panose="02020603050405020304" pitchFamily="18" charset="0"/>
                <a:cs typeface="Times New Roman" panose="02020603050405020304" pitchFamily="18" charset="0"/>
              </a:rPr>
              <a:t>Managing each &amp; every document required is a bothersome task</a:t>
            </a:r>
          </a:p>
          <a:p>
            <a:r>
              <a:rPr lang="en-US" dirty="0">
                <a:latin typeface="Times New Roman" panose="02020603050405020304" pitchFamily="18" charset="0"/>
                <a:cs typeface="Times New Roman" panose="02020603050405020304" pitchFamily="18" charset="0"/>
              </a:rPr>
              <a:t>Average time taken to fill a form ~ 20 - 30 mins.</a:t>
            </a:r>
          </a:p>
        </p:txBody>
      </p:sp>
      <p:sp>
        <p:nvSpPr>
          <p:cNvPr id="263" name="Google Shape;263;p16"/>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title"/>
          </p:nvPr>
        </p:nvSpPr>
        <p:spPr>
          <a:xfrm>
            <a:off x="382099" y="71800"/>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SOLUTION</a:t>
            </a:r>
            <a:endParaRP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6" name="Google Shape;246;p14"/>
          <p:cNvSpPr txBox="1">
            <a:spLocks noGrp="1"/>
          </p:cNvSpPr>
          <p:nvPr>
            <p:ph type="body" idx="2"/>
          </p:nvPr>
        </p:nvSpPr>
        <p:spPr>
          <a:xfrm>
            <a:off x="3106621" y="929200"/>
            <a:ext cx="2930758" cy="3162576"/>
          </a:xfrm>
          <a:prstGeom prst="rect">
            <a:avLst/>
          </a:prstGeom>
        </p:spPr>
        <p:txBody>
          <a:bodyPr spcFirstLastPara="1" wrap="square" lIns="91425" tIns="91425" rIns="91425" bIns="91425" anchor="t" anchorCtr="0">
            <a:noAutofit/>
          </a:bodyPr>
          <a:lstStyle/>
          <a:p>
            <a:r>
              <a:rPr lang="en-US" dirty="0">
                <a:latin typeface="Times New Roman" panose="02020603050405020304" pitchFamily="18" charset="0"/>
                <a:cs typeface="Times New Roman" panose="02020603050405020304" pitchFamily="18" charset="0"/>
              </a:rPr>
              <a:t>Information from there can be used directly through a link to fill forms for various entrance examinations, forms for different academic institutions or while applying for a job.</a:t>
            </a:r>
          </a:p>
        </p:txBody>
      </p:sp>
      <p:sp>
        <p:nvSpPr>
          <p:cNvPr id="247" name="Google Shape;247;p14"/>
          <p:cNvSpPr txBox="1">
            <a:spLocks noGrp="1"/>
          </p:cNvSpPr>
          <p:nvPr>
            <p:ph type="body" idx="1"/>
          </p:nvPr>
        </p:nvSpPr>
        <p:spPr>
          <a:xfrm>
            <a:off x="-59205" y="929200"/>
            <a:ext cx="3262894" cy="4142500"/>
          </a:xfrm>
          <a:prstGeom prst="rect">
            <a:avLst/>
          </a:prstGeom>
        </p:spPr>
        <p:txBody>
          <a:bodyPr spcFirstLastPara="1" wrap="square" lIns="91425" tIns="91425" rIns="91425" bIns="91425" anchor="t" anchorCtr="0">
            <a:noAutofit/>
          </a:bodyPr>
          <a:lstStyle/>
          <a:p>
            <a:r>
              <a:rPr lang="en-US" dirty="0">
                <a:latin typeface="Times New Roman" panose="02020603050405020304" pitchFamily="18" charset="0"/>
                <a:cs typeface="Times New Roman" panose="02020603050405020304" pitchFamily="18" charset="0"/>
              </a:rPr>
              <a:t>We will have an app/website where our users can update all their information regarding academics, extra curricular, co curricular, work experience, hobbies etc. along with uploading original certificates and mark-sheets for the same  with a profile photo which will create a complete student profile similar to a resume. </a:t>
            </a:r>
          </a:p>
        </p:txBody>
      </p:sp>
      <p:sp>
        <p:nvSpPr>
          <p:cNvPr id="249" name="Google Shape;249;p1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15"/>
          <p:cNvSpPr txBox="1">
            <a:spLocks noGrp="1"/>
          </p:cNvSpPr>
          <p:nvPr>
            <p:ph type="ctrTitle" idx="4294967295"/>
          </p:nvPr>
        </p:nvSpPr>
        <p:spPr>
          <a:xfrm>
            <a:off x="396349" y="126100"/>
            <a:ext cx="3570436" cy="8703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4800" dirty="0">
                <a:solidFill>
                  <a:srgbClr val="A5B0F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a:t>
            </a:r>
            <a:r>
              <a:rPr lang="en-IN"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NOW?</a:t>
            </a:r>
            <a:endParaRPr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5" name="Google Shape;255;p15"/>
          <p:cNvSpPr txBox="1">
            <a:spLocks noGrp="1"/>
          </p:cNvSpPr>
          <p:nvPr>
            <p:ph type="subTitle" idx="4294967295"/>
          </p:nvPr>
        </p:nvSpPr>
        <p:spPr>
          <a:xfrm>
            <a:off x="106898" y="861850"/>
            <a:ext cx="3859887" cy="4147050"/>
          </a:xfrm>
          <a:prstGeom prst="rect">
            <a:avLst/>
          </a:prstGeom>
        </p:spPr>
        <p:txBody>
          <a:bodyPr spcFirstLastPara="1" wrap="square" lIns="91425" tIns="91425" rIns="91425" bIns="91425" anchor="t" anchorCtr="0">
            <a:noAutofit/>
          </a:bodyPr>
          <a:lstStyle/>
          <a:p>
            <a:r>
              <a:rPr lang="en-IN" sz="1800" dirty="0">
                <a:latin typeface="Times New Roman" panose="02020603050405020304" pitchFamily="18" charset="0"/>
                <a:cs typeface="Times New Roman" panose="02020603050405020304" pitchFamily="18" charset="0"/>
              </a:rPr>
              <a:t>Every year the number of people appearing for competitive exams or aspirants looking for their dream positions keep on increasing and there seems to be no sign of this trend  slowing down in near future. </a:t>
            </a:r>
          </a:p>
          <a:p>
            <a:r>
              <a:rPr lang="en-IN" sz="1800" dirty="0">
                <a:latin typeface="Times New Roman" panose="02020603050405020304" pitchFamily="18" charset="0"/>
                <a:cs typeface="Times New Roman" panose="02020603050405020304" pitchFamily="18" charset="0"/>
              </a:rPr>
              <a:t>It’s high-time now for a product like ours to appear in the market. There are already some similar platforms available as ours but  none provide the level of service or customer support like we will.</a:t>
            </a:r>
          </a:p>
          <a:p>
            <a:endParaRPr lang="en-IN" sz="1800"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256" name="Google Shape;256;p15"/>
          <p:cNvSpPr txBox="1">
            <a:spLocks noGrp="1"/>
          </p:cNvSpPr>
          <p:nvPr>
            <p:ph type="sldNum" idx="12"/>
          </p:nvPr>
        </p:nvSpPr>
        <p:spPr>
          <a:xfrm>
            <a:off x="8808000" y="2480063"/>
            <a:ext cx="336000" cy="4553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dirty="0"/>
          </a:p>
        </p:txBody>
      </p:sp>
      <p:pic>
        <p:nvPicPr>
          <p:cNvPr id="3" name="Picture 2">
            <a:extLst>
              <a:ext uri="{FF2B5EF4-FFF2-40B4-BE49-F238E27FC236}">
                <a16:creationId xmlns:a16="http://schemas.microsoft.com/office/drawing/2014/main" id="{B994D442-144C-437D-A494-1CA3ECBD199D}"/>
              </a:ext>
            </a:extLst>
          </p:cNvPr>
          <p:cNvPicPr>
            <a:picLocks noChangeAspect="1"/>
          </p:cNvPicPr>
          <p:nvPr/>
        </p:nvPicPr>
        <p:blipFill rotWithShape="1">
          <a:blip r:embed="rId4">
            <a:extLst>
              <a:ext uri="{837473B0-CC2E-450A-ABE3-18F120FF3D39}">
                <a1611:picAttrSrcUrl xmlns="" xmlns:a1611="http://schemas.microsoft.com/office/drawing/2016/11/main" r:id="rId5"/>
              </a:ext>
            </a:extLst>
          </a:blip>
          <a:srcRect l="18170"/>
          <a:stretch/>
        </p:blipFill>
        <p:spPr>
          <a:xfrm>
            <a:off x="4249658" y="0"/>
            <a:ext cx="4894341"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9"/>
          <p:cNvSpPr txBox="1">
            <a:spLocks noGrp="1"/>
          </p:cNvSpPr>
          <p:nvPr>
            <p:ph type="ctrTitle" idx="4294967295"/>
          </p:nvPr>
        </p:nvSpPr>
        <p:spPr>
          <a:xfrm>
            <a:off x="3436916" y="304226"/>
            <a:ext cx="49056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N" sz="4800" dirty="0" smtClean="0">
                <a:solidFill>
                  <a:srgbClr val="FFFFFF"/>
                </a:solidFill>
                <a:latin typeface="Times New Roman" panose="02020603050405020304" pitchFamily="18" charset="0"/>
                <a:cs typeface="Times New Roman" panose="02020603050405020304" pitchFamily="18" charset="0"/>
              </a:rPr>
              <a:t>56 Crores </a:t>
            </a:r>
            <a:br>
              <a:rPr lang="en-IN" sz="4800" dirty="0" smtClean="0">
                <a:solidFill>
                  <a:srgbClr val="FFFFFF"/>
                </a:solidFill>
                <a:latin typeface="Times New Roman" panose="02020603050405020304" pitchFamily="18" charset="0"/>
                <a:cs typeface="Times New Roman" panose="02020603050405020304" pitchFamily="18" charset="0"/>
              </a:rPr>
            </a:br>
            <a:r>
              <a:rPr lang="en-IN" sz="1600" dirty="0" smtClean="0">
                <a:solidFill>
                  <a:srgbClr val="FFFFFF"/>
                </a:solidFill>
                <a:latin typeface="Times New Roman" panose="02020603050405020304" pitchFamily="18" charset="0"/>
                <a:cs typeface="Times New Roman" panose="02020603050405020304" pitchFamily="18" charset="0"/>
              </a:rPr>
              <a:t>(online users in India)</a:t>
            </a:r>
            <a:endParaRPr sz="1600" dirty="0">
              <a:solidFill>
                <a:srgbClr val="FFFFFF"/>
              </a:solidFill>
              <a:latin typeface="Times New Roman" panose="02020603050405020304" pitchFamily="18" charset="0"/>
              <a:cs typeface="Times New Roman" panose="02020603050405020304" pitchFamily="18" charset="0"/>
            </a:endParaRPr>
          </a:p>
        </p:txBody>
      </p:sp>
      <p:sp>
        <p:nvSpPr>
          <p:cNvPr id="385" name="Google Shape;385;p29"/>
          <p:cNvSpPr txBox="1">
            <a:spLocks noGrp="1"/>
          </p:cNvSpPr>
          <p:nvPr>
            <p:ph type="subTitle" idx="4294967295"/>
          </p:nvPr>
        </p:nvSpPr>
        <p:spPr>
          <a:xfrm>
            <a:off x="3552600" y="1015142"/>
            <a:ext cx="5934112"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IN" sz="2400" dirty="0">
                <a:latin typeface="Times New Roman" panose="02020603050405020304" pitchFamily="18" charset="0"/>
                <a:cs typeface="Times New Roman" panose="02020603050405020304" pitchFamily="18" charset="0"/>
              </a:rPr>
              <a:t>TAM (TOTAL AVAILABLE MARKET)</a:t>
            </a:r>
            <a:endParaRPr sz="2400" dirty="0">
              <a:latin typeface="Times New Roman" panose="02020603050405020304" pitchFamily="18" charset="0"/>
              <a:cs typeface="Times New Roman" panose="02020603050405020304" pitchFamily="18" charset="0"/>
            </a:endParaRPr>
          </a:p>
        </p:txBody>
      </p:sp>
      <p:sp>
        <p:nvSpPr>
          <p:cNvPr id="386" name="Google Shape;386;p29"/>
          <p:cNvSpPr txBox="1">
            <a:spLocks noGrp="1"/>
          </p:cNvSpPr>
          <p:nvPr>
            <p:ph type="ctrTitle" idx="4294967295"/>
          </p:nvPr>
        </p:nvSpPr>
        <p:spPr>
          <a:xfrm>
            <a:off x="3658211" y="3718195"/>
            <a:ext cx="49056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solidFill>
                  <a:srgbClr val="FFFFFF"/>
                </a:solidFill>
                <a:latin typeface="Times New Roman" panose="02020603050405020304" pitchFamily="18" charset="0"/>
                <a:cs typeface="Times New Roman" panose="02020603050405020304" pitchFamily="18" charset="0"/>
              </a:rPr>
              <a:t>7.1 Crore </a:t>
            </a:r>
            <a:br>
              <a:rPr lang="en" sz="4800" dirty="0" smtClean="0">
                <a:solidFill>
                  <a:srgbClr val="FFFFFF"/>
                </a:solidFill>
                <a:latin typeface="Times New Roman" panose="02020603050405020304" pitchFamily="18" charset="0"/>
                <a:cs typeface="Times New Roman" panose="02020603050405020304" pitchFamily="18" charset="0"/>
              </a:rPr>
            </a:br>
            <a:r>
              <a:rPr lang="en" sz="1400" dirty="0" smtClean="0">
                <a:solidFill>
                  <a:srgbClr val="FFFFFF"/>
                </a:solidFill>
                <a:latin typeface="Times New Roman" panose="02020603050405020304" pitchFamily="18" charset="0"/>
                <a:cs typeface="Times New Roman" panose="02020603050405020304" pitchFamily="18" charset="0"/>
              </a:rPr>
              <a:t>(Students studying at coaching centres in India)</a:t>
            </a:r>
            <a:endParaRPr sz="1400" dirty="0">
              <a:solidFill>
                <a:srgbClr val="FFFFFF"/>
              </a:solidFill>
              <a:latin typeface="Times New Roman" panose="02020603050405020304" pitchFamily="18" charset="0"/>
              <a:cs typeface="Times New Roman" panose="02020603050405020304" pitchFamily="18" charset="0"/>
            </a:endParaRPr>
          </a:p>
        </p:txBody>
      </p:sp>
      <p:sp>
        <p:nvSpPr>
          <p:cNvPr id="387" name="Google Shape;387;p29"/>
          <p:cNvSpPr txBox="1">
            <a:spLocks noGrp="1"/>
          </p:cNvSpPr>
          <p:nvPr>
            <p:ph type="subTitle" idx="4294967295"/>
          </p:nvPr>
        </p:nvSpPr>
        <p:spPr>
          <a:xfrm>
            <a:off x="3902646" y="4368980"/>
            <a:ext cx="5241354"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IN" sz="2400" dirty="0">
                <a:latin typeface="Times New Roman" panose="02020603050405020304" pitchFamily="18" charset="0"/>
                <a:cs typeface="Times New Roman" panose="02020603050405020304" pitchFamily="18" charset="0"/>
              </a:rPr>
              <a:t>ITM (INITIAL TARGET MARKET)</a:t>
            </a:r>
            <a:endParaRPr sz="2400" dirty="0">
              <a:latin typeface="Times New Roman" panose="02020603050405020304" pitchFamily="18" charset="0"/>
              <a:cs typeface="Times New Roman" panose="02020603050405020304" pitchFamily="18" charset="0"/>
            </a:endParaRPr>
          </a:p>
        </p:txBody>
      </p:sp>
      <p:sp>
        <p:nvSpPr>
          <p:cNvPr id="388" name="Google Shape;388;p29"/>
          <p:cNvSpPr txBox="1">
            <a:spLocks noGrp="1"/>
          </p:cNvSpPr>
          <p:nvPr>
            <p:ph type="ctrTitle" idx="4294967295"/>
          </p:nvPr>
        </p:nvSpPr>
        <p:spPr>
          <a:xfrm>
            <a:off x="3552600" y="1962447"/>
            <a:ext cx="49056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solidFill>
                  <a:srgbClr val="FFFFFF"/>
                </a:solidFill>
                <a:latin typeface="Times New Roman" panose="02020603050405020304" pitchFamily="18" charset="0"/>
                <a:cs typeface="Times New Roman" panose="02020603050405020304" pitchFamily="18" charset="0"/>
              </a:rPr>
              <a:t>32.4 Crores </a:t>
            </a:r>
            <a:r>
              <a:rPr lang="en" sz="1600" dirty="0" smtClean="0">
                <a:solidFill>
                  <a:srgbClr val="FFFFFF"/>
                </a:solidFill>
                <a:latin typeface="Times New Roman" panose="02020603050405020304" pitchFamily="18" charset="0"/>
                <a:cs typeface="Times New Roman" panose="02020603050405020304" pitchFamily="18" charset="0"/>
              </a:rPr>
              <a:t/>
            </a:r>
            <a:br>
              <a:rPr lang="en" sz="1600" dirty="0" smtClean="0">
                <a:solidFill>
                  <a:srgbClr val="FFFFFF"/>
                </a:solidFill>
                <a:latin typeface="Times New Roman" panose="02020603050405020304" pitchFamily="18" charset="0"/>
                <a:cs typeface="Times New Roman" panose="02020603050405020304" pitchFamily="18" charset="0"/>
              </a:rPr>
            </a:br>
            <a:r>
              <a:rPr lang="en" sz="1600" dirty="0" smtClean="0">
                <a:solidFill>
                  <a:srgbClr val="FFFFFF"/>
                </a:solidFill>
                <a:latin typeface="Times New Roman" panose="02020603050405020304" pitchFamily="18" charset="0"/>
                <a:cs typeface="Times New Roman" panose="02020603050405020304" pitchFamily="18" charset="0"/>
              </a:rPr>
              <a:t>(No. of people who fill forms annually)</a:t>
            </a:r>
            <a:endParaRPr sz="1600" dirty="0">
              <a:solidFill>
                <a:srgbClr val="FFFFFF"/>
              </a:solidFill>
              <a:latin typeface="Times New Roman" panose="02020603050405020304" pitchFamily="18" charset="0"/>
              <a:cs typeface="Times New Roman" panose="02020603050405020304" pitchFamily="18" charset="0"/>
            </a:endParaRPr>
          </a:p>
        </p:txBody>
      </p:sp>
      <p:sp>
        <p:nvSpPr>
          <p:cNvPr id="389" name="Google Shape;389;p29"/>
          <p:cNvSpPr txBox="1">
            <a:spLocks noGrp="1"/>
          </p:cNvSpPr>
          <p:nvPr>
            <p:ph type="subTitle" idx="4294967295"/>
          </p:nvPr>
        </p:nvSpPr>
        <p:spPr>
          <a:xfrm>
            <a:off x="3267388" y="2597482"/>
            <a:ext cx="5808742"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IN" sz="2400" dirty="0">
                <a:latin typeface="Times New Roman" panose="02020603050405020304" pitchFamily="18" charset="0"/>
                <a:cs typeface="Times New Roman" panose="02020603050405020304" pitchFamily="18" charset="0"/>
              </a:rPr>
              <a:t>SAM (SERVICEABLE AVAILABLE MARKET)</a:t>
            </a:r>
            <a:endParaRPr sz="2400" dirty="0">
              <a:latin typeface="Times New Roman" panose="02020603050405020304" pitchFamily="18" charset="0"/>
              <a:cs typeface="Times New Roman" panose="02020603050405020304" pitchFamily="18" charset="0"/>
            </a:endParaRPr>
          </a:p>
        </p:txBody>
      </p:sp>
      <p:sp>
        <p:nvSpPr>
          <p:cNvPr id="390" name="Google Shape;390;p2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6</a:t>
            </a:fld>
            <a:endParaRPr>
              <a:latin typeface="Times New Roman" panose="02020603050405020304" pitchFamily="18" charset="0"/>
              <a:cs typeface="Times New Roman" panose="02020603050405020304" pitchFamily="18" charset="0"/>
            </a:endParaRPr>
          </a:p>
        </p:txBody>
      </p:sp>
      <p:grpSp>
        <p:nvGrpSpPr>
          <p:cNvPr id="391" name="Google Shape;391;p29"/>
          <p:cNvGrpSpPr/>
          <p:nvPr/>
        </p:nvGrpSpPr>
        <p:grpSpPr>
          <a:xfrm flipH="1">
            <a:off x="125036" y="2932502"/>
            <a:ext cx="2792552" cy="2221397"/>
            <a:chOff x="9925050" y="4203700"/>
            <a:chExt cx="2267050" cy="1803375"/>
          </a:xfrm>
        </p:grpSpPr>
        <p:sp>
          <p:nvSpPr>
            <p:cNvPr id="392" name="Google Shape;392;p29"/>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393" name="Google Shape;393;p29"/>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394" name="Google Shape;394;p29"/>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grpSp>
      <p:sp>
        <p:nvSpPr>
          <p:cNvPr id="2" name="TextBox 1">
            <a:extLst>
              <a:ext uri="{FF2B5EF4-FFF2-40B4-BE49-F238E27FC236}">
                <a16:creationId xmlns:a16="http://schemas.microsoft.com/office/drawing/2014/main" id="{13057A97-60C3-40EA-BC28-884E0738AB03}"/>
              </a:ext>
            </a:extLst>
          </p:cNvPr>
          <p:cNvSpPr txBox="1"/>
          <p:nvPr/>
        </p:nvSpPr>
        <p:spPr>
          <a:xfrm>
            <a:off x="127697" y="63225"/>
            <a:ext cx="2855033" cy="1077218"/>
          </a:xfrm>
          <a:prstGeom prst="rect">
            <a:avLst/>
          </a:prstGeom>
          <a:noFill/>
        </p:spPr>
        <p:txBody>
          <a:bodyPr wrap="square" rtlCol="0">
            <a:spAutoFit/>
          </a:bodyPr>
          <a:lstStyle/>
          <a:p>
            <a:r>
              <a:rPr lang="en-IN" sz="3200" dirty="0">
                <a:solidFill>
                  <a:srgbClr val="A5B0FE"/>
                </a:solidFill>
                <a:effectLst>
                  <a:outerShdw blurRad="38100" dist="38100" dir="2700000" algn="tl">
                    <a:srgbClr val="000000">
                      <a:alpha val="43137"/>
                    </a:srgbClr>
                  </a:outerShdw>
                </a:effectLst>
                <a:latin typeface="Times New Roman" panose="02020603050405020304" pitchFamily="18" charset="0"/>
                <a:ea typeface="Malgun Gothic Semilight" panose="020B0502040204020203" pitchFamily="34" charset="-128"/>
                <a:cs typeface="Times New Roman" panose="02020603050405020304" pitchFamily="18" charset="0"/>
              </a:rPr>
              <a:t>MARKET SIZE</a:t>
            </a:r>
          </a:p>
        </p:txBody>
      </p:sp>
      <p:sp>
        <p:nvSpPr>
          <p:cNvPr id="3" name="TextBox 2">
            <a:extLst>
              <a:ext uri="{FF2B5EF4-FFF2-40B4-BE49-F238E27FC236}">
                <a16:creationId xmlns:a16="http://schemas.microsoft.com/office/drawing/2014/main" id="{C9F05245-D470-486E-8510-BDB3C29F028C}"/>
              </a:ext>
            </a:extLst>
          </p:cNvPr>
          <p:cNvSpPr txBox="1"/>
          <p:nvPr/>
        </p:nvSpPr>
        <p:spPr>
          <a:xfrm>
            <a:off x="75090" y="1195248"/>
            <a:ext cx="2791956" cy="738664"/>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PROFILE OF THE CUSTOMER WE TEND TO CATER:</a:t>
            </a:r>
          </a:p>
          <a:p>
            <a:endParaRPr lang="en-IN" dirty="0">
              <a:latin typeface="Times New Roman" panose="02020603050405020304" pitchFamily="18" charset="0"/>
              <a:cs typeface="Times New Roman" panose="02020603050405020304" pitchFamily="18" charset="0"/>
            </a:endParaRPr>
          </a:p>
        </p:txBody>
      </p:sp>
      <p:grpSp>
        <p:nvGrpSpPr>
          <p:cNvPr id="24" name="Google Shape;805;p40">
            <a:extLst>
              <a:ext uri="{FF2B5EF4-FFF2-40B4-BE49-F238E27FC236}">
                <a16:creationId xmlns:a16="http://schemas.microsoft.com/office/drawing/2014/main" id="{590415A4-A14D-47E4-922B-18402A1FD6D6}"/>
              </a:ext>
            </a:extLst>
          </p:cNvPr>
          <p:cNvGrpSpPr/>
          <p:nvPr/>
        </p:nvGrpSpPr>
        <p:grpSpPr>
          <a:xfrm>
            <a:off x="1650602" y="3035905"/>
            <a:ext cx="568925" cy="520634"/>
            <a:chOff x="3292425" y="3664250"/>
            <a:chExt cx="397025" cy="391525"/>
          </a:xfrm>
          <a:solidFill>
            <a:srgbClr val="A5B0FE"/>
          </a:solidFill>
        </p:grpSpPr>
        <p:sp>
          <p:nvSpPr>
            <p:cNvPr id="25" name="Google Shape;806;p40">
              <a:extLst>
                <a:ext uri="{FF2B5EF4-FFF2-40B4-BE49-F238E27FC236}">
                  <a16:creationId xmlns:a16="http://schemas.microsoft.com/office/drawing/2014/main" id="{AF741049-0AB8-4F9F-A7F0-808C22E0C08B}"/>
                </a:ext>
              </a:extLst>
            </p:cNvPr>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grpFill/>
            <a:ln w="19050" cap="rnd"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807;p40">
              <a:extLst>
                <a:ext uri="{FF2B5EF4-FFF2-40B4-BE49-F238E27FC236}">
                  <a16:creationId xmlns:a16="http://schemas.microsoft.com/office/drawing/2014/main" id="{DA2F4954-B1C3-41AB-B7E9-AB4629C381B6}"/>
                </a:ext>
              </a:extLst>
            </p:cNvPr>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grpFill/>
            <a:ln w="19050" cap="rnd"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808;p40">
              <a:extLst>
                <a:ext uri="{FF2B5EF4-FFF2-40B4-BE49-F238E27FC236}">
                  <a16:creationId xmlns:a16="http://schemas.microsoft.com/office/drawing/2014/main" id="{98DEC017-2B0E-4C18-B232-E87E223C6149}"/>
                </a:ext>
              </a:extLst>
            </p:cNvPr>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grpFill/>
            <a:ln w="19050" cap="rnd"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8" name="Google Shape;815;p40">
            <a:extLst>
              <a:ext uri="{FF2B5EF4-FFF2-40B4-BE49-F238E27FC236}">
                <a16:creationId xmlns:a16="http://schemas.microsoft.com/office/drawing/2014/main" id="{94CD8C30-5D88-4EA9-945E-1161BF83822E}"/>
              </a:ext>
            </a:extLst>
          </p:cNvPr>
          <p:cNvGrpSpPr/>
          <p:nvPr/>
        </p:nvGrpSpPr>
        <p:grpSpPr>
          <a:xfrm>
            <a:off x="2271865" y="3449677"/>
            <a:ext cx="537507" cy="372853"/>
            <a:chOff x="4604550" y="3714775"/>
            <a:chExt cx="439625" cy="319075"/>
          </a:xfrm>
        </p:grpSpPr>
        <p:sp>
          <p:nvSpPr>
            <p:cNvPr id="29" name="Google Shape;816;p40">
              <a:extLst>
                <a:ext uri="{FF2B5EF4-FFF2-40B4-BE49-F238E27FC236}">
                  <a16:creationId xmlns:a16="http://schemas.microsoft.com/office/drawing/2014/main" id="{27DEC21E-0D17-4D38-A882-2F2AD6CC285B}"/>
                </a:ext>
              </a:extLst>
            </p:cNvPr>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9050" cap="rnd"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817;p40">
              <a:extLst>
                <a:ext uri="{FF2B5EF4-FFF2-40B4-BE49-F238E27FC236}">
                  <a16:creationId xmlns:a16="http://schemas.microsoft.com/office/drawing/2014/main" id="{0DB35ECA-CC26-4D45-A780-C6D824AFF372}"/>
                </a:ext>
              </a:extLst>
            </p:cNvPr>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9050" cap="rnd"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6" name="Google Shape;476;p35"/>
          <p:cNvSpPr/>
          <p:nvPr/>
        </p:nvSpPr>
        <p:spPr>
          <a:xfrm>
            <a:off x="3894425" y="923990"/>
            <a:ext cx="4405500" cy="28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endParaRPr>
          </a:p>
        </p:txBody>
      </p:sp>
      <p:sp>
        <p:nvSpPr>
          <p:cNvPr id="477" name="Google Shape;477;p35"/>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478" name="Google Shape;478;p35"/>
          <p:cNvSpPr txBox="1">
            <a:spLocks noGrp="1"/>
          </p:cNvSpPr>
          <p:nvPr>
            <p:ph type="body" idx="4294967295"/>
          </p:nvPr>
        </p:nvSpPr>
        <p:spPr>
          <a:xfrm>
            <a:off x="168000" y="89979"/>
            <a:ext cx="2949074" cy="467167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IN" sz="3200" dirty="0">
                <a:solidFill>
                  <a:srgbClr val="A5B0FE"/>
                </a:solidFill>
                <a:effectLst>
                  <a:outerShdw blurRad="38100" dist="38100" dir="2700000" algn="tl">
                    <a:srgbClr val="000000">
                      <a:alpha val="43137"/>
                    </a:srgbClr>
                  </a:outerShdw>
                </a:effectLst>
                <a:latin typeface="Times New Roman" panose="02020603050405020304" pitchFamily="18" charset="0"/>
                <a:ea typeface="Miriam Libre"/>
                <a:cs typeface="Times New Roman" panose="02020603050405020304" pitchFamily="18" charset="0"/>
                <a:sym typeface="Miriam Libre"/>
              </a:rPr>
              <a:t>COMPETITIVE ADVANTAGE</a:t>
            </a:r>
            <a:endParaRPr sz="3200" dirty="0">
              <a:solidFill>
                <a:srgbClr val="A5B0FE"/>
              </a:solidFill>
              <a:effectLst>
                <a:outerShdw blurRad="38100" dist="38100" dir="2700000" algn="tl">
                  <a:srgbClr val="000000">
                    <a:alpha val="43137"/>
                  </a:srgbClr>
                </a:outerShdw>
              </a:effectLst>
              <a:latin typeface="Times New Roman" panose="02020603050405020304" pitchFamily="18" charset="0"/>
              <a:ea typeface="Miriam Libre"/>
              <a:cs typeface="Times New Roman" panose="02020603050405020304" pitchFamily="18" charset="0"/>
              <a:sym typeface="Miriam Libre"/>
            </a:endParaRPr>
          </a:p>
          <a:p>
            <a:pPr marL="214313" indent="-214313">
              <a:buFont typeface="Arial" panose="020B0604020202020204" pitchFamily="34" charset="0"/>
              <a:buChar char="•"/>
            </a:pPr>
            <a:r>
              <a:rPr lang="en-IN" sz="2000" dirty="0">
                <a:latin typeface="Times New Roman" panose="02020603050405020304" pitchFamily="18" charset="0"/>
                <a:ea typeface="Roboto" panose="02000000000000000000" pitchFamily="2" charset="0"/>
                <a:cs typeface="Times New Roman" panose="02020603050405020304" pitchFamily="18" charset="0"/>
              </a:rPr>
              <a:t>Product adaptability</a:t>
            </a:r>
          </a:p>
          <a:p>
            <a:pPr marL="214313" indent="-214313">
              <a:buFont typeface="Arial" panose="020B0604020202020204" pitchFamily="34" charset="0"/>
              <a:buChar char="•"/>
            </a:pPr>
            <a:r>
              <a:rPr lang="en-IN" sz="2000" dirty="0">
                <a:latin typeface="Times New Roman" panose="02020603050405020304" pitchFamily="18" charset="0"/>
                <a:ea typeface="Roboto" panose="02000000000000000000" pitchFamily="2" charset="0"/>
                <a:cs typeface="Times New Roman" panose="02020603050405020304" pitchFamily="18" charset="0"/>
              </a:rPr>
              <a:t>Incorporation of NLP</a:t>
            </a:r>
          </a:p>
          <a:p>
            <a:pPr marL="214313" indent="-214313">
              <a:buFont typeface="Arial" panose="020B0604020202020204" pitchFamily="34" charset="0"/>
              <a:buChar char="•"/>
            </a:pPr>
            <a:r>
              <a:rPr lang="en-IN" sz="2000" dirty="0">
                <a:latin typeface="Times New Roman" panose="02020603050405020304" pitchFamily="18" charset="0"/>
                <a:ea typeface="Roboto" panose="02000000000000000000" pitchFamily="2" charset="0"/>
                <a:cs typeface="Times New Roman" panose="02020603050405020304" pitchFamily="18" charset="0"/>
              </a:rPr>
              <a:t>Can store ‘n’ number and type of personal data under same identity</a:t>
            </a:r>
          </a:p>
          <a:p>
            <a:pPr marL="214313" indent="-214313">
              <a:buFont typeface="Arial" panose="020B0604020202020204" pitchFamily="34" charset="0"/>
              <a:buChar char="•"/>
            </a:pPr>
            <a:r>
              <a:rPr lang="en-IN" sz="2000" dirty="0">
                <a:latin typeface="Times New Roman" panose="02020603050405020304" pitchFamily="18" charset="0"/>
                <a:ea typeface="Roboto" panose="02000000000000000000" pitchFamily="2" charset="0"/>
                <a:cs typeface="Times New Roman" panose="02020603050405020304" pitchFamily="18" charset="0"/>
              </a:rPr>
              <a:t>Automatically select and fills the required data</a:t>
            </a:r>
            <a:r>
              <a:rPr lang="en" sz="2000" dirty="0">
                <a:latin typeface="Times New Roman" panose="02020603050405020304" pitchFamily="18" charset="0"/>
                <a:ea typeface="Roboto" panose="02000000000000000000" pitchFamily="2" charset="0"/>
                <a:cs typeface="Times New Roman" panose="02020603050405020304" pitchFamily="18" charset="0"/>
              </a:rPr>
              <a:t> with one click</a:t>
            </a:r>
          </a:p>
          <a:p>
            <a:pPr marL="214313" indent="-214313">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O</a:t>
            </a:r>
            <a:r>
              <a:rPr lang="en" sz="2000" dirty="0">
                <a:latin typeface="Times New Roman" panose="02020603050405020304" pitchFamily="18" charset="0"/>
                <a:cs typeface="Times New Roman" panose="02020603050405020304" pitchFamily="18" charset="0"/>
              </a:rPr>
              <a:t>ption to store the data </a:t>
            </a:r>
            <a:r>
              <a:rPr lang="en-IN" sz="2000" dirty="0">
                <a:latin typeface="Times New Roman" panose="02020603050405020304" pitchFamily="18" charset="0"/>
                <a:cs typeface="Times New Roman" panose="02020603050405020304" pitchFamily="18" charset="0"/>
              </a:rPr>
              <a:t>only locally also</a:t>
            </a:r>
            <a:endParaRPr sz="20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755F0A5C-BB3F-45C4-BCE0-4DAB42C260EC}"/>
              </a:ext>
            </a:extLst>
          </p:cNvPr>
          <p:cNvGrpSpPr/>
          <p:nvPr/>
        </p:nvGrpSpPr>
        <p:grpSpPr>
          <a:xfrm>
            <a:off x="3861400" y="1212905"/>
            <a:ext cx="5114600" cy="3742732"/>
            <a:chOff x="3693400" y="725225"/>
            <a:chExt cx="5114600" cy="3742732"/>
          </a:xfrm>
        </p:grpSpPr>
        <p:sp>
          <p:nvSpPr>
            <p:cNvPr id="475" name="Google Shape;475;p35"/>
            <p:cNvSpPr/>
            <p:nvPr/>
          </p:nvSpPr>
          <p:spPr>
            <a:xfrm>
              <a:off x="3693400" y="725225"/>
              <a:ext cx="4807549" cy="374273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9525"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id="{685F5B4D-74AA-4C14-BA47-9D09EC4A5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511" y="978661"/>
              <a:ext cx="2041620" cy="628191"/>
            </a:xfrm>
            <a:prstGeom prst="rect">
              <a:avLst/>
            </a:prstGeom>
          </p:spPr>
        </p:pic>
        <p:pic>
          <p:nvPicPr>
            <p:cNvPr id="7" name="Picture 6">
              <a:extLst>
                <a:ext uri="{FF2B5EF4-FFF2-40B4-BE49-F238E27FC236}">
                  <a16:creationId xmlns:a16="http://schemas.microsoft.com/office/drawing/2014/main" id="{86FBE68E-F060-436F-9DF6-947A3072BE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0119" y="1868396"/>
              <a:ext cx="1652817" cy="756734"/>
            </a:xfrm>
            <a:prstGeom prst="rect">
              <a:avLst/>
            </a:prstGeom>
          </p:spPr>
        </p:pic>
        <p:pic>
          <p:nvPicPr>
            <p:cNvPr id="8" name="Picture 7">
              <a:extLst>
                <a:ext uri="{FF2B5EF4-FFF2-40B4-BE49-F238E27FC236}">
                  <a16:creationId xmlns:a16="http://schemas.microsoft.com/office/drawing/2014/main" id="{85BB1F3B-D8A0-4FC2-B0E1-6FA74126F2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108" y="3062994"/>
              <a:ext cx="1756837" cy="511101"/>
            </a:xfrm>
            <a:prstGeom prst="rect">
              <a:avLst/>
            </a:prstGeom>
          </p:spPr>
        </p:pic>
        <p:pic>
          <p:nvPicPr>
            <p:cNvPr id="9" name="Picture 8">
              <a:extLst>
                <a:ext uri="{FF2B5EF4-FFF2-40B4-BE49-F238E27FC236}">
                  <a16:creationId xmlns:a16="http://schemas.microsoft.com/office/drawing/2014/main" id="{34468740-C0C5-4ADC-9B01-DAF9CC74C9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6534" y="874517"/>
              <a:ext cx="2174822" cy="832363"/>
            </a:xfrm>
            <a:prstGeom prst="rect">
              <a:avLst/>
            </a:prstGeom>
          </p:spPr>
        </p:pic>
        <p:pic>
          <p:nvPicPr>
            <p:cNvPr id="10" name="Picture 9">
              <a:extLst>
                <a:ext uri="{FF2B5EF4-FFF2-40B4-BE49-F238E27FC236}">
                  <a16:creationId xmlns:a16="http://schemas.microsoft.com/office/drawing/2014/main" id="{16E3E383-D0ED-4D54-8294-5F5E0F4C5E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6720" y="1463238"/>
              <a:ext cx="3301280" cy="1751417"/>
            </a:xfrm>
            <a:prstGeom prst="rect">
              <a:avLst/>
            </a:prstGeom>
          </p:spPr>
        </p:pic>
        <p:pic>
          <p:nvPicPr>
            <p:cNvPr id="11" name="Picture 10">
              <a:extLst>
                <a:ext uri="{FF2B5EF4-FFF2-40B4-BE49-F238E27FC236}">
                  <a16:creationId xmlns:a16="http://schemas.microsoft.com/office/drawing/2014/main" id="{FD1E83DA-1753-43B4-B29E-114EECF026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4854" y="3214655"/>
              <a:ext cx="1766028" cy="260891"/>
            </a:xfrm>
            <a:prstGeom prst="rect">
              <a:avLst/>
            </a:prstGeom>
          </p:spPr>
        </p:pic>
      </p:grpSp>
      <p:sp>
        <p:nvSpPr>
          <p:cNvPr id="4" name="TextBox 3">
            <a:extLst>
              <a:ext uri="{FF2B5EF4-FFF2-40B4-BE49-F238E27FC236}">
                <a16:creationId xmlns:a16="http://schemas.microsoft.com/office/drawing/2014/main" id="{7CA8C83C-16C6-47CA-B223-DCF430317C96}"/>
              </a:ext>
            </a:extLst>
          </p:cNvPr>
          <p:cNvSpPr txBox="1"/>
          <p:nvPr/>
        </p:nvSpPr>
        <p:spPr>
          <a:xfrm>
            <a:off x="3386667" y="189653"/>
            <a:ext cx="5499946" cy="584775"/>
          </a:xfrm>
          <a:prstGeom prst="rect">
            <a:avLst/>
          </a:prstGeom>
          <a:noFill/>
        </p:spPr>
        <p:txBody>
          <a:bodyPr wrap="square" rtlCol="0">
            <a:spAutoFit/>
          </a:bodyPr>
          <a:lstStyle/>
          <a:p>
            <a:r>
              <a:rPr lang="en-IN" sz="32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Miriam Libre"/>
                <a:cs typeface="Times New Roman" panose="02020603050405020304" pitchFamily="18" charset="0"/>
                <a:sym typeface="Miriam Libre"/>
              </a:rPr>
              <a:t>COMPETITION</a:t>
            </a:r>
            <a:endParaRPr lang="en-IN" sz="32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1BEE7D2-66D2-41DF-9A21-4F93EA9D681B}"/>
              </a:ext>
            </a:extLst>
          </p:cNvPr>
          <p:cNvSpPr txBox="1"/>
          <p:nvPr/>
        </p:nvSpPr>
        <p:spPr>
          <a:xfrm>
            <a:off x="2959546" y="188532"/>
            <a:ext cx="368392" cy="584775"/>
          </a:xfrm>
          <a:prstGeom prst="rect">
            <a:avLst/>
          </a:prstGeom>
          <a:noFill/>
        </p:spPr>
        <p:txBody>
          <a:bodyPr wrap="square" rtlCol="0">
            <a:spAutoFit/>
          </a:bodyPr>
          <a:lstStyle/>
          <a:p>
            <a:r>
              <a:rPr lang="en-IN" sz="3200" dirty="0">
                <a:solidFill>
                  <a:schemeClr val="accent1">
                    <a:lumMod val="75000"/>
                  </a:schemeClr>
                </a:solidFill>
                <a:effectLst>
                  <a:outerShdw blurRad="38100" dist="38100" dir="2700000" algn="tl">
                    <a:srgbClr val="000000">
                      <a:alpha val="43137"/>
                    </a:srgbClr>
                  </a:outerShdw>
                </a:effectLst>
              </a:rPr>
              <a:t>&amp;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p24"/>
          <p:cNvSpPr txBox="1">
            <a:spLocks noGrp="1"/>
          </p:cNvSpPr>
          <p:nvPr>
            <p:ph type="body" idx="1"/>
          </p:nvPr>
        </p:nvSpPr>
        <p:spPr>
          <a:xfrm>
            <a:off x="232012" y="-127878"/>
            <a:ext cx="2927445" cy="1619545"/>
          </a:xfrm>
          <a:prstGeom prst="rect">
            <a:avLst/>
          </a:prstGeom>
        </p:spPr>
        <p:txBody>
          <a:bodyPr spcFirstLastPara="1" wrap="square" lIns="91425" tIns="91425" rIns="91425" bIns="91425" anchor="ctr" anchorCtr="0">
            <a:noAutofit/>
          </a:bodyPr>
          <a:lstStyle/>
          <a:p>
            <a:pPr marL="0" lvl="0" indent="0"/>
            <a:r>
              <a:rPr lang="en-IN" sz="4000" dirty="0">
                <a:solidFill>
                  <a:schemeClr val="accent1">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a:t>
            </a:r>
          </a:p>
        </p:txBody>
      </p:sp>
      <p:sp>
        <p:nvSpPr>
          <p:cNvPr id="331" name="Google Shape;331;p2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latin typeface="Times New Roman" panose="02020603050405020304" pitchFamily="18" charset="0"/>
                <a:cs typeface="Times New Roman" panose="02020603050405020304" pitchFamily="18" charset="0"/>
              </a:rPr>
              <a:t>8</a:t>
            </a:fld>
            <a:endParaRPr>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8A4615D-4D24-4B86-A571-B087A3A7694D}"/>
              </a:ext>
            </a:extLst>
          </p:cNvPr>
          <p:cNvPicPr>
            <a:picLocks noChangeAspect="1"/>
          </p:cNvPicPr>
          <p:nvPr/>
        </p:nvPicPr>
        <p:blipFill>
          <a:blip r:embed="rId3"/>
          <a:stretch>
            <a:fillRect/>
          </a:stretch>
        </p:blipFill>
        <p:spPr>
          <a:xfrm>
            <a:off x="1208625" y="2039310"/>
            <a:ext cx="6709986" cy="2493221"/>
          </a:xfrm>
          <a:prstGeom prst="rect">
            <a:avLst/>
          </a:prstGeom>
        </p:spPr>
      </p:pic>
      <p:sp>
        <p:nvSpPr>
          <p:cNvPr id="2" name="TextBox 1">
            <a:extLst>
              <a:ext uri="{FF2B5EF4-FFF2-40B4-BE49-F238E27FC236}">
                <a16:creationId xmlns:a16="http://schemas.microsoft.com/office/drawing/2014/main" id="{37DB70D2-B26B-4D78-8D9C-B5B1CF80C58D}"/>
              </a:ext>
            </a:extLst>
          </p:cNvPr>
          <p:cNvSpPr txBox="1"/>
          <p:nvPr/>
        </p:nvSpPr>
        <p:spPr>
          <a:xfrm>
            <a:off x="762779" y="1353567"/>
            <a:ext cx="4058883" cy="400110"/>
          </a:xfrm>
          <a:prstGeom prst="rect">
            <a:avLst/>
          </a:prstGeom>
          <a:noFill/>
        </p:spPr>
        <p:txBody>
          <a:bodyPr wrap="square" rtlCol="0">
            <a:spAutoFit/>
          </a:bodyPr>
          <a:lstStyle/>
          <a:p>
            <a:pPr marL="342900" indent="-342900">
              <a:buFont typeface="Arial" panose="020B0604020202020204" pitchFamily="34" charset="0"/>
              <a:buChar char="•"/>
            </a:pPr>
            <a:r>
              <a:rPr lang="en-IN" sz="2000" dirty="0">
                <a:solidFill>
                  <a:schemeClr val="accent1">
                    <a:lumMod val="75000"/>
                  </a:schemeClr>
                </a:solidFill>
                <a:latin typeface="Times New Roman" panose="02020603050405020304" pitchFamily="18" charset="0"/>
                <a:cs typeface="Times New Roman" panose="02020603050405020304" pitchFamily="18" charset="0"/>
              </a:rPr>
              <a:t>Development Roadmap</a:t>
            </a:r>
            <a:endParaRPr lang="en-IN" sz="20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36966262-D1A0-46EC-8517-1B2B499C5EE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800" l="4000" r="93600">
                        <a14:foregroundMark x1="10844" y1="69092" x2="8000" y2="70600"/>
                        <a14:foregroundMark x1="24600" y1="61800" x2="22830" y2="62739"/>
                        <a14:foregroundMark x1="10702" y1="72348" x2="38600" y2="90400"/>
                        <a14:foregroundMark x1="8000" y1="70600" x2="9616" y2="71646"/>
                        <a14:foregroundMark x1="38600" y1="90400" x2="53600" y2="80200"/>
                        <a14:foregroundMark x1="53600" y1="80200" x2="70600" y2="87000"/>
                        <a14:foregroundMark x1="87548" y1="84496" x2="88200" y2="84400"/>
                        <a14:foregroundMark x1="70600" y1="87000" x2="79355" y2="85707"/>
                        <a14:foregroundMark x1="84445" y1="80073" x2="76400" y2="70800"/>
                        <a14:foregroundMark x1="85763" y1="81592" x2="84824" y2="80509"/>
                        <a14:foregroundMark x1="87636" y1="83750" x2="87442" y2="83526"/>
                        <a14:foregroundMark x1="87983" y1="84149" x2="87662" y2="83780"/>
                        <a14:foregroundMark x1="88200" y1="84400" x2="88109" y2="84295"/>
                        <a14:foregroundMark x1="76400" y1="70800" x2="58600" y2="74800"/>
                        <a14:foregroundMark x1="58600" y1="74800" x2="40800" y2="74000"/>
                        <a14:foregroundMark x1="40800" y1="74000" x2="25400" y2="63800"/>
                        <a14:foregroundMark x1="25400" y1="63800" x2="25200" y2="63200"/>
                        <a14:foregroundMark x1="15094" y1="69900" x2="34000" y2="70600"/>
                        <a14:foregroundMark x1="34000" y1="70600" x2="28400" y2="74800"/>
                        <a14:foregroundMark x1="4000" y1="72000" x2="19800" y2="79800"/>
                        <a14:foregroundMark x1="28600" y1="85400" x2="40200" y2="70800"/>
                        <a14:foregroundMark x1="40200" y1="70800" x2="43000" y2="83400"/>
                        <a14:foregroundMark x1="70800" y1="71200" x2="73000" y2="66000"/>
                        <a14:foregroundMark x1="81581" y1="80664" x2="93600" y2="76200"/>
                        <a14:foregroundMark x1="81456" y1="80711" x2="81501" y2="80694"/>
                        <a14:foregroundMark x1="78600" y1="80000" x2="80151" y2="81193"/>
                        <a14:foregroundMark x1="42000" y1="84800" x2="40200" y2="85800"/>
                        <a14:foregroundMark x1="71800" y1="82400" x2="70000" y2="86400"/>
                        <a14:foregroundMark x1="68600" y1="84800" x2="77162" y2="82580"/>
                        <a14:foregroundMark x1="47000" y1="90800" x2="28800" y2="89000"/>
                        <a14:foregroundMark x1="28800" y1="89000" x2="26800" y2="87400"/>
                        <a14:foregroundMark x1="89400" y1="78400" x2="89800" y2="75800"/>
                        <a14:foregroundMark x1="30200" y1="77400" x2="33600" y2="74400"/>
                        <a14:backgroundMark x1="87400" y1="84400" x2="87800" y2="83400"/>
                        <a14:backgroundMark x1="10600" y1="69600" x2="22800" y2="62800"/>
                        <a14:backgroundMark x1="85400" y1="85200" x2="83400" y2="84400"/>
                        <a14:backgroundMark x1="83400" y1="84400" x2="80600" y2="86200"/>
                        <a14:backgroundMark x1="82800" y1="85800" x2="87200" y2="84000"/>
                        <a14:backgroundMark x1="87200" y1="84000" x2="79000" y2="85200"/>
                        <a14:backgroundMark x1="88000" y1="84200" x2="87800" y2="83400"/>
                      </a14:backgroundRemoval>
                    </a14:imgEffect>
                  </a14:imgLayer>
                </a14:imgProps>
              </a:ext>
              <a:ext uri="{837473B0-CC2E-450A-ABE3-18F120FF3D39}">
                <a1611:picAttrSrcUrl xmlns="" xmlns:a1611="http://schemas.microsoft.com/office/drawing/2016/11/main" r:id="rId6"/>
              </a:ext>
            </a:extLst>
          </a:blip>
          <a:stretch>
            <a:fillRect/>
          </a:stretch>
        </p:blipFill>
        <p:spPr>
          <a:xfrm>
            <a:off x="7226074" y="-59007"/>
            <a:ext cx="1917926" cy="21946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5"/>
          <p:cNvSpPr txBox="1">
            <a:spLocks noGrp="1"/>
          </p:cNvSpPr>
          <p:nvPr>
            <p:ph type="title"/>
          </p:nvPr>
        </p:nvSpPr>
        <p:spPr>
          <a:xfrm>
            <a:off x="772964" y="282872"/>
            <a:ext cx="3305655" cy="543132"/>
          </a:xfrm>
          <a:prstGeom prst="rect">
            <a:avLst/>
          </a:prstGeom>
        </p:spPr>
        <p:txBody>
          <a:bodyPr spcFirstLastPara="1" wrap="square" lIns="91425" tIns="91425" rIns="91425" bIns="91425" anchor="b" anchorCtr="0">
            <a:noAutofit/>
          </a:bodyPr>
          <a:lstStyle/>
          <a:p>
            <a:pPr marL="342900" lvl="0" indent="-342900">
              <a:buFont typeface="Arial" panose="020B0604020202020204" pitchFamily="34" charset="0"/>
              <a:buChar char="•"/>
            </a:pPr>
            <a:r>
              <a:rPr lang="en-IN" sz="2000" dirty="0">
                <a:solidFill>
                  <a:schemeClr val="accent1">
                    <a:lumMod val="75000"/>
                  </a:schemeClr>
                </a:solidFill>
              </a:rPr>
              <a:t>User Flow</a:t>
            </a:r>
            <a:endParaRPr sz="2000" dirty="0">
              <a:solidFill>
                <a:schemeClr val="accent1">
                  <a:lumMod val="75000"/>
                </a:schemeClr>
              </a:solidFill>
            </a:endParaRPr>
          </a:p>
        </p:txBody>
      </p:sp>
      <p:sp>
        <p:nvSpPr>
          <p:cNvPr id="337" name="Google Shape;337;p25"/>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339" name="Google Shape;339;p25"/>
          <p:cNvSpPr txBox="1"/>
          <p:nvPr/>
        </p:nvSpPr>
        <p:spPr>
          <a:xfrm>
            <a:off x="2178452" y="3079599"/>
            <a:ext cx="1662600" cy="92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200" dirty="0">
              <a:latin typeface="Barlow Light"/>
              <a:ea typeface="Barlow Light"/>
              <a:cs typeface="Barlow Light"/>
              <a:sym typeface="Barlow Light"/>
            </a:endParaRPr>
          </a:p>
        </p:txBody>
      </p:sp>
      <p:graphicFrame>
        <p:nvGraphicFramePr>
          <p:cNvPr id="18" name="Content Placeholder 10">
            <a:extLst>
              <a:ext uri="{FF2B5EF4-FFF2-40B4-BE49-F238E27FC236}">
                <a16:creationId xmlns:a16="http://schemas.microsoft.com/office/drawing/2014/main" id="{3DB87B8E-E1CD-4A80-A110-6471352C2D08}"/>
              </a:ext>
            </a:extLst>
          </p:cNvPr>
          <p:cNvGraphicFramePr>
            <a:graphicFrameLocks/>
          </p:cNvGraphicFramePr>
          <p:nvPr>
            <p:extLst>
              <p:ext uri="{D42A27DB-BD31-4B8C-83A1-F6EECF244321}">
                <p14:modId xmlns:p14="http://schemas.microsoft.com/office/powerpoint/2010/main" val="1143204891"/>
              </p:ext>
            </p:extLst>
          </p:nvPr>
        </p:nvGraphicFramePr>
        <p:xfrm>
          <a:off x="197353" y="777882"/>
          <a:ext cx="5867948" cy="857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E9AF8BC-8CA2-4320-887B-D1019ED8C622}"/>
              </a:ext>
            </a:extLst>
          </p:cNvPr>
          <p:cNvSpPr txBox="1"/>
          <p:nvPr/>
        </p:nvSpPr>
        <p:spPr>
          <a:xfrm>
            <a:off x="842038" y="2208175"/>
            <a:ext cx="2768770" cy="400110"/>
          </a:xfrm>
          <a:prstGeom prst="rect">
            <a:avLst/>
          </a:prstGeom>
          <a:noFill/>
        </p:spPr>
        <p:txBody>
          <a:bodyPr wrap="square" rtlCol="0">
            <a:spAutoFit/>
          </a:bodyPr>
          <a:lstStyle/>
          <a:p>
            <a:pPr marL="285750" indent="-285750">
              <a:buFont typeface="Arial" panose="020B0604020202020204" pitchFamily="34" charset="0"/>
              <a:buChar char="•"/>
            </a:pPr>
            <a:r>
              <a:rPr lang="en-IN" sz="2000" dirty="0">
                <a:solidFill>
                  <a:schemeClr val="accent1">
                    <a:lumMod val="75000"/>
                  </a:schemeClr>
                </a:solidFill>
                <a:latin typeface="Miriam Libre" panose="020B0604020202020204" charset="-79"/>
                <a:cs typeface="Miriam Libre" panose="020B0604020202020204" charset="-79"/>
              </a:rPr>
              <a:t>Purchase Flow</a:t>
            </a:r>
          </a:p>
        </p:txBody>
      </p:sp>
      <p:graphicFrame>
        <p:nvGraphicFramePr>
          <p:cNvPr id="4" name="Diagram 3">
            <a:extLst>
              <a:ext uri="{FF2B5EF4-FFF2-40B4-BE49-F238E27FC236}">
                <a16:creationId xmlns:a16="http://schemas.microsoft.com/office/drawing/2014/main" id="{B750411A-47DC-4C0E-A13C-32F9CA6DB94B}"/>
              </a:ext>
            </a:extLst>
          </p:cNvPr>
          <p:cNvGraphicFramePr/>
          <p:nvPr>
            <p:extLst>
              <p:ext uri="{D42A27DB-BD31-4B8C-83A1-F6EECF244321}">
                <p14:modId xmlns:p14="http://schemas.microsoft.com/office/powerpoint/2010/main" val="2895105151"/>
              </p:ext>
            </p:extLst>
          </p:nvPr>
        </p:nvGraphicFramePr>
        <p:xfrm>
          <a:off x="0" y="2571749"/>
          <a:ext cx="6065300" cy="20319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theme/theme1.xml><?xml version="1.0" encoding="utf-8"?>
<a:theme xmlns:a="http://schemas.openxmlformats.org/drawingml/2006/main" name="Roderigo templat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3380</TotalTime>
  <Words>864</Words>
  <Application>Microsoft Office PowerPoint</Application>
  <PresentationFormat>On-screen Show (16:9)</PresentationFormat>
  <Paragraphs>141</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Barlow Light</vt:lpstr>
      <vt:lpstr>Courier New</vt:lpstr>
      <vt:lpstr>Montserrat</vt:lpstr>
      <vt:lpstr>Miriam Libre</vt:lpstr>
      <vt:lpstr>Barlow</vt:lpstr>
      <vt:lpstr>Times New Roman</vt:lpstr>
      <vt:lpstr>Calibri</vt:lpstr>
      <vt:lpstr>Arial</vt:lpstr>
      <vt:lpstr>Work Sans</vt:lpstr>
      <vt:lpstr>Malgun Gothic Semilight</vt:lpstr>
      <vt:lpstr>Roboto</vt:lpstr>
      <vt:lpstr>Roderigo template</vt:lpstr>
      <vt:lpstr>EASYFILL</vt:lpstr>
      <vt:lpstr>PowerPoint Presentation</vt:lpstr>
      <vt:lpstr>PROBLEM</vt:lpstr>
      <vt:lpstr>SOLUTION</vt:lpstr>
      <vt:lpstr>WHY NOW?</vt:lpstr>
      <vt:lpstr>56 Crores  (online users in India)</vt:lpstr>
      <vt:lpstr>PowerPoint Presentation</vt:lpstr>
      <vt:lpstr>PowerPoint Presentation</vt:lpstr>
      <vt:lpstr>User Flow</vt:lpstr>
      <vt:lpstr>BUSINESS MODEL</vt:lpstr>
      <vt:lpstr>TEAM</vt:lpstr>
      <vt:lpstr>FINANCIALS</vt:lpstr>
      <vt:lpstr>MILESTONES AND METRICS</vt:lpstr>
      <vt:lpstr>RISK EVALUATION AND COPING STRATEGIES</vt:lpstr>
      <vt:lpstr>LEGAL ENVIRONMENT</vt:lpstr>
      <vt:lpstr>VISION</vt:lpstr>
      <vt:lpstr>APPENDIX</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EASYFILL</dc:title>
  <dc:creator>Hp</dc:creator>
  <cp:lastModifiedBy>HP</cp:lastModifiedBy>
  <cp:revision>45</cp:revision>
  <dcterms:modified xsi:type="dcterms:W3CDTF">2020-02-25T17:41:00Z</dcterms:modified>
</cp:coreProperties>
</file>