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3.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0" r:id="rId3"/>
    <p:sldId id="285" r:id="rId4"/>
    <p:sldId id="257" r:id="rId5"/>
    <p:sldId id="258" r:id="rId6"/>
    <p:sldId id="272" r:id="rId7"/>
    <p:sldId id="263" r:id="rId8"/>
    <p:sldId id="259" r:id="rId9"/>
    <p:sldId id="260" r:id="rId10"/>
    <p:sldId id="273" r:id="rId11"/>
    <p:sldId id="286" r:id="rId12"/>
    <p:sldId id="264" r:id="rId13"/>
    <p:sldId id="266" r:id="rId14"/>
    <p:sldId id="267" r:id="rId15"/>
    <p:sldId id="274" r:id="rId16"/>
    <p:sldId id="276" r:id="rId17"/>
    <p:sldId id="275" r:id="rId18"/>
    <p:sldId id="277" r:id="rId19"/>
    <p:sldId id="278" r:id="rId20"/>
    <p:sldId id="283" r:id="rId21"/>
    <p:sldId id="280" r:id="rId22"/>
    <p:sldId id="281" r:id="rId23"/>
    <p:sldId id="284" r:id="rId24"/>
    <p:sldId id="26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4660"/>
  </p:normalViewPr>
  <p:slideViewPr>
    <p:cSldViewPr snapToGrid="0">
      <p:cViewPr varScale="1">
        <p:scale>
          <a:sx n="74" d="100"/>
          <a:sy n="74" d="100"/>
        </p:scale>
        <p:origin x="4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BDAD1-D3D7-4B6D-9896-7A4911B4B6F3}"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n-IN"/>
        </a:p>
      </dgm:t>
    </dgm:pt>
    <dgm:pt modelId="{B4A745F3-E847-4C8E-9BF2-AAEE445E8816}">
      <dgm:prSet phldrT="[Text]"/>
      <dgm:spPr/>
      <dgm:t>
        <a:bodyPr/>
        <a:lstStyle/>
        <a:p>
          <a:r>
            <a:rPr lang="en-IN" dirty="0"/>
            <a:t>Material Required: </a:t>
          </a:r>
        </a:p>
      </dgm:t>
    </dgm:pt>
    <dgm:pt modelId="{C4C1B5E5-B005-4BD7-919D-4F323D486DEA}" type="parTrans" cxnId="{A28F3EE3-3C40-46D5-AADF-1EB0F72842C5}">
      <dgm:prSet/>
      <dgm:spPr/>
      <dgm:t>
        <a:bodyPr/>
        <a:lstStyle/>
        <a:p>
          <a:endParaRPr lang="en-IN"/>
        </a:p>
      </dgm:t>
    </dgm:pt>
    <dgm:pt modelId="{319640B8-C3D4-4099-9B1B-D6EA64ED1162}" type="sibTrans" cxnId="{A28F3EE3-3C40-46D5-AADF-1EB0F72842C5}">
      <dgm:prSet/>
      <dgm:spPr/>
      <dgm:t>
        <a:bodyPr/>
        <a:lstStyle/>
        <a:p>
          <a:endParaRPr lang="en-IN"/>
        </a:p>
      </dgm:t>
    </dgm:pt>
    <dgm:pt modelId="{3A55D25C-148B-4A73-A845-41886F60AF62}">
      <dgm:prSet phldrT="[Text]"/>
      <dgm:spPr/>
      <dgm:t>
        <a:bodyPr/>
        <a:lstStyle/>
        <a:p>
          <a:r>
            <a:rPr lang="en-IN" dirty="0"/>
            <a:t>Rubber Powder</a:t>
          </a:r>
        </a:p>
      </dgm:t>
    </dgm:pt>
    <dgm:pt modelId="{BB440B07-6E4E-4CAA-8B53-AD3994FD4BA8}" type="parTrans" cxnId="{7945666D-AFFC-4DDD-9DDE-C1F3522E9EC6}">
      <dgm:prSet/>
      <dgm:spPr/>
      <dgm:t>
        <a:bodyPr/>
        <a:lstStyle/>
        <a:p>
          <a:endParaRPr lang="en-IN"/>
        </a:p>
      </dgm:t>
    </dgm:pt>
    <dgm:pt modelId="{BD656D92-8264-4D4E-913F-D41D4B24F281}" type="sibTrans" cxnId="{7945666D-AFFC-4DDD-9DDE-C1F3522E9EC6}">
      <dgm:prSet/>
      <dgm:spPr/>
      <dgm:t>
        <a:bodyPr/>
        <a:lstStyle/>
        <a:p>
          <a:endParaRPr lang="en-IN"/>
        </a:p>
      </dgm:t>
    </dgm:pt>
    <dgm:pt modelId="{12C88E55-9888-410F-9667-F8740C67621A}">
      <dgm:prSet phldrT="[Text]"/>
      <dgm:spPr/>
      <dgm:t>
        <a:bodyPr/>
        <a:lstStyle/>
        <a:p>
          <a:r>
            <a:rPr lang="en-IN" dirty="0"/>
            <a:t>Features:</a:t>
          </a:r>
        </a:p>
      </dgm:t>
    </dgm:pt>
    <dgm:pt modelId="{80B4B22E-93AC-4B0F-BE64-E794791F16A1}" type="parTrans" cxnId="{F718A9E1-0813-4DAB-9744-63D405B05199}">
      <dgm:prSet/>
      <dgm:spPr/>
      <dgm:t>
        <a:bodyPr/>
        <a:lstStyle/>
        <a:p>
          <a:endParaRPr lang="en-IN"/>
        </a:p>
      </dgm:t>
    </dgm:pt>
    <dgm:pt modelId="{E6E1DFD3-E8AF-4F09-A7BE-C989EB188ECB}" type="sibTrans" cxnId="{F718A9E1-0813-4DAB-9744-63D405B05199}">
      <dgm:prSet/>
      <dgm:spPr/>
      <dgm:t>
        <a:bodyPr/>
        <a:lstStyle/>
        <a:p>
          <a:endParaRPr lang="en-IN"/>
        </a:p>
      </dgm:t>
    </dgm:pt>
    <dgm:pt modelId="{872E5A7D-FA5A-40FF-A42F-58E6DFEE591E}">
      <dgm:prSet phldrT="[Text]"/>
      <dgm:spPr/>
      <dgm:t>
        <a:bodyPr/>
        <a:lstStyle/>
        <a:p>
          <a:r>
            <a:rPr lang="en-IN" dirty="0"/>
            <a:t>Eco Friendly</a:t>
          </a:r>
        </a:p>
      </dgm:t>
    </dgm:pt>
    <dgm:pt modelId="{8E7B8D6F-C8A1-49E2-989F-87265238B795}" type="parTrans" cxnId="{454ED77A-0388-47E9-A934-AAAC4131D5B3}">
      <dgm:prSet/>
      <dgm:spPr/>
      <dgm:t>
        <a:bodyPr/>
        <a:lstStyle/>
        <a:p>
          <a:endParaRPr lang="en-IN"/>
        </a:p>
      </dgm:t>
    </dgm:pt>
    <dgm:pt modelId="{111A51A9-930E-435C-9891-548355DD6AD1}" type="sibTrans" cxnId="{454ED77A-0388-47E9-A934-AAAC4131D5B3}">
      <dgm:prSet/>
      <dgm:spPr/>
      <dgm:t>
        <a:bodyPr/>
        <a:lstStyle/>
        <a:p>
          <a:endParaRPr lang="en-IN"/>
        </a:p>
      </dgm:t>
    </dgm:pt>
    <dgm:pt modelId="{C5E4947C-9769-4719-B0C3-F41A8AB61610}">
      <dgm:prSet phldrT="[Text]"/>
      <dgm:spPr/>
      <dgm:t>
        <a:bodyPr/>
        <a:lstStyle/>
        <a:p>
          <a:r>
            <a:rPr lang="en-IN" dirty="0"/>
            <a:t>Architecture</a:t>
          </a:r>
        </a:p>
      </dgm:t>
    </dgm:pt>
    <dgm:pt modelId="{27499650-EB26-4F44-A672-7B375707DCB3}" type="parTrans" cxnId="{6DA785D4-9975-4917-AA19-9574FFDAFBA0}">
      <dgm:prSet/>
      <dgm:spPr/>
      <dgm:t>
        <a:bodyPr/>
        <a:lstStyle/>
        <a:p>
          <a:endParaRPr lang="en-IN"/>
        </a:p>
      </dgm:t>
    </dgm:pt>
    <dgm:pt modelId="{2D639504-55D2-48AC-BAA7-BE1B04A72732}" type="sibTrans" cxnId="{6DA785D4-9975-4917-AA19-9574FFDAFBA0}">
      <dgm:prSet/>
      <dgm:spPr/>
      <dgm:t>
        <a:bodyPr/>
        <a:lstStyle/>
        <a:p>
          <a:endParaRPr lang="en-IN"/>
        </a:p>
      </dgm:t>
    </dgm:pt>
    <dgm:pt modelId="{5BAFE373-0D49-4879-B757-113FC2B54FCA}">
      <dgm:prSet phldrT="[Text]"/>
      <dgm:spPr/>
      <dgm:t>
        <a:bodyPr/>
        <a:lstStyle/>
        <a:p>
          <a:r>
            <a:rPr lang="en-IN" dirty="0"/>
            <a:t>Building Houses</a:t>
          </a:r>
        </a:p>
      </dgm:t>
    </dgm:pt>
    <dgm:pt modelId="{1D278B93-D299-44F0-9E94-C2F9DF8A550E}" type="parTrans" cxnId="{40DD2B51-2CFB-4727-B072-63F655EF6F6F}">
      <dgm:prSet/>
      <dgm:spPr/>
      <dgm:t>
        <a:bodyPr/>
        <a:lstStyle/>
        <a:p>
          <a:endParaRPr lang="en-IN"/>
        </a:p>
      </dgm:t>
    </dgm:pt>
    <dgm:pt modelId="{706F96CF-2CE0-40BE-BDDD-285D77135A46}" type="sibTrans" cxnId="{40DD2B51-2CFB-4727-B072-63F655EF6F6F}">
      <dgm:prSet/>
      <dgm:spPr/>
      <dgm:t>
        <a:bodyPr/>
        <a:lstStyle/>
        <a:p>
          <a:endParaRPr lang="en-IN"/>
        </a:p>
      </dgm:t>
    </dgm:pt>
    <dgm:pt modelId="{C81C5C74-F09D-420C-B787-1FA78B3CFE59}">
      <dgm:prSet phldrT="[Text]"/>
      <dgm:spPr/>
      <dgm:t>
        <a:bodyPr/>
        <a:lstStyle/>
        <a:p>
          <a:r>
            <a:rPr lang="en-IN" dirty="0"/>
            <a:t>Roads</a:t>
          </a:r>
        </a:p>
      </dgm:t>
    </dgm:pt>
    <dgm:pt modelId="{575E76A1-6FF8-4ADA-86DE-B63D7077695B}" type="parTrans" cxnId="{A14F0AF7-A8D7-4E96-981E-E0FE61097443}">
      <dgm:prSet/>
      <dgm:spPr/>
      <dgm:t>
        <a:bodyPr/>
        <a:lstStyle/>
        <a:p>
          <a:endParaRPr lang="en-IN"/>
        </a:p>
      </dgm:t>
    </dgm:pt>
    <dgm:pt modelId="{3D8911DB-B4FB-4C43-90FC-0242DCB7B0E1}" type="sibTrans" cxnId="{A14F0AF7-A8D7-4E96-981E-E0FE61097443}">
      <dgm:prSet/>
      <dgm:spPr/>
      <dgm:t>
        <a:bodyPr/>
        <a:lstStyle/>
        <a:p>
          <a:endParaRPr lang="en-IN"/>
        </a:p>
      </dgm:t>
    </dgm:pt>
    <dgm:pt modelId="{3510B157-1F96-4A3E-9923-97B53E725D20}">
      <dgm:prSet/>
      <dgm:spPr/>
      <dgm:t>
        <a:bodyPr/>
        <a:lstStyle/>
        <a:p>
          <a:r>
            <a:rPr lang="en-IN"/>
            <a:t>Plastic</a:t>
          </a:r>
          <a:endParaRPr lang="en-IN" dirty="0"/>
        </a:p>
      </dgm:t>
    </dgm:pt>
    <dgm:pt modelId="{7ADDF322-BAF0-4ECB-BF91-0F5682980203}" type="parTrans" cxnId="{DDA7264A-FB5A-41A0-BAD6-37BB2CC02600}">
      <dgm:prSet/>
      <dgm:spPr/>
      <dgm:t>
        <a:bodyPr/>
        <a:lstStyle/>
        <a:p>
          <a:endParaRPr lang="en-IN"/>
        </a:p>
      </dgm:t>
    </dgm:pt>
    <dgm:pt modelId="{74ACD2EB-03F7-4749-9F17-A8827EF4FAB0}" type="sibTrans" cxnId="{DDA7264A-FB5A-41A0-BAD6-37BB2CC02600}">
      <dgm:prSet/>
      <dgm:spPr/>
      <dgm:t>
        <a:bodyPr/>
        <a:lstStyle/>
        <a:p>
          <a:endParaRPr lang="en-IN"/>
        </a:p>
      </dgm:t>
    </dgm:pt>
    <dgm:pt modelId="{ED1BEBCD-87D9-4F35-969F-BBFD25E5E4A3}">
      <dgm:prSet/>
      <dgm:spPr/>
      <dgm:t>
        <a:bodyPr/>
        <a:lstStyle/>
        <a:p>
          <a:r>
            <a:rPr lang="en-IN"/>
            <a:t>Binding Materials </a:t>
          </a:r>
          <a:endParaRPr lang="en-IN" dirty="0"/>
        </a:p>
      </dgm:t>
    </dgm:pt>
    <dgm:pt modelId="{69CB4DE1-498C-40A1-90D3-59176AB738A7}" type="parTrans" cxnId="{AE285410-87DA-43E3-B443-F6D50D0121FF}">
      <dgm:prSet/>
      <dgm:spPr/>
      <dgm:t>
        <a:bodyPr/>
        <a:lstStyle/>
        <a:p>
          <a:endParaRPr lang="en-IN"/>
        </a:p>
      </dgm:t>
    </dgm:pt>
    <dgm:pt modelId="{20483FE5-4EA7-4C53-8670-BA4F26ED3BEC}" type="sibTrans" cxnId="{AE285410-87DA-43E3-B443-F6D50D0121FF}">
      <dgm:prSet/>
      <dgm:spPr/>
      <dgm:t>
        <a:bodyPr/>
        <a:lstStyle/>
        <a:p>
          <a:endParaRPr lang="en-IN"/>
        </a:p>
      </dgm:t>
    </dgm:pt>
    <dgm:pt modelId="{C323EA6B-FC06-4F8E-AB76-58D4CBB07C27}">
      <dgm:prSet/>
      <dgm:spPr/>
      <dgm:t>
        <a:bodyPr/>
        <a:lstStyle/>
        <a:p>
          <a:r>
            <a:rPr lang="en-IN" dirty="0"/>
            <a:t>Chemicals (  for recycling)</a:t>
          </a:r>
        </a:p>
      </dgm:t>
    </dgm:pt>
    <dgm:pt modelId="{807A20FA-8C9C-4B5A-8741-53863903B7D6}" type="parTrans" cxnId="{D63D25D7-1245-463A-8CE3-CF5BF7A69431}">
      <dgm:prSet/>
      <dgm:spPr/>
      <dgm:t>
        <a:bodyPr/>
        <a:lstStyle/>
        <a:p>
          <a:endParaRPr lang="en-IN"/>
        </a:p>
      </dgm:t>
    </dgm:pt>
    <dgm:pt modelId="{68FD8130-0648-414D-B70A-0D30C554CE16}" type="sibTrans" cxnId="{D63D25D7-1245-463A-8CE3-CF5BF7A69431}">
      <dgm:prSet/>
      <dgm:spPr/>
      <dgm:t>
        <a:bodyPr/>
        <a:lstStyle/>
        <a:p>
          <a:endParaRPr lang="en-IN"/>
        </a:p>
      </dgm:t>
    </dgm:pt>
    <dgm:pt modelId="{093B96DD-EEDA-45D1-9CBE-155669AD7B57}">
      <dgm:prSet phldrT="[Text]"/>
      <dgm:spPr/>
      <dgm:t>
        <a:bodyPr/>
        <a:lstStyle/>
        <a:p>
          <a:r>
            <a:rPr lang="en-IN" dirty="0"/>
            <a:t>Durable</a:t>
          </a:r>
        </a:p>
      </dgm:t>
    </dgm:pt>
    <dgm:pt modelId="{38BE20C7-F105-42B4-B9FD-6237F967D7FB}" type="parTrans" cxnId="{D4DCF552-8E15-4035-9B0C-12DAA23426ED}">
      <dgm:prSet/>
      <dgm:spPr/>
      <dgm:t>
        <a:bodyPr/>
        <a:lstStyle/>
        <a:p>
          <a:endParaRPr lang="en-IN"/>
        </a:p>
      </dgm:t>
    </dgm:pt>
    <dgm:pt modelId="{BC9C10C5-F06B-45A7-B488-07641EB2DAF3}" type="sibTrans" cxnId="{D4DCF552-8E15-4035-9B0C-12DAA23426ED}">
      <dgm:prSet/>
      <dgm:spPr/>
      <dgm:t>
        <a:bodyPr/>
        <a:lstStyle/>
        <a:p>
          <a:endParaRPr lang="en-IN"/>
        </a:p>
      </dgm:t>
    </dgm:pt>
    <dgm:pt modelId="{F9CB71FB-D7F0-4256-8990-5908990329EA}">
      <dgm:prSet phldrT="[Text]"/>
      <dgm:spPr/>
      <dgm:t>
        <a:bodyPr/>
        <a:lstStyle/>
        <a:p>
          <a:r>
            <a:rPr lang="en-IN" dirty="0"/>
            <a:t>Heat Resistance</a:t>
          </a:r>
        </a:p>
      </dgm:t>
    </dgm:pt>
    <dgm:pt modelId="{8CA55B33-AF25-49E0-BE7D-1DBC316F7783}" type="parTrans" cxnId="{379F14F5-5C7E-4537-9940-4645C875A48D}">
      <dgm:prSet/>
      <dgm:spPr/>
      <dgm:t>
        <a:bodyPr/>
        <a:lstStyle/>
        <a:p>
          <a:endParaRPr lang="en-IN"/>
        </a:p>
      </dgm:t>
    </dgm:pt>
    <dgm:pt modelId="{E38E8EF0-2CF0-4496-9BD2-6B8800F6582B}" type="sibTrans" cxnId="{379F14F5-5C7E-4537-9940-4645C875A48D}">
      <dgm:prSet/>
      <dgm:spPr/>
      <dgm:t>
        <a:bodyPr/>
        <a:lstStyle/>
        <a:p>
          <a:endParaRPr lang="en-IN"/>
        </a:p>
      </dgm:t>
    </dgm:pt>
    <dgm:pt modelId="{3CD3A05D-BB99-4B41-BBCE-85768B576BCE}">
      <dgm:prSet phldrT="[Text]"/>
      <dgm:spPr/>
      <dgm:t>
        <a:bodyPr/>
        <a:lstStyle/>
        <a:p>
          <a:r>
            <a:rPr lang="en-IN" dirty="0"/>
            <a:t>Customisable</a:t>
          </a:r>
        </a:p>
      </dgm:t>
    </dgm:pt>
    <dgm:pt modelId="{24643AF3-2180-43E2-A71C-EE3BC46C6289}" type="parTrans" cxnId="{C47528A9-3C7B-41B5-8DE6-7B5998EC1C75}">
      <dgm:prSet/>
      <dgm:spPr/>
      <dgm:t>
        <a:bodyPr/>
        <a:lstStyle/>
        <a:p>
          <a:endParaRPr lang="en-IN"/>
        </a:p>
      </dgm:t>
    </dgm:pt>
    <dgm:pt modelId="{98C903A3-C622-4D57-8FA5-652AC4D16B70}" type="sibTrans" cxnId="{C47528A9-3C7B-41B5-8DE6-7B5998EC1C75}">
      <dgm:prSet/>
      <dgm:spPr/>
      <dgm:t>
        <a:bodyPr/>
        <a:lstStyle/>
        <a:p>
          <a:endParaRPr lang="en-IN"/>
        </a:p>
      </dgm:t>
    </dgm:pt>
    <dgm:pt modelId="{EC0F8517-D118-47D9-B0D7-3486543AB812}">
      <dgm:prSet phldrT="[Text]"/>
      <dgm:spPr/>
      <dgm:t>
        <a:bodyPr/>
        <a:lstStyle/>
        <a:p>
          <a:endParaRPr lang="en-IN" dirty="0"/>
        </a:p>
      </dgm:t>
    </dgm:pt>
    <dgm:pt modelId="{E4CA32A9-EA58-4E22-9B8F-CB19BDDA3C37}" type="parTrans" cxnId="{1FE15D3E-EA19-444E-8F46-258A928194D2}">
      <dgm:prSet/>
      <dgm:spPr/>
      <dgm:t>
        <a:bodyPr/>
        <a:lstStyle/>
        <a:p>
          <a:endParaRPr lang="en-IN"/>
        </a:p>
      </dgm:t>
    </dgm:pt>
    <dgm:pt modelId="{78290780-2101-40E8-9C7A-B60EF2B5E616}" type="sibTrans" cxnId="{1FE15D3E-EA19-444E-8F46-258A928194D2}">
      <dgm:prSet/>
      <dgm:spPr/>
      <dgm:t>
        <a:bodyPr/>
        <a:lstStyle/>
        <a:p>
          <a:endParaRPr lang="en-IN"/>
        </a:p>
      </dgm:t>
    </dgm:pt>
    <dgm:pt modelId="{3B1F9DCE-2553-4660-A035-59D9FA6F7039}">
      <dgm:prSet phldrT="[Text]"/>
      <dgm:spPr/>
      <dgm:t>
        <a:bodyPr/>
        <a:lstStyle/>
        <a:p>
          <a:r>
            <a:rPr lang="en-IN" dirty="0"/>
            <a:t>Customization for other construction purposes</a:t>
          </a:r>
        </a:p>
      </dgm:t>
    </dgm:pt>
    <dgm:pt modelId="{A0D486B2-119B-4732-84DA-CB080B0825C8}" type="parTrans" cxnId="{433E08D7-181A-45C4-B2BA-FCAC80ED260C}">
      <dgm:prSet/>
      <dgm:spPr/>
      <dgm:t>
        <a:bodyPr/>
        <a:lstStyle/>
        <a:p>
          <a:endParaRPr lang="en-IN"/>
        </a:p>
      </dgm:t>
    </dgm:pt>
    <dgm:pt modelId="{4673A6C5-98B3-42C2-BBE3-1D73E9B728C3}" type="sibTrans" cxnId="{433E08D7-181A-45C4-B2BA-FCAC80ED260C}">
      <dgm:prSet/>
      <dgm:spPr/>
      <dgm:t>
        <a:bodyPr/>
        <a:lstStyle/>
        <a:p>
          <a:endParaRPr lang="en-IN"/>
        </a:p>
      </dgm:t>
    </dgm:pt>
    <dgm:pt modelId="{81B306EF-C690-4210-A0DB-0A155635FD9F}">
      <dgm:prSet phldrT="[Text]"/>
      <dgm:spPr/>
      <dgm:t>
        <a:bodyPr/>
        <a:lstStyle/>
        <a:p>
          <a:r>
            <a:rPr lang="en-IN" dirty="0"/>
            <a:t>Standard Size : (200*100*100)mm</a:t>
          </a:r>
          <a:r>
            <a:rPr lang="en-IN" baseline="30000" dirty="0"/>
            <a:t>3</a:t>
          </a:r>
          <a:endParaRPr lang="en-IN" dirty="0"/>
        </a:p>
      </dgm:t>
    </dgm:pt>
    <dgm:pt modelId="{55E84F9B-F210-4AF8-AE39-991194369787}" type="parTrans" cxnId="{B84000A9-5BDB-4CB5-80C0-48C8B9A75F09}">
      <dgm:prSet/>
      <dgm:spPr/>
      <dgm:t>
        <a:bodyPr/>
        <a:lstStyle/>
        <a:p>
          <a:endParaRPr lang="en-IN"/>
        </a:p>
      </dgm:t>
    </dgm:pt>
    <dgm:pt modelId="{F795A777-D51E-4C0D-9447-FC19595B4CBD}" type="sibTrans" cxnId="{B84000A9-5BDB-4CB5-80C0-48C8B9A75F09}">
      <dgm:prSet/>
      <dgm:spPr/>
      <dgm:t>
        <a:bodyPr/>
        <a:lstStyle/>
        <a:p>
          <a:endParaRPr lang="en-IN"/>
        </a:p>
      </dgm:t>
    </dgm:pt>
    <dgm:pt modelId="{77BA111B-F9F3-412F-A6F0-3E19C02AAC72}" type="pres">
      <dgm:prSet presAssocID="{A2ABDAD1-D3D7-4B6D-9896-7A4911B4B6F3}" presName="Name0" presStyleCnt="0">
        <dgm:presLayoutVars>
          <dgm:dir/>
          <dgm:animLvl val="lvl"/>
          <dgm:resizeHandles val="exact"/>
        </dgm:presLayoutVars>
      </dgm:prSet>
      <dgm:spPr/>
      <dgm:t>
        <a:bodyPr/>
        <a:lstStyle/>
        <a:p>
          <a:endParaRPr lang="en-US"/>
        </a:p>
      </dgm:t>
    </dgm:pt>
    <dgm:pt modelId="{F52F9587-785E-4B14-9673-E6C94B6D4E7F}" type="pres">
      <dgm:prSet presAssocID="{B4A745F3-E847-4C8E-9BF2-AAEE445E8816}" presName="composite" presStyleCnt="0"/>
      <dgm:spPr/>
    </dgm:pt>
    <dgm:pt modelId="{CD25E7BF-FE34-4479-A28A-39F7CBB4030D}" type="pres">
      <dgm:prSet presAssocID="{B4A745F3-E847-4C8E-9BF2-AAEE445E8816}" presName="parTx" presStyleLbl="alignNode1" presStyleIdx="0" presStyleCnt="3" custLinFactNeighborX="2856">
        <dgm:presLayoutVars>
          <dgm:chMax val="0"/>
          <dgm:chPref val="0"/>
          <dgm:bulletEnabled val="1"/>
        </dgm:presLayoutVars>
      </dgm:prSet>
      <dgm:spPr/>
      <dgm:t>
        <a:bodyPr/>
        <a:lstStyle/>
        <a:p>
          <a:endParaRPr lang="en-US"/>
        </a:p>
      </dgm:t>
    </dgm:pt>
    <dgm:pt modelId="{F65B9AAE-718B-4E52-81AA-AAB103DBF4AC}" type="pres">
      <dgm:prSet presAssocID="{B4A745F3-E847-4C8E-9BF2-AAEE445E8816}" presName="desTx" presStyleLbl="alignAccFollowNode1" presStyleIdx="0" presStyleCnt="3" custLinFactNeighborX="2489">
        <dgm:presLayoutVars>
          <dgm:bulletEnabled val="1"/>
        </dgm:presLayoutVars>
      </dgm:prSet>
      <dgm:spPr/>
      <dgm:t>
        <a:bodyPr/>
        <a:lstStyle/>
        <a:p>
          <a:endParaRPr lang="en-US"/>
        </a:p>
      </dgm:t>
    </dgm:pt>
    <dgm:pt modelId="{5C87DE69-331A-4F23-8C28-B799AAC30C14}" type="pres">
      <dgm:prSet presAssocID="{319640B8-C3D4-4099-9B1B-D6EA64ED1162}" presName="space" presStyleCnt="0"/>
      <dgm:spPr/>
    </dgm:pt>
    <dgm:pt modelId="{DC3F7C5F-4E5F-4CC0-B836-C6913D66E376}" type="pres">
      <dgm:prSet presAssocID="{12C88E55-9888-410F-9667-F8740C67621A}" presName="composite" presStyleCnt="0"/>
      <dgm:spPr/>
    </dgm:pt>
    <dgm:pt modelId="{BC0BAD90-42A9-46A7-B5F5-210F941E3CED}" type="pres">
      <dgm:prSet presAssocID="{12C88E55-9888-410F-9667-F8740C67621A}" presName="parTx" presStyleLbl="alignNode1" presStyleIdx="1" presStyleCnt="3">
        <dgm:presLayoutVars>
          <dgm:chMax val="0"/>
          <dgm:chPref val="0"/>
          <dgm:bulletEnabled val="1"/>
        </dgm:presLayoutVars>
      </dgm:prSet>
      <dgm:spPr/>
      <dgm:t>
        <a:bodyPr/>
        <a:lstStyle/>
        <a:p>
          <a:endParaRPr lang="en-US"/>
        </a:p>
      </dgm:t>
    </dgm:pt>
    <dgm:pt modelId="{42817454-7881-4075-A1E6-1A9DFD8F945F}" type="pres">
      <dgm:prSet presAssocID="{12C88E55-9888-410F-9667-F8740C67621A}" presName="desTx" presStyleLbl="alignAccFollowNode1" presStyleIdx="1" presStyleCnt="3">
        <dgm:presLayoutVars>
          <dgm:bulletEnabled val="1"/>
        </dgm:presLayoutVars>
      </dgm:prSet>
      <dgm:spPr/>
      <dgm:t>
        <a:bodyPr/>
        <a:lstStyle/>
        <a:p>
          <a:endParaRPr lang="en-US"/>
        </a:p>
      </dgm:t>
    </dgm:pt>
    <dgm:pt modelId="{C1A947A9-6F78-4B83-A486-DB83409D3611}" type="pres">
      <dgm:prSet presAssocID="{E6E1DFD3-E8AF-4F09-A7BE-C989EB188ECB}" presName="space" presStyleCnt="0"/>
      <dgm:spPr/>
    </dgm:pt>
    <dgm:pt modelId="{8F45CAED-D30D-48B2-B368-EA3F92F11BC8}" type="pres">
      <dgm:prSet presAssocID="{C5E4947C-9769-4719-B0C3-F41A8AB61610}" presName="composite" presStyleCnt="0"/>
      <dgm:spPr/>
    </dgm:pt>
    <dgm:pt modelId="{A09EEDA6-0EE7-4026-BD70-6C8EF3614F2F}" type="pres">
      <dgm:prSet presAssocID="{C5E4947C-9769-4719-B0C3-F41A8AB61610}" presName="parTx" presStyleLbl="alignNode1" presStyleIdx="2" presStyleCnt="3">
        <dgm:presLayoutVars>
          <dgm:chMax val="0"/>
          <dgm:chPref val="0"/>
          <dgm:bulletEnabled val="1"/>
        </dgm:presLayoutVars>
      </dgm:prSet>
      <dgm:spPr/>
      <dgm:t>
        <a:bodyPr/>
        <a:lstStyle/>
        <a:p>
          <a:endParaRPr lang="en-US"/>
        </a:p>
      </dgm:t>
    </dgm:pt>
    <dgm:pt modelId="{067DF022-4484-4CAA-9791-CE38D8B70F61}" type="pres">
      <dgm:prSet presAssocID="{C5E4947C-9769-4719-B0C3-F41A8AB61610}" presName="desTx" presStyleLbl="alignAccFollowNode1" presStyleIdx="2" presStyleCnt="3">
        <dgm:presLayoutVars>
          <dgm:bulletEnabled val="1"/>
        </dgm:presLayoutVars>
      </dgm:prSet>
      <dgm:spPr/>
      <dgm:t>
        <a:bodyPr/>
        <a:lstStyle/>
        <a:p>
          <a:endParaRPr lang="en-US"/>
        </a:p>
      </dgm:t>
    </dgm:pt>
  </dgm:ptLst>
  <dgm:cxnLst>
    <dgm:cxn modelId="{A14F0AF7-A8D7-4E96-981E-E0FE61097443}" srcId="{C5E4947C-9769-4719-B0C3-F41A8AB61610}" destId="{C81C5C74-F09D-420C-B787-1FA78B3CFE59}" srcOrd="1" destOrd="0" parTransId="{575E76A1-6FF8-4ADA-86DE-B63D7077695B}" sibTransId="{3D8911DB-B4FB-4C43-90FC-0242DCB7B0E1}"/>
    <dgm:cxn modelId="{F76D665C-1046-4241-B049-9915A78BE7C8}" type="presOf" srcId="{B4A745F3-E847-4C8E-9BF2-AAEE445E8816}" destId="{CD25E7BF-FE34-4479-A28A-39F7CBB4030D}" srcOrd="0" destOrd="0" presId="urn:microsoft.com/office/officeart/2005/8/layout/hList1"/>
    <dgm:cxn modelId="{DDA7264A-FB5A-41A0-BAD6-37BB2CC02600}" srcId="{B4A745F3-E847-4C8E-9BF2-AAEE445E8816}" destId="{3510B157-1F96-4A3E-9923-97B53E725D20}" srcOrd="1" destOrd="0" parTransId="{7ADDF322-BAF0-4ECB-BF91-0F5682980203}" sibTransId="{74ACD2EB-03F7-4749-9F17-A8827EF4FAB0}"/>
    <dgm:cxn modelId="{80560E6D-9C22-439D-BBFE-EA3A441C220A}" type="presOf" srcId="{C5E4947C-9769-4719-B0C3-F41A8AB61610}" destId="{A09EEDA6-0EE7-4026-BD70-6C8EF3614F2F}" srcOrd="0" destOrd="0" presId="urn:microsoft.com/office/officeart/2005/8/layout/hList1"/>
    <dgm:cxn modelId="{433E08D7-181A-45C4-B2BA-FCAC80ED260C}" srcId="{C5E4947C-9769-4719-B0C3-F41A8AB61610}" destId="{3B1F9DCE-2553-4660-A035-59D9FA6F7039}" srcOrd="2" destOrd="0" parTransId="{A0D486B2-119B-4732-84DA-CB080B0825C8}" sibTransId="{4673A6C5-98B3-42C2-BBE3-1D73E9B728C3}"/>
    <dgm:cxn modelId="{6D0F8E8D-B8EF-49AC-B855-41F22828E8BB}" type="presOf" srcId="{EC0F8517-D118-47D9-B0D7-3486543AB812}" destId="{067DF022-4484-4CAA-9791-CE38D8B70F61}" srcOrd="0" destOrd="4" presId="urn:microsoft.com/office/officeart/2005/8/layout/hList1"/>
    <dgm:cxn modelId="{1A869A77-9913-4B43-B6D9-14C288EECCA7}" type="presOf" srcId="{3510B157-1F96-4A3E-9923-97B53E725D20}" destId="{F65B9AAE-718B-4E52-81AA-AAB103DBF4AC}" srcOrd="0" destOrd="1" presId="urn:microsoft.com/office/officeart/2005/8/layout/hList1"/>
    <dgm:cxn modelId="{AE285410-87DA-43E3-B443-F6D50D0121FF}" srcId="{B4A745F3-E847-4C8E-9BF2-AAEE445E8816}" destId="{ED1BEBCD-87D9-4F35-969F-BBFD25E5E4A3}" srcOrd="2" destOrd="0" parTransId="{69CB4DE1-498C-40A1-90D3-59176AB738A7}" sibTransId="{20483FE5-4EA7-4C53-8670-BA4F26ED3BEC}"/>
    <dgm:cxn modelId="{F718A9E1-0813-4DAB-9744-63D405B05199}" srcId="{A2ABDAD1-D3D7-4B6D-9896-7A4911B4B6F3}" destId="{12C88E55-9888-410F-9667-F8740C67621A}" srcOrd="1" destOrd="0" parTransId="{80B4B22E-93AC-4B0F-BE64-E794791F16A1}" sibTransId="{E6E1DFD3-E8AF-4F09-A7BE-C989EB188ECB}"/>
    <dgm:cxn modelId="{E5D93D87-D442-43FE-A32E-3FEC7607C514}" type="presOf" srcId="{5BAFE373-0D49-4879-B757-113FC2B54FCA}" destId="{067DF022-4484-4CAA-9791-CE38D8B70F61}" srcOrd="0" destOrd="0" presId="urn:microsoft.com/office/officeart/2005/8/layout/hList1"/>
    <dgm:cxn modelId="{D63D25D7-1245-463A-8CE3-CF5BF7A69431}" srcId="{B4A745F3-E847-4C8E-9BF2-AAEE445E8816}" destId="{C323EA6B-FC06-4F8E-AB76-58D4CBB07C27}" srcOrd="3" destOrd="0" parTransId="{807A20FA-8C9C-4B5A-8741-53863903B7D6}" sibTransId="{68FD8130-0648-414D-B70A-0D30C554CE16}"/>
    <dgm:cxn modelId="{454ED77A-0388-47E9-A934-AAAC4131D5B3}" srcId="{12C88E55-9888-410F-9667-F8740C67621A}" destId="{872E5A7D-FA5A-40FF-A42F-58E6DFEE591E}" srcOrd="0" destOrd="0" parTransId="{8E7B8D6F-C8A1-49E2-989F-87265238B795}" sibTransId="{111A51A9-930E-435C-9891-548355DD6AD1}"/>
    <dgm:cxn modelId="{6DA785D4-9975-4917-AA19-9574FFDAFBA0}" srcId="{A2ABDAD1-D3D7-4B6D-9896-7A4911B4B6F3}" destId="{C5E4947C-9769-4719-B0C3-F41A8AB61610}" srcOrd="2" destOrd="0" parTransId="{27499650-EB26-4F44-A672-7B375707DCB3}" sibTransId="{2D639504-55D2-48AC-BAA7-BE1B04A72732}"/>
    <dgm:cxn modelId="{A28F3EE3-3C40-46D5-AADF-1EB0F72842C5}" srcId="{A2ABDAD1-D3D7-4B6D-9896-7A4911B4B6F3}" destId="{B4A745F3-E847-4C8E-9BF2-AAEE445E8816}" srcOrd="0" destOrd="0" parTransId="{C4C1B5E5-B005-4BD7-919D-4F323D486DEA}" sibTransId="{319640B8-C3D4-4099-9B1B-D6EA64ED1162}"/>
    <dgm:cxn modelId="{61FA9F56-CE3D-4884-B0C5-FB4AB13F972E}" type="presOf" srcId="{3A55D25C-148B-4A73-A845-41886F60AF62}" destId="{F65B9AAE-718B-4E52-81AA-AAB103DBF4AC}" srcOrd="0" destOrd="0" presId="urn:microsoft.com/office/officeart/2005/8/layout/hList1"/>
    <dgm:cxn modelId="{5577E946-996C-49C3-8813-B3EEE0858F0A}" type="presOf" srcId="{C323EA6B-FC06-4F8E-AB76-58D4CBB07C27}" destId="{F65B9AAE-718B-4E52-81AA-AAB103DBF4AC}" srcOrd="0" destOrd="3" presId="urn:microsoft.com/office/officeart/2005/8/layout/hList1"/>
    <dgm:cxn modelId="{C47528A9-3C7B-41B5-8DE6-7B5998EC1C75}" srcId="{12C88E55-9888-410F-9667-F8740C67621A}" destId="{3CD3A05D-BB99-4B41-BBCE-85768B576BCE}" srcOrd="3" destOrd="0" parTransId="{24643AF3-2180-43E2-A71C-EE3BC46C6289}" sibTransId="{98C903A3-C622-4D57-8FA5-652AC4D16B70}"/>
    <dgm:cxn modelId="{6B1E2A75-51D4-4D89-8E1B-417281F1EC85}" type="presOf" srcId="{12C88E55-9888-410F-9667-F8740C67621A}" destId="{BC0BAD90-42A9-46A7-B5F5-210F941E3CED}" srcOrd="0" destOrd="0" presId="urn:microsoft.com/office/officeart/2005/8/layout/hList1"/>
    <dgm:cxn modelId="{D4DCF552-8E15-4035-9B0C-12DAA23426ED}" srcId="{12C88E55-9888-410F-9667-F8740C67621A}" destId="{093B96DD-EEDA-45D1-9CBE-155669AD7B57}" srcOrd="1" destOrd="0" parTransId="{38BE20C7-F105-42B4-B9FD-6237F967D7FB}" sibTransId="{BC9C10C5-F06B-45A7-B488-07641EB2DAF3}"/>
    <dgm:cxn modelId="{379F14F5-5C7E-4537-9940-4645C875A48D}" srcId="{12C88E55-9888-410F-9667-F8740C67621A}" destId="{F9CB71FB-D7F0-4256-8990-5908990329EA}" srcOrd="2" destOrd="0" parTransId="{8CA55B33-AF25-49E0-BE7D-1DBC316F7783}" sibTransId="{E38E8EF0-2CF0-4496-9BD2-6B8800F6582B}"/>
    <dgm:cxn modelId="{2B7DE90C-DFD7-4B9F-915F-E5F3F49099C2}" type="presOf" srcId="{A2ABDAD1-D3D7-4B6D-9896-7A4911B4B6F3}" destId="{77BA111B-F9F3-412F-A6F0-3E19C02AAC72}" srcOrd="0" destOrd="0" presId="urn:microsoft.com/office/officeart/2005/8/layout/hList1"/>
    <dgm:cxn modelId="{7945666D-AFFC-4DDD-9DDE-C1F3522E9EC6}" srcId="{B4A745F3-E847-4C8E-9BF2-AAEE445E8816}" destId="{3A55D25C-148B-4A73-A845-41886F60AF62}" srcOrd="0" destOrd="0" parTransId="{BB440B07-6E4E-4CAA-8B53-AD3994FD4BA8}" sibTransId="{BD656D92-8264-4D4E-913F-D41D4B24F281}"/>
    <dgm:cxn modelId="{E8429927-EC6E-4A28-AB2C-2A07D1C20965}" type="presOf" srcId="{872E5A7D-FA5A-40FF-A42F-58E6DFEE591E}" destId="{42817454-7881-4075-A1E6-1A9DFD8F945F}" srcOrd="0" destOrd="0" presId="urn:microsoft.com/office/officeart/2005/8/layout/hList1"/>
    <dgm:cxn modelId="{B4BE1B4C-5830-44A2-8241-CC4A4810EB8B}" type="presOf" srcId="{81B306EF-C690-4210-A0DB-0A155635FD9F}" destId="{067DF022-4484-4CAA-9791-CE38D8B70F61}" srcOrd="0" destOrd="3" presId="urn:microsoft.com/office/officeart/2005/8/layout/hList1"/>
    <dgm:cxn modelId="{9BEBDD65-7CE3-4B92-8F79-6870465D2480}" type="presOf" srcId="{3CD3A05D-BB99-4B41-BBCE-85768B576BCE}" destId="{42817454-7881-4075-A1E6-1A9DFD8F945F}" srcOrd="0" destOrd="3" presId="urn:microsoft.com/office/officeart/2005/8/layout/hList1"/>
    <dgm:cxn modelId="{1FE15D3E-EA19-444E-8F46-258A928194D2}" srcId="{C5E4947C-9769-4719-B0C3-F41A8AB61610}" destId="{EC0F8517-D118-47D9-B0D7-3486543AB812}" srcOrd="4" destOrd="0" parTransId="{E4CA32A9-EA58-4E22-9B8F-CB19BDDA3C37}" sibTransId="{78290780-2101-40E8-9C7A-B60EF2B5E616}"/>
    <dgm:cxn modelId="{D93211D7-945B-4047-997D-DF966F5BB097}" type="presOf" srcId="{ED1BEBCD-87D9-4F35-969F-BBFD25E5E4A3}" destId="{F65B9AAE-718B-4E52-81AA-AAB103DBF4AC}" srcOrd="0" destOrd="2" presId="urn:microsoft.com/office/officeart/2005/8/layout/hList1"/>
    <dgm:cxn modelId="{47772189-B0F4-4658-9C92-20B681528743}" type="presOf" srcId="{C81C5C74-F09D-420C-B787-1FA78B3CFE59}" destId="{067DF022-4484-4CAA-9791-CE38D8B70F61}" srcOrd="0" destOrd="1" presId="urn:microsoft.com/office/officeart/2005/8/layout/hList1"/>
    <dgm:cxn modelId="{40DD2B51-2CFB-4727-B072-63F655EF6F6F}" srcId="{C5E4947C-9769-4719-B0C3-F41A8AB61610}" destId="{5BAFE373-0D49-4879-B757-113FC2B54FCA}" srcOrd="0" destOrd="0" parTransId="{1D278B93-D299-44F0-9E94-C2F9DF8A550E}" sibTransId="{706F96CF-2CE0-40BE-BDDD-285D77135A46}"/>
    <dgm:cxn modelId="{5D350327-5F45-4986-BA06-4874234F93D1}" type="presOf" srcId="{3B1F9DCE-2553-4660-A035-59D9FA6F7039}" destId="{067DF022-4484-4CAA-9791-CE38D8B70F61}" srcOrd="0" destOrd="2" presId="urn:microsoft.com/office/officeart/2005/8/layout/hList1"/>
    <dgm:cxn modelId="{7BD3A634-321C-4EC4-969C-DA89B2415978}" type="presOf" srcId="{F9CB71FB-D7F0-4256-8990-5908990329EA}" destId="{42817454-7881-4075-A1E6-1A9DFD8F945F}" srcOrd="0" destOrd="2" presId="urn:microsoft.com/office/officeart/2005/8/layout/hList1"/>
    <dgm:cxn modelId="{B84000A9-5BDB-4CB5-80C0-48C8B9A75F09}" srcId="{C5E4947C-9769-4719-B0C3-F41A8AB61610}" destId="{81B306EF-C690-4210-A0DB-0A155635FD9F}" srcOrd="3" destOrd="0" parTransId="{55E84F9B-F210-4AF8-AE39-991194369787}" sibTransId="{F795A777-D51E-4C0D-9447-FC19595B4CBD}"/>
    <dgm:cxn modelId="{8DB38377-3278-4CCC-A7B1-E48679FCB415}" type="presOf" srcId="{093B96DD-EEDA-45D1-9CBE-155669AD7B57}" destId="{42817454-7881-4075-A1E6-1A9DFD8F945F}" srcOrd="0" destOrd="1" presId="urn:microsoft.com/office/officeart/2005/8/layout/hList1"/>
    <dgm:cxn modelId="{BC02E05E-2A28-4397-B77A-080962F25720}" type="presParOf" srcId="{77BA111B-F9F3-412F-A6F0-3E19C02AAC72}" destId="{F52F9587-785E-4B14-9673-E6C94B6D4E7F}" srcOrd="0" destOrd="0" presId="urn:microsoft.com/office/officeart/2005/8/layout/hList1"/>
    <dgm:cxn modelId="{AE22262A-2BCC-4734-A50D-37CE9959572B}" type="presParOf" srcId="{F52F9587-785E-4B14-9673-E6C94B6D4E7F}" destId="{CD25E7BF-FE34-4479-A28A-39F7CBB4030D}" srcOrd="0" destOrd="0" presId="urn:microsoft.com/office/officeart/2005/8/layout/hList1"/>
    <dgm:cxn modelId="{C5D70B02-FAEC-49CE-BF0D-29A50817BE26}" type="presParOf" srcId="{F52F9587-785E-4B14-9673-E6C94B6D4E7F}" destId="{F65B9AAE-718B-4E52-81AA-AAB103DBF4AC}" srcOrd="1" destOrd="0" presId="urn:microsoft.com/office/officeart/2005/8/layout/hList1"/>
    <dgm:cxn modelId="{878BDAF0-910F-4400-AB6B-033CA7A1FB83}" type="presParOf" srcId="{77BA111B-F9F3-412F-A6F0-3E19C02AAC72}" destId="{5C87DE69-331A-4F23-8C28-B799AAC30C14}" srcOrd="1" destOrd="0" presId="urn:microsoft.com/office/officeart/2005/8/layout/hList1"/>
    <dgm:cxn modelId="{FD178BAD-8140-43E1-9E24-CF3F63DEC0DF}" type="presParOf" srcId="{77BA111B-F9F3-412F-A6F0-3E19C02AAC72}" destId="{DC3F7C5F-4E5F-4CC0-B836-C6913D66E376}" srcOrd="2" destOrd="0" presId="urn:microsoft.com/office/officeart/2005/8/layout/hList1"/>
    <dgm:cxn modelId="{96072CFC-9141-401E-A4F0-1C253D11B29E}" type="presParOf" srcId="{DC3F7C5F-4E5F-4CC0-B836-C6913D66E376}" destId="{BC0BAD90-42A9-46A7-B5F5-210F941E3CED}" srcOrd="0" destOrd="0" presId="urn:microsoft.com/office/officeart/2005/8/layout/hList1"/>
    <dgm:cxn modelId="{52FFF698-8055-45DA-B3C8-E08C5A35B036}" type="presParOf" srcId="{DC3F7C5F-4E5F-4CC0-B836-C6913D66E376}" destId="{42817454-7881-4075-A1E6-1A9DFD8F945F}" srcOrd="1" destOrd="0" presId="urn:microsoft.com/office/officeart/2005/8/layout/hList1"/>
    <dgm:cxn modelId="{37CF2D10-77F4-4593-8D02-DDA2DF9BFC64}" type="presParOf" srcId="{77BA111B-F9F3-412F-A6F0-3E19C02AAC72}" destId="{C1A947A9-6F78-4B83-A486-DB83409D3611}" srcOrd="3" destOrd="0" presId="urn:microsoft.com/office/officeart/2005/8/layout/hList1"/>
    <dgm:cxn modelId="{8FDFD4AE-335A-4BFE-B715-9521C66D568D}" type="presParOf" srcId="{77BA111B-F9F3-412F-A6F0-3E19C02AAC72}" destId="{8F45CAED-D30D-48B2-B368-EA3F92F11BC8}" srcOrd="4" destOrd="0" presId="urn:microsoft.com/office/officeart/2005/8/layout/hList1"/>
    <dgm:cxn modelId="{868B2943-C75B-4325-A36F-1110BBA1E311}" type="presParOf" srcId="{8F45CAED-D30D-48B2-B368-EA3F92F11BC8}" destId="{A09EEDA6-0EE7-4026-BD70-6C8EF3614F2F}" srcOrd="0" destOrd="0" presId="urn:microsoft.com/office/officeart/2005/8/layout/hList1"/>
    <dgm:cxn modelId="{A864965A-65BF-412E-B208-3447A8BF9A44}" type="presParOf" srcId="{8F45CAED-D30D-48B2-B368-EA3F92F11BC8}" destId="{067DF022-4484-4CAA-9791-CE38D8B70F6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CEAD5-DA9F-4FF1-AA35-207CCEC1DADA}" type="doc">
      <dgm:prSet loTypeId="urn:microsoft.com/office/officeart/2005/8/layout/hProcess10" loCatId="process" qsTypeId="urn:microsoft.com/office/officeart/2005/8/quickstyle/3d3" qsCatId="3D" csTypeId="urn:microsoft.com/office/officeart/2005/8/colors/colorful3" csCatId="colorful" phldr="1"/>
      <dgm:spPr/>
    </dgm:pt>
    <dgm:pt modelId="{95475DAF-2D6B-482B-88AA-3905AA773B15}">
      <dgm:prSet phldrT="[Text]"/>
      <dgm:spPr/>
      <dgm:t>
        <a:bodyPr/>
        <a:lstStyle/>
        <a:p>
          <a:r>
            <a:rPr lang="en-US" dirty="0"/>
            <a:t>Gathering plastic waste and other raw materials</a:t>
          </a:r>
          <a:endParaRPr lang="en-IN" dirty="0"/>
        </a:p>
      </dgm:t>
    </dgm:pt>
    <dgm:pt modelId="{570F9746-3F2B-4584-98E0-FB0F42ED1C1F}" type="parTrans" cxnId="{8E5204D7-BE7D-4D5B-A603-F2BE774EE6D7}">
      <dgm:prSet/>
      <dgm:spPr/>
      <dgm:t>
        <a:bodyPr/>
        <a:lstStyle/>
        <a:p>
          <a:endParaRPr lang="en-IN"/>
        </a:p>
      </dgm:t>
    </dgm:pt>
    <dgm:pt modelId="{D6E28E5A-E5DB-4E17-8D80-5A97324A0B78}" type="sibTrans" cxnId="{8E5204D7-BE7D-4D5B-A603-F2BE774EE6D7}">
      <dgm:prSet/>
      <dgm:spPr/>
      <dgm:t>
        <a:bodyPr/>
        <a:lstStyle/>
        <a:p>
          <a:endParaRPr lang="en-IN"/>
        </a:p>
      </dgm:t>
    </dgm:pt>
    <dgm:pt modelId="{CB530363-7A71-41B8-BF48-40BE170394EE}">
      <dgm:prSet phldrT="[Text]"/>
      <dgm:spPr/>
      <dgm:t>
        <a:bodyPr/>
        <a:lstStyle/>
        <a:p>
          <a:r>
            <a:rPr lang="en-US" dirty="0"/>
            <a:t>Processing inputs in plastic bricks</a:t>
          </a:r>
          <a:endParaRPr lang="en-IN" dirty="0"/>
        </a:p>
      </dgm:t>
    </dgm:pt>
    <dgm:pt modelId="{AD278673-6283-4489-93AD-B9890A72EDBD}" type="parTrans" cxnId="{C66EE924-A2C3-4154-A687-DDC80C532249}">
      <dgm:prSet/>
      <dgm:spPr/>
      <dgm:t>
        <a:bodyPr/>
        <a:lstStyle/>
        <a:p>
          <a:endParaRPr lang="en-IN"/>
        </a:p>
      </dgm:t>
    </dgm:pt>
    <dgm:pt modelId="{1BD6B36B-E311-48A4-BFE2-84F756D7E658}" type="sibTrans" cxnId="{C66EE924-A2C3-4154-A687-DDC80C532249}">
      <dgm:prSet/>
      <dgm:spPr/>
      <dgm:t>
        <a:bodyPr/>
        <a:lstStyle/>
        <a:p>
          <a:endParaRPr lang="en-IN"/>
        </a:p>
      </dgm:t>
    </dgm:pt>
    <dgm:pt modelId="{92FB92DD-0BB1-41E5-8ABD-AB5D9C496624}">
      <dgm:prSet phldrT="[Text]"/>
      <dgm:spPr/>
      <dgm:t>
        <a:bodyPr/>
        <a:lstStyle/>
        <a:p>
          <a:r>
            <a:rPr lang="en-US" dirty="0"/>
            <a:t>Making customized bricks</a:t>
          </a:r>
          <a:endParaRPr lang="en-IN" dirty="0"/>
        </a:p>
      </dgm:t>
    </dgm:pt>
    <dgm:pt modelId="{6863639E-9D8A-4577-BD7D-9A5B7255DC9C}" type="parTrans" cxnId="{C7310FB5-583D-45E8-9282-C73E76622CC8}">
      <dgm:prSet/>
      <dgm:spPr/>
      <dgm:t>
        <a:bodyPr/>
        <a:lstStyle/>
        <a:p>
          <a:endParaRPr lang="en-IN"/>
        </a:p>
      </dgm:t>
    </dgm:pt>
    <dgm:pt modelId="{26DBE309-C174-49A7-A045-5AF206930FC2}" type="sibTrans" cxnId="{C7310FB5-583D-45E8-9282-C73E76622CC8}">
      <dgm:prSet/>
      <dgm:spPr/>
      <dgm:t>
        <a:bodyPr/>
        <a:lstStyle/>
        <a:p>
          <a:endParaRPr lang="en-IN"/>
        </a:p>
      </dgm:t>
    </dgm:pt>
    <dgm:pt modelId="{83E1ADC0-725F-4188-9CAE-07DF392E36B9}">
      <dgm:prSet phldrT="[Text]"/>
      <dgm:spPr/>
      <dgm:t>
        <a:bodyPr/>
        <a:lstStyle/>
        <a:p>
          <a:r>
            <a:rPr lang="en-US" dirty="0"/>
            <a:t>Using these bricks for different construction purposes</a:t>
          </a:r>
          <a:endParaRPr lang="en-IN" dirty="0"/>
        </a:p>
      </dgm:t>
    </dgm:pt>
    <dgm:pt modelId="{535D4CC7-0060-4BEE-99B3-D412ECD808D6}" type="parTrans" cxnId="{5DB518F7-768A-4045-9C7C-7911D2246AAF}">
      <dgm:prSet/>
      <dgm:spPr/>
      <dgm:t>
        <a:bodyPr/>
        <a:lstStyle/>
        <a:p>
          <a:endParaRPr lang="en-IN"/>
        </a:p>
      </dgm:t>
    </dgm:pt>
    <dgm:pt modelId="{D6202050-7C8F-4C0B-8960-CB82D2188905}" type="sibTrans" cxnId="{5DB518F7-768A-4045-9C7C-7911D2246AAF}">
      <dgm:prSet/>
      <dgm:spPr/>
      <dgm:t>
        <a:bodyPr/>
        <a:lstStyle/>
        <a:p>
          <a:endParaRPr lang="en-IN"/>
        </a:p>
      </dgm:t>
    </dgm:pt>
    <dgm:pt modelId="{0632F1A3-B3BE-428F-93D1-ED691A456C44}" type="pres">
      <dgm:prSet presAssocID="{3FCCEAD5-DA9F-4FF1-AA35-207CCEC1DADA}" presName="Name0" presStyleCnt="0">
        <dgm:presLayoutVars>
          <dgm:dir/>
          <dgm:resizeHandles val="exact"/>
        </dgm:presLayoutVars>
      </dgm:prSet>
      <dgm:spPr/>
    </dgm:pt>
    <dgm:pt modelId="{29A1783C-D427-4FFF-96F8-642661EB1858}" type="pres">
      <dgm:prSet presAssocID="{95475DAF-2D6B-482B-88AA-3905AA773B15}" presName="composite" presStyleCnt="0"/>
      <dgm:spPr/>
    </dgm:pt>
    <dgm:pt modelId="{CAF0D70E-656D-49A8-9FDF-428425FB1722}" type="pres">
      <dgm:prSet presAssocID="{95475DAF-2D6B-482B-88AA-3905AA773B15}" presName="imagSh" presStyleLbl="bgImgPlace1" presStyleIdx="0" presStyleCnt="4"/>
      <dgm:spPr>
        <a:blipFill rotWithShape="1">
          <a:blip xmlns:r="http://schemas.openxmlformats.org/officeDocument/2006/relationships" r:embed="rId1"/>
          <a:srcRect/>
          <a:stretch>
            <a:fillRect l="-6000" r="-6000"/>
          </a:stretch>
        </a:blipFill>
      </dgm:spPr>
    </dgm:pt>
    <dgm:pt modelId="{1247ABA9-66E1-4275-A70A-083D47036963}" type="pres">
      <dgm:prSet presAssocID="{95475DAF-2D6B-482B-88AA-3905AA773B15}" presName="txNode" presStyleLbl="node1" presStyleIdx="0" presStyleCnt="4">
        <dgm:presLayoutVars>
          <dgm:bulletEnabled val="1"/>
        </dgm:presLayoutVars>
      </dgm:prSet>
      <dgm:spPr/>
      <dgm:t>
        <a:bodyPr/>
        <a:lstStyle/>
        <a:p>
          <a:endParaRPr lang="en-US"/>
        </a:p>
      </dgm:t>
    </dgm:pt>
    <dgm:pt modelId="{0A7F3F62-A88E-4EFB-B492-950E688F9084}" type="pres">
      <dgm:prSet presAssocID="{D6E28E5A-E5DB-4E17-8D80-5A97324A0B78}" presName="sibTrans" presStyleLbl="sibTrans2D1" presStyleIdx="0" presStyleCnt="3"/>
      <dgm:spPr/>
      <dgm:t>
        <a:bodyPr/>
        <a:lstStyle/>
        <a:p>
          <a:endParaRPr lang="en-US"/>
        </a:p>
      </dgm:t>
    </dgm:pt>
    <dgm:pt modelId="{8EF70401-1EBC-427A-904E-9C0FC48A2B21}" type="pres">
      <dgm:prSet presAssocID="{D6E28E5A-E5DB-4E17-8D80-5A97324A0B78}" presName="connTx" presStyleLbl="sibTrans2D1" presStyleIdx="0" presStyleCnt="3"/>
      <dgm:spPr/>
      <dgm:t>
        <a:bodyPr/>
        <a:lstStyle/>
        <a:p>
          <a:endParaRPr lang="en-US"/>
        </a:p>
      </dgm:t>
    </dgm:pt>
    <dgm:pt modelId="{BFD9B124-8985-46BA-8846-15B2FB0CF174}" type="pres">
      <dgm:prSet presAssocID="{CB530363-7A71-41B8-BF48-40BE170394EE}" presName="composite" presStyleCnt="0"/>
      <dgm:spPr/>
    </dgm:pt>
    <dgm:pt modelId="{0B51E247-C8C8-4D0D-A79D-9EAAF60DB0EF}" type="pres">
      <dgm:prSet presAssocID="{CB530363-7A71-41B8-BF48-40BE170394EE}" presName="imagSh" presStyleLbl="bgImgPlace1" presStyleIdx="1" presStyleCnt="4"/>
      <dgm:spPr>
        <a:blipFill rotWithShape="1">
          <a:blip xmlns:r="http://schemas.openxmlformats.org/officeDocument/2006/relationships" r:embed="rId2"/>
          <a:srcRect/>
          <a:stretch>
            <a:fillRect l="-11000" r="-11000"/>
          </a:stretch>
        </a:blipFill>
      </dgm:spPr>
    </dgm:pt>
    <dgm:pt modelId="{6ED166B9-2820-4144-8B79-F4D2CE0B8CBA}" type="pres">
      <dgm:prSet presAssocID="{CB530363-7A71-41B8-BF48-40BE170394EE}" presName="txNode" presStyleLbl="node1" presStyleIdx="1" presStyleCnt="4">
        <dgm:presLayoutVars>
          <dgm:bulletEnabled val="1"/>
        </dgm:presLayoutVars>
      </dgm:prSet>
      <dgm:spPr/>
      <dgm:t>
        <a:bodyPr/>
        <a:lstStyle/>
        <a:p>
          <a:endParaRPr lang="en-US"/>
        </a:p>
      </dgm:t>
    </dgm:pt>
    <dgm:pt modelId="{569D25AE-D6AC-4457-B890-B49D5B6C0E97}" type="pres">
      <dgm:prSet presAssocID="{1BD6B36B-E311-48A4-BFE2-84F756D7E658}" presName="sibTrans" presStyleLbl="sibTrans2D1" presStyleIdx="1" presStyleCnt="3"/>
      <dgm:spPr/>
      <dgm:t>
        <a:bodyPr/>
        <a:lstStyle/>
        <a:p>
          <a:endParaRPr lang="en-US"/>
        </a:p>
      </dgm:t>
    </dgm:pt>
    <dgm:pt modelId="{2C6CA49E-96D4-45B0-B8BF-B577DF60B1F8}" type="pres">
      <dgm:prSet presAssocID="{1BD6B36B-E311-48A4-BFE2-84F756D7E658}" presName="connTx" presStyleLbl="sibTrans2D1" presStyleIdx="1" presStyleCnt="3"/>
      <dgm:spPr/>
      <dgm:t>
        <a:bodyPr/>
        <a:lstStyle/>
        <a:p>
          <a:endParaRPr lang="en-US"/>
        </a:p>
      </dgm:t>
    </dgm:pt>
    <dgm:pt modelId="{C79B0883-67B9-4827-B35F-4B016320F446}" type="pres">
      <dgm:prSet presAssocID="{92FB92DD-0BB1-41E5-8ABD-AB5D9C496624}" presName="composite" presStyleCnt="0"/>
      <dgm:spPr/>
    </dgm:pt>
    <dgm:pt modelId="{2A2241EB-06B8-436E-A952-4FE0B38629B5}" type="pres">
      <dgm:prSet presAssocID="{92FB92DD-0BB1-41E5-8ABD-AB5D9C496624}" presName="imagSh" presStyleLbl="bgImgPlace1" presStyleIdx="2" presStyleCnt="4"/>
      <dgm:spPr>
        <a:blipFill rotWithShape="1">
          <a:blip xmlns:r="http://schemas.openxmlformats.org/officeDocument/2006/relationships" r:embed="rId3"/>
          <a:srcRect/>
          <a:stretch>
            <a:fillRect/>
          </a:stretch>
        </a:blipFill>
      </dgm:spPr>
    </dgm:pt>
    <dgm:pt modelId="{0F5AE33B-EF74-4471-8BF5-0FCE031CD95F}" type="pres">
      <dgm:prSet presAssocID="{92FB92DD-0BB1-41E5-8ABD-AB5D9C496624}" presName="txNode" presStyleLbl="node1" presStyleIdx="2" presStyleCnt="4">
        <dgm:presLayoutVars>
          <dgm:bulletEnabled val="1"/>
        </dgm:presLayoutVars>
      </dgm:prSet>
      <dgm:spPr/>
      <dgm:t>
        <a:bodyPr/>
        <a:lstStyle/>
        <a:p>
          <a:endParaRPr lang="en-US"/>
        </a:p>
      </dgm:t>
    </dgm:pt>
    <dgm:pt modelId="{3730C4B0-6D9D-4E18-B084-8FB50C0DF919}" type="pres">
      <dgm:prSet presAssocID="{26DBE309-C174-49A7-A045-5AF206930FC2}" presName="sibTrans" presStyleLbl="sibTrans2D1" presStyleIdx="2" presStyleCnt="3"/>
      <dgm:spPr/>
      <dgm:t>
        <a:bodyPr/>
        <a:lstStyle/>
        <a:p>
          <a:endParaRPr lang="en-US"/>
        </a:p>
      </dgm:t>
    </dgm:pt>
    <dgm:pt modelId="{FD5606F6-5981-43F9-A76C-9EC4DC6214E4}" type="pres">
      <dgm:prSet presAssocID="{26DBE309-C174-49A7-A045-5AF206930FC2}" presName="connTx" presStyleLbl="sibTrans2D1" presStyleIdx="2" presStyleCnt="3"/>
      <dgm:spPr/>
      <dgm:t>
        <a:bodyPr/>
        <a:lstStyle/>
        <a:p>
          <a:endParaRPr lang="en-US"/>
        </a:p>
      </dgm:t>
    </dgm:pt>
    <dgm:pt modelId="{303077AA-8862-4603-836D-2825E5C56816}" type="pres">
      <dgm:prSet presAssocID="{83E1ADC0-725F-4188-9CAE-07DF392E36B9}" presName="composite" presStyleCnt="0"/>
      <dgm:spPr/>
    </dgm:pt>
    <dgm:pt modelId="{C406BD4A-AA86-4965-8447-CB6FFE2962EE}" type="pres">
      <dgm:prSet presAssocID="{83E1ADC0-725F-4188-9CAE-07DF392E36B9}" presName="imagSh" presStyleLbl="bgImgPlace1" presStyleIdx="3" presStyleCnt="4"/>
      <dgm:spPr>
        <a:blipFill rotWithShape="1">
          <a:blip xmlns:r="http://schemas.openxmlformats.org/officeDocument/2006/relationships" r:embed="rId4"/>
          <a:srcRect/>
          <a:stretch>
            <a:fillRect l="-17000" r="-17000"/>
          </a:stretch>
        </a:blipFill>
      </dgm:spPr>
    </dgm:pt>
    <dgm:pt modelId="{4D224A4B-6C31-4B82-8B94-916F790962BF}" type="pres">
      <dgm:prSet presAssocID="{83E1ADC0-725F-4188-9CAE-07DF392E36B9}" presName="txNode" presStyleLbl="node1" presStyleIdx="3" presStyleCnt="4">
        <dgm:presLayoutVars>
          <dgm:bulletEnabled val="1"/>
        </dgm:presLayoutVars>
      </dgm:prSet>
      <dgm:spPr/>
      <dgm:t>
        <a:bodyPr/>
        <a:lstStyle/>
        <a:p>
          <a:endParaRPr lang="en-US"/>
        </a:p>
      </dgm:t>
    </dgm:pt>
  </dgm:ptLst>
  <dgm:cxnLst>
    <dgm:cxn modelId="{8E5204D7-BE7D-4D5B-A603-F2BE774EE6D7}" srcId="{3FCCEAD5-DA9F-4FF1-AA35-207CCEC1DADA}" destId="{95475DAF-2D6B-482B-88AA-3905AA773B15}" srcOrd="0" destOrd="0" parTransId="{570F9746-3F2B-4584-98E0-FB0F42ED1C1F}" sibTransId="{D6E28E5A-E5DB-4E17-8D80-5A97324A0B78}"/>
    <dgm:cxn modelId="{E716BC1E-9B0F-4079-8DA0-46B57EBF3209}" type="presOf" srcId="{1BD6B36B-E311-48A4-BFE2-84F756D7E658}" destId="{2C6CA49E-96D4-45B0-B8BF-B577DF60B1F8}" srcOrd="1" destOrd="0" presId="urn:microsoft.com/office/officeart/2005/8/layout/hProcess10"/>
    <dgm:cxn modelId="{C7310FB5-583D-45E8-9282-C73E76622CC8}" srcId="{3FCCEAD5-DA9F-4FF1-AA35-207CCEC1DADA}" destId="{92FB92DD-0BB1-41E5-8ABD-AB5D9C496624}" srcOrd="2" destOrd="0" parTransId="{6863639E-9D8A-4577-BD7D-9A5B7255DC9C}" sibTransId="{26DBE309-C174-49A7-A045-5AF206930FC2}"/>
    <dgm:cxn modelId="{8F5B1E6F-9C4C-4F38-B996-FAA096661DA1}" type="presOf" srcId="{95475DAF-2D6B-482B-88AA-3905AA773B15}" destId="{1247ABA9-66E1-4275-A70A-083D47036963}" srcOrd="0" destOrd="0" presId="urn:microsoft.com/office/officeart/2005/8/layout/hProcess10"/>
    <dgm:cxn modelId="{5DB518F7-768A-4045-9C7C-7911D2246AAF}" srcId="{3FCCEAD5-DA9F-4FF1-AA35-207CCEC1DADA}" destId="{83E1ADC0-725F-4188-9CAE-07DF392E36B9}" srcOrd="3" destOrd="0" parTransId="{535D4CC7-0060-4BEE-99B3-D412ECD808D6}" sibTransId="{D6202050-7C8F-4C0B-8960-CB82D2188905}"/>
    <dgm:cxn modelId="{9C7AE872-223E-402C-B1E7-AD7608955570}" type="presOf" srcId="{1BD6B36B-E311-48A4-BFE2-84F756D7E658}" destId="{569D25AE-D6AC-4457-B890-B49D5B6C0E97}" srcOrd="0" destOrd="0" presId="urn:microsoft.com/office/officeart/2005/8/layout/hProcess10"/>
    <dgm:cxn modelId="{DDB76658-F313-4BD8-8224-4D7F6DDA7B0E}" type="presOf" srcId="{92FB92DD-0BB1-41E5-8ABD-AB5D9C496624}" destId="{0F5AE33B-EF74-4471-8BF5-0FCE031CD95F}" srcOrd="0" destOrd="0" presId="urn:microsoft.com/office/officeart/2005/8/layout/hProcess10"/>
    <dgm:cxn modelId="{62FED199-10D9-4DA7-8DBD-C067500980AF}" type="presOf" srcId="{D6E28E5A-E5DB-4E17-8D80-5A97324A0B78}" destId="{8EF70401-1EBC-427A-904E-9C0FC48A2B21}" srcOrd="1" destOrd="0" presId="urn:microsoft.com/office/officeart/2005/8/layout/hProcess10"/>
    <dgm:cxn modelId="{C66EE924-A2C3-4154-A687-DDC80C532249}" srcId="{3FCCEAD5-DA9F-4FF1-AA35-207CCEC1DADA}" destId="{CB530363-7A71-41B8-BF48-40BE170394EE}" srcOrd="1" destOrd="0" parTransId="{AD278673-6283-4489-93AD-B9890A72EDBD}" sibTransId="{1BD6B36B-E311-48A4-BFE2-84F756D7E658}"/>
    <dgm:cxn modelId="{DB824664-A1B4-4EEA-881C-F22209ACE0A9}" type="presOf" srcId="{26DBE309-C174-49A7-A045-5AF206930FC2}" destId="{FD5606F6-5981-43F9-A76C-9EC4DC6214E4}" srcOrd="1" destOrd="0" presId="urn:microsoft.com/office/officeart/2005/8/layout/hProcess10"/>
    <dgm:cxn modelId="{2EA791BB-4C6A-423F-A1CB-B25314B8F7CB}" type="presOf" srcId="{83E1ADC0-725F-4188-9CAE-07DF392E36B9}" destId="{4D224A4B-6C31-4B82-8B94-916F790962BF}" srcOrd="0" destOrd="0" presId="urn:microsoft.com/office/officeart/2005/8/layout/hProcess10"/>
    <dgm:cxn modelId="{4E8C0EA3-08D0-40D8-87B8-B4D896B7C622}" type="presOf" srcId="{3FCCEAD5-DA9F-4FF1-AA35-207CCEC1DADA}" destId="{0632F1A3-B3BE-428F-93D1-ED691A456C44}" srcOrd="0" destOrd="0" presId="urn:microsoft.com/office/officeart/2005/8/layout/hProcess10"/>
    <dgm:cxn modelId="{657A07C1-CA17-4E96-AAF0-7C28B4F2BECF}" type="presOf" srcId="{26DBE309-C174-49A7-A045-5AF206930FC2}" destId="{3730C4B0-6D9D-4E18-B084-8FB50C0DF919}" srcOrd="0" destOrd="0" presId="urn:microsoft.com/office/officeart/2005/8/layout/hProcess10"/>
    <dgm:cxn modelId="{185C9AA7-383A-4E31-929D-24AAB8A40BB8}" type="presOf" srcId="{CB530363-7A71-41B8-BF48-40BE170394EE}" destId="{6ED166B9-2820-4144-8B79-F4D2CE0B8CBA}" srcOrd="0" destOrd="0" presId="urn:microsoft.com/office/officeart/2005/8/layout/hProcess10"/>
    <dgm:cxn modelId="{87C895E3-D46F-4121-AA9C-899B6E72F3E5}" type="presOf" srcId="{D6E28E5A-E5DB-4E17-8D80-5A97324A0B78}" destId="{0A7F3F62-A88E-4EFB-B492-950E688F9084}" srcOrd="0" destOrd="0" presId="urn:microsoft.com/office/officeart/2005/8/layout/hProcess10"/>
    <dgm:cxn modelId="{F568E4C6-A771-4E5A-97AD-18B76755E8CF}" type="presParOf" srcId="{0632F1A3-B3BE-428F-93D1-ED691A456C44}" destId="{29A1783C-D427-4FFF-96F8-642661EB1858}" srcOrd="0" destOrd="0" presId="urn:microsoft.com/office/officeart/2005/8/layout/hProcess10"/>
    <dgm:cxn modelId="{5E8B4203-6422-4925-A71F-27BC1E5B2F3D}" type="presParOf" srcId="{29A1783C-D427-4FFF-96F8-642661EB1858}" destId="{CAF0D70E-656D-49A8-9FDF-428425FB1722}" srcOrd="0" destOrd="0" presId="urn:microsoft.com/office/officeart/2005/8/layout/hProcess10"/>
    <dgm:cxn modelId="{76B80F57-451E-4EA4-8168-5A7A66740D9B}" type="presParOf" srcId="{29A1783C-D427-4FFF-96F8-642661EB1858}" destId="{1247ABA9-66E1-4275-A70A-083D47036963}" srcOrd="1" destOrd="0" presId="urn:microsoft.com/office/officeart/2005/8/layout/hProcess10"/>
    <dgm:cxn modelId="{8BD28A57-86E3-4A08-B99C-C71F63FB9403}" type="presParOf" srcId="{0632F1A3-B3BE-428F-93D1-ED691A456C44}" destId="{0A7F3F62-A88E-4EFB-B492-950E688F9084}" srcOrd="1" destOrd="0" presId="urn:microsoft.com/office/officeart/2005/8/layout/hProcess10"/>
    <dgm:cxn modelId="{DE713F23-936C-4B4F-914E-5E93DD4D2AF7}" type="presParOf" srcId="{0A7F3F62-A88E-4EFB-B492-950E688F9084}" destId="{8EF70401-1EBC-427A-904E-9C0FC48A2B21}" srcOrd="0" destOrd="0" presId="urn:microsoft.com/office/officeart/2005/8/layout/hProcess10"/>
    <dgm:cxn modelId="{6A3CCDE6-1022-43CB-9330-460C9EB56C68}" type="presParOf" srcId="{0632F1A3-B3BE-428F-93D1-ED691A456C44}" destId="{BFD9B124-8985-46BA-8846-15B2FB0CF174}" srcOrd="2" destOrd="0" presId="urn:microsoft.com/office/officeart/2005/8/layout/hProcess10"/>
    <dgm:cxn modelId="{BF719486-4A6C-4B52-A077-01DC5D8EC424}" type="presParOf" srcId="{BFD9B124-8985-46BA-8846-15B2FB0CF174}" destId="{0B51E247-C8C8-4D0D-A79D-9EAAF60DB0EF}" srcOrd="0" destOrd="0" presId="urn:microsoft.com/office/officeart/2005/8/layout/hProcess10"/>
    <dgm:cxn modelId="{9B971C8B-95CF-4591-A2CB-0684AC05AED1}" type="presParOf" srcId="{BFD9B124-8985-46BA-8846-15B2FB0CF174}" destId="{6ED166B9-2820-4144-8B79-F4D2CE0B8CBA}" srcOrd="1" destOrd="0" presId="urn:microsoft.com/office/officeart/2005/8/layout/hProcess10"/>
    <dgm:cxn modelId="{08F567EB-3746-417A-86D7-B3E70C82A090}" type="presParOf" srcId="{0632F1A3-B3BE-428F-93D1-ED691A456C44}" destId="{569D25AE-D6AC-4457-B890-B49D5B6C0E97}" srcOrd="3" destOrd="0" presId="urn:microsoft.com/office/officeart/2005/8/layout/hProcess10"/>
    <dgm:cxn modelId="{00D3DBE5-2D7B-4CEC-B187-427E0F5F1E38}" type="presParOf" srcId="{569D25AE-D6AC-4457-B890-B49D5B6C0E97}" destId="{2C6CA49E-96D4-45B0-B8BF-B577DF60B1F8}" srcOrd="0" destOrd="0" presId="urn:microsoft.com/office/officeart/2005/8/layout/hProcess10"/>
    <dgm:cxn modelId="{5E209CF6-50FE-4FB2-BF96-70C31DFD6384}" type="presParOf" srcId="{0632F1A3-B3BE-428F-93D1-ED691A456C44}" destId="{C79B0883-67B9-4827-B35F-4B016320F446}" srcOrd="4" destOrd="0" presId="urn:microsoft.com/office/officeart/2005/8/layout/hProcess10"/>
    <dgm:cxn modelId="{1AB887EC-8113-4DC4-892C-6245AB83F914}" type="presParOf" srcId="{C79B0883-67B9-4827-B35F-4B016320F446}" destId="{2A2241EB-06B8-436E-A952-4FE0B38629B5}" srcOrd="0" destOrd="0" presId="urn:microsoft.com/office/officeart/2005/8/layout/hProcess10"/>
    <dgm:cxn modelId="{A5271F79-9BDA-4475-A363-2C6D5BF506A6}" type="presParOf" srcId="{C79B0883-67B9-4827-B35F-4B016320F446}" destId="{0F5AE33B-EF74-4471-8BF5-0FCE031CD95F}" srcOrd="1" destOrd="0" presId="urn:microsoft.com/office/officeart/2005/8/layout/hProcess10"/>
    <dgm:cxn modelId="{FB05F127-6050-44AE-A882-C2306C708117}" type="presParOf" srcId="{0632F1A3-B3BE-428F-93D1-ED691A456C44}" destId="{3730C4B0-6D9D-4E18-B084-8FB50C0DF919}" srcOrd="5" destOrd="0" presId="urn:microsoft.com/office/officeart/2005/8/layout/hProcess10"/>
    <dgm:cxn modelId="{E7FD8325-9A5B-4648-8893-BCC6ADCA7B6D}" type="presParOf" srcId="{3730C4B0-6D9D-4E18-B084-8FB50C0DF919}" destId="{FD5606F6-5981-43F9-A76C-9EC4DC6214E4}" srcOrd="0" destOrd="0" presId="urn:microsoft.com/office/officeart/2005/8/layout/hProcess10"/>
    <dgm:cxn modelId="{57E88320-4401-41DB-ABD3-EDB78933C8A2}" type="presParOf" srcId="{0632F1A3-B3BE-428F-93D1-ED691A456C44}" destId="{303077AA-8862-4603-836D-2825E5C56816}" srcOrd="6" destOrd="0" presId="urn:microsoft.com/office/officeart/2005/8/layout/hProcess10"/>
    <dgm:cxn modelId="{85D162B4-7065-497A-959A-A4A9984D2B50}" type="presParOf" srcId="{303077AA-8862-4603-836D-2825E5C56816}" destId="{C406BD4A-AA86-4965-8447-CB6FFE2962EE}" srcOrd="0" destOrd="0" presId="urn:microsoft.com/office/officeart/2005/8/layout/hProcess10"/>
    <dgm:cxn modelId="{71AD916A-9D61-43EA-97CA-13AC24FB3649}" type="presParOf" srcId="{303077AA-8862-4603-836D-2825E5C56816}" destId="{4D224A4B-6C31-4B82-8B94-916F790962BF}"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98B062-039C-4EA5-991F-C925FAC19C76}" type="doc">
      <dgm:prSet loTypeId="urn:microsoft.com/office/officeart/2005/8/layout/hList1" loCatId="list" qsTypeId="urn:microsoft.com/office/officeart/2005/8/quickstyle/3d3" qsCatId="3D" csTypeId="urn:microsoft.com/office/officeart/2005/8/colors/colorful2" csCatId="colorful" phldr="1"/>
      <dgm:spPr/>
      <dgm:t>
        <a:bodyPr/>
        <a:lstStyle/>
        <a:p>
          <a:endParaRPr lang="en-IN"/>
        </a:p>
      </dgm:t>
    </dgm:pt>
    <dgm:pt modelId="{C8332802-A165-41BD-951D-CDA76EAAFA1E}">
      <dgm:prSet phldrT="[Text]" custT="1"/>
      <dgm:spPr/>
      <dgm:t>
        <a:bodyPr/>
        <a:lstStyle/>
        <a:p>
          <a:r>
            <a:rPr lang="en-IN"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 METRICS</a:t>
          </a:r>
        </a:p>
      </dgm:t>
    </dgm:pt>
    <dgm:pt modelId="{53FB7628-847E-4FCF-A990-29D5E1DA505C}" type="parTrans" cxnId="{15EC21E0-D3AC-4E74-AD50-E34957935F81}">
      <dgm:prSet/>
      <dgm:spPr/>
      <dgm:t>
        <a:bodyPr/>
        <a:lstStyle/>
        <a:p>
          <a:endParaRPr lang="en-IN"/>
        </a:p>
      </dgm:t>
    </dgm:pt>
    <dgm:pt modelId="{F0405E38-F228-4AA1-AB91-37631C1BFC92}" type="sibTrans" cxnId="{15EC21E0-D3AC-4E74-AD50-E34957935F81}">
      <dgm:prSet/>
      <dgm:spPr/>
      <dgm:t>
        <a:bodyPr/>
        <a:lstStyle/>
        <a:p>
          <a:endParaRPr lang="en-IN"/>
        </a:p>
      </dgm:t>
    </dgm:pt>
    <dgm:pt modelId="{3117A6C6-7D6E-4962-9E81-995A1F00DB92}">
      <dgm:prSet phldrT="[Text]" custT="1"/>
      <dgm:spPr/>
      <dgm:t>
        <a:bodyPr/>
        <a:lstStyle/>
        <a:p>
          <a:r>
            <a:rPr lang="en-IN" sz="1600" dirty="0">
              <a:latin typeface="Times New Roman" panose="02020603050405020304" pitchFamily="18" charset="0"/>
              <a:cs typeface="Times New Roman" panose="02020603050405020304" pitchFamily="18" charset="0"/>
            </a:rPr>
            <a:t>Bricks Sale per Month</a:t>
          </a:r>
        </a:p>
      </dgm:t>
    </dgm:pt>
    <dgm:pt modelId="{8BAD70DF-E535-482F-A14F-A103F9E67FBF}" type="parTrans" cxnId="{FED358B7-5AAE-4DC3-B555-910AE3BDD265}">
      <dgm:prSet/>
      <dgm:spPr/>
      <dgm:t>
        <a:bodyPr/>
        <a:lstStyle/>
        <a:p>
          <a:endParaRPr lang="en-IN"/>
        </a:p>
      </dgm:t>
    </dgm:pt>
    <dgm:pt modelId="{5DD2330C-2612-4804-A33E-9D98B4361DBA}" type="sibTrans" cxnId="{FED358B7-5AAE-4DC3-B555-910AE3BDD265}">
      <dgm:prSet/>
      <dgm:spPr/>
      <dgm:t>
        <a:bodyPr/>
        <a:lstStyle/>
        <a:p>
          <a:endParaRPr lang="en-IN"/>
        </a:p>
      </dgm:t>
    </dgm:pt>
    <dgm:pt modelId="{0E2BB3C5-D9ED-4B6F-8881-3F6E9343D449}">
      <dgm:prSet phldrT="[Text]" custT="1"/>
      <dgm:spPr/>
      <dgm:t>
        <a:bodyPr/>
        <a:lstStyle/>
        <a:p>
          <a:r>
            <a:rPr lang="en-IN"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UNIQUE VALUE</a:t>
          </a:r>
        </a:p>
        <a:p>
          <a:r>
            <a:rPr lang="en-IN"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PROPOSITION</a:t>
          </a:r>
        </a:p>
      </dgm:t>
    </dgm:pt>
    <dgm:pt modelId="{DA9DFD0F-5FDD-4DE2-A3FC-D535923FD93F}" type="parTrans" cxnId="{B3B50ED2-4D98-40A2-82B4-CEBA269AF6A9}">
      <dgm:prSet/>
      <dgm:spPr/>
      <dgm:t>
        <a:bodyPr/>
        <a:lstStyle/>
        <a:p>
          <a:endParaRPr lang="en-IN"/>
        </a:p>
      </dgm:t>
    </dgm:pt>
    <dgm:pt modelId="{8832A135-76AF-48F2-A2F3-A3BF87460FB7}" type="sibTrans" cxnId="{B3B50ED2-4D98-40A2-82B4-CEBA269AF6A9}">
      <dgm:prSet/>
      <dgm:spPr/>
      <dgm:t>
        <a:bodyPr/>
        <a:lstStyle/>
        <a:p>
          <a:endParaRPr lang="en-IN"/>
        </a:p>
      </dgm:t>
    </dgm:pt>
    <dgm:pt modelId="{37DEFEDE-F2E7-45C5-9BA3-903500706C19}">
      <dgm:prSet phldrT="[Text]" custT="1"/>
      <dgm:spPr/>
      <dgm:t>
        <a:bodyPr/>
        <a:lstStyle/>
        <a:p>
          <a:r>
            <a:rPr lang="en-IN" sz="1600" dirty="0">
              <a:latin typeface="Times New Roman" panose="02020603050405020304" pitchFamily="18" charset="0"/>
              <a:cs typeface="Times New Roman" panose="02020603050405020304" pitchFamily="18" charset="0"/>
            </a:rPr>
            <a:t>Environmentally Sustainable</a:t>
          </a:r>
        </a:p>
      </dgm:t>
    </dgm:pt>
    <dgm:pt modelId="{36F931A8-62A5-4EB8-B8EB-8D8ACD87E470}" type="parTrans" cxnId="{DC62D51D-9933-4B74-A253-7B3D66639A1C}">
      <dgm:prSet/>
      <dgm:spPr/>
      <dgm:t>
        <a:bodyPr/>
        <a:lstStyle/>
        <a:p>
          <a:endParaRPr lang="en-IN"/>
        </a:p>
      </dgm:t>
    </dgm:pt>
    <dgm:pt modelId="{043BBCE2-98D5-4CF2-831B-EF25F8A8AB2A}" type="sibTrans" cxnId="{DC62D51D-9933-4B74-A253-7B3D66639A1C}">
      <dgm:prSet/>
      <dgm:spPr/>
      <dgm:t>
        <a:bodyPr/>
        <a:lstStyle/>
        <a:p>
          <a:endParaRPr lang="en-IN"/>
        </a:p>
      </dgm:t>
    </dgm:pt>
    <dgm:pt modelId="{F9AC41E3-5118-45BA-9486-A0CCFB39E2D9}">
      <dgm:prSet custT="1"/>
      <dgm:spPr/>
      <dgm:t>
        <a:bodyPr/>
        <a:lstStyle/>
        <a:p>
          <a:r>
            <a:rPr lang="en-IN"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UNFAIR ADVANTAGE</a:t>
          </a:r>
        </a:p>
      </dgm:t>
    </dgm:pt>
    <dgm:pt modelId="{26F8920C-BC15-4B2F-87D0-AEA17297C45B}" type="parTrans" cxnId="{213498D2-28D5-4C0D-BF6E-7CBBE3A1A3A8}">
      <dgm:prSet/>
      <dgm:spPr/>
      <dgm:t>
        <a:bodyPr/>
        <a:lstStyle/>
        <a:p>
          <a:endParaRPr lang="en-IN"/>
        </a:p>
      </dgm:t>
    </dgm:pt>
    <dgm:pt modelId="{53FB72BF-8D1E-4B16-82B4-C6D3C99C0A70}" type="sibTrans" cxnId="{213498D2-28D5-4C0D-BF6E-7CBBE3A1A3A8}">
      <dgm:prSet/>
      <dgm:spPr/>
      <dgm:t>
        <a:bodyPr/>
        <a:lstStyle/>
        <a:p>
          <a:endParaRPr lang="en-IN"/>
        </a:p>
      </dgm:t>
    </dgm:pt>
    <dgm:pt modelId="{C9331CB9-F0AF-40B6-A4F7-F1B6A8C96CD9}">
      <dgm:prSet custT="1"/>
      <dgm:spPr/>
      <dgm:t>
        <a:bodyPr/>
        <a:lstStyle/>
        <a:p>
          <a:r>
            <a:rPr lang="en-IN" sz="1600" dirty="0">
              <a:latin typeface="Times New Roman" panose="02020603050405020304" pitchFamily="18" charset="0"/>
              <a:cs typeface="Times New Roman" panose="02020603050405020304" pitchFamily="18" charset="0"/>
            </a:rPr>
            <a:t>Eco-Friendly Product</a:t>
          </a:r>
        </a:p>
      </dgm:t>
    </dgm:pt>
    <dgm:pt modelId="{ED974008-6136-471C-B8C5-7E54BBAA4B1E}" type="parTrans" cxnId="{54AFE87C-6372-429A-9D5C-BD3B6223F9A6}">
      <dgm:prSet/>
      <dgm:spPr/>
      <dgm:t>
        <a:bodyPr/>
        <a:lstStyle/>
        <a:p>
          <a:endParaRPr lang="en-IN"/>
        </a:p>
      </dgm:t>
    </dgm:pt>
    <dgm:pt modelId="{10AFD358-C5DE-4464-ACBB-7F1B6D1570BA}" type="sibTrans" cxnId="{54AFE87C-6372-429A-9D5C-BD3B6223F9A6}">
      <dgm:prSet/>
      <dgm:spPr/>
      <dgm:t>
        <a:bodyPr/>
        <a:lstStyle/>
        <a:p>
          <a:endParaRPr lang="en-IN"/>
        </a:p>
      </dgm:t>
    </dgm:pt>
    <dgm:pt modelId="{877155E2-613C-4897-A574-F317BD7BB26D}">
      <dgm:prSet custT="1"/>
      <dgm:spPr/>
      <dgm:t>
        <a:bodyPr/>
        <a:lstStyle/>
        <a:p>
          <a:r>
            <a:rPr lang="en-IN" sz="1600" dirty="0">
              <a:latin typeface="Times New Roman" panose="02020603050405020304" pitchFamily="18" charset="0"/>
              <a:cs typeface="Times New Roman" panose="02020603050405020304" pitchFamily="18" charset="0"/>
            </a:rPr>
            <a:t>Different Customization</a:t>
          </a:r>
        </a:p>
      </dgm:t>
    </dgm:pt>
    <dgm:pt modelId="{BCEC76C8-62AA-42A1-BD7D-3438FF010BD7}" type="parTrans" cxnId="{82E33E86-6E4C-4320-A939-00A192139CF7}">
      <dgm:prSet/>
      <dgm:spPr/>
      <dgm:t>
        <a:bodyPr/>
        <a:lstStyle/>
        <a:p>
          <a:endParaRPr lang="en-IN"/>
        </a:p>
      </dgm:t>
    </dgm:pt>
    <dgm:pt modelId="{85CE0DBF-FD05-4303-80F9-9797A9A2FA89}" type="sibTrans" cxnId="{82E33E86-6E4C-4320-A939-00A192139CF7}">
      <dgm:prSet/>
      <dgm:spPr/>
      <dgm:t>
        <a:bodyPr/>
        <a:lstStyle/>
        <a:p>
          <a:endParaRPr lang="en-IN"/>
        </a:p>
      </dgm:t>
    </dgm:pt>
    <dgm:pt modelId="{7C27DF14-D264-42F2-AEA1-2D6E62CB4340}">
      <dgm:prSet custT="1"/>
      <dgm:spPr/>
      <dgm:t>
        <a:bodyPr/>
        <a:lstStyle/>
        <a:p>
          <a:r>
            <a:rPr lang="en-IN" sz="1600" dirty="0">
              <a:latin typeface="Times New Roman" panose="02020603050405020304" pitchFamily="18" charset="0"/>
              <a:cs typeface="Times New Roman" panose="02020603050405020304" pitchFamily="18" charset="0"/>
            </a:rPr>
            <a:t>High Durable &amp; Strength</a:t>
          </a:r>
          <a:endParaRPr lang="en-IN" sz="2100" dirty="0">
            <a:latin typeface="Times New Roman" panose="02020603050405020304" pitchFamily="18" charset="0"/>
            <a:cs typeface="Times New Roman" panose="02020603050405020304" pitchFamily="18" charset="0"/>
          </a:endParaRPr>
        </a:p>
      </dgm:t>
    </dgm:pt>
    <dgm:pt modelId="{9E44A183-FB1C-4B7C-9D73-79D67888468C}" type="parTrans" cxnId="{75AD7ED4-B40A-4E62-9554-78654D9D8014}">
      <dgm:prSet/>
      <dgm:spPr/>
      <dgm:t>
        <a:bodyPr/>
        <a:lstStyle/>
        <a:p>
          <a:endParaRPr lang="en-IN"/>
        </a:p>
      </dgm:t>
    </dgm:pt>
    <dgm:pt modelId="{A82B9D01-0FC7-4688-BAFF-68373A1A5F0F}" type="sibTrans" cxnId="{75AD7ED4-B40A-4E62-9554-78654D9D8014}">
      <dgm:prSet/>
      <dgm:spPr/>
      <dgm:t>
        <a:bodyPr/>
        <a:lstStyle/>
        <a:p>
          <a:endParaRPr lang="en-IN"/>
        </a:p>
      </dgm:t>
    </dgm:pt>
    <dgm:pt modelId="{6FB90C57-9488-4A5F-B8F4-B4AFBE833FBC}">
      <dgm:prSet custT="1"/>
      <dgm:spPr/>
      <dgm:t>
        <a:bodyPr/>
        <a:lstStyle/>
        <a:p>
          <a:r>
            <a:rPr lang="en-IN" sz="1600">
              <a:latin typeface="Times New Roman" panose="02020603050405020304" pitchFamily="18" charset="0"/>
              <a:cs typeface="Times New Roman" panose="02020603050405020304" pitchFamily="18" charset="0"/>
            </a:rPr>
            <a:t>High Lifetime</a:t>
          </a:r>
        </a:p>
      </dgm:t>
    </dgm:pt>
    <dgm:pt modelId="{133D2CDB-6B64-45D7-87A3-D69F8CB904A8}" type="parTrans" cxnId="{3E62C743-3897-4552-8431-9609F2321255}">
      <dgm:prSet/>
      <dgm:spPr/>
      <dgm:t>
        <a:bodyPr/>
        <a:lstStyle/>
        <a:p>
          <a:endParaRPr lang="en-IN"/>
        </a:p>
      </dgm:t>
    </dgm:pt>
    <dgm:pt modelId="{86F46F7C-3A7D-4C7D-9D69-7A69D2D95551}" type="sibTrans" cxnId="{3E62C743-3897-4552-8431-9609F2321255}">
      <dgm:prSet/>
      <dgm:spPr/>
      <dgm:t>
        <a:bodyPr/>
        <a:lstStyle/>
        <a:p>
          <a:endParaRPr lang="en-IN"/>
        </a:p>
      </dgm:t>
    </dgm:pt>
    <dgm:pt modelId="{23BC14E8-F474-4000-B9EF-41F00EA41633}">
      <dgm:prSet custT="1"/>
      <dgm:spPr/>
      <dgm:t>
        <a:bodyPr/>
        <a:lstStyle/>
        <a:p>
          <a:r>
            <a:rPr lang="en-IN" sz="1600" dirty="0">
              <a:latin typeface="Times New Roman" panose="02020603050405020304" pitchFamily="18" charset="0"/>
              <a:cs typeface="Times New Roman" panose="02020603050405020304" pitchFamily="18" charset="0"/>
            </a:rPr>
            <a:t>More Durable</a:t>
          </a:r>
        </a:p>
      </dgm:t>
    </dgm:pt>
    <dgm:pt modelId="{D4B17B2F-9C92-46F3-83ED-6D380316F9E1}" type="parTrans" cxnId="{A272A5AB-3559-4DF5-A722-B58458B9B9B1}">
      <dgm:prSet/>
      <dgm:spPr/>
      <dgm:t>
        <a:bodyPr/>
        <a:lstStyle/>
        <a:p>
          <a:endParaRPr lang="en-IN"/>
        </a:p>
      </dgm:t>
    </dgm:pt>
    <dgm:pt modelId="{69DB06F3-AECF-4B79-A86D-D7E2B38ADDC3}" type="sibTrans" cxnId="{A272A5AB-3559-4DF5-A722-B58458B9B9B1}">
      <dgm:prSet/>
      <dgm:spPr/>
      <dgm:t>
        <a:bodyPr/>
        <a:lstStyle/>
        <a:p>
          <a:endParaRPr lang="en-IN"/>
        </a:p>
      </dgm:t>
    </dgm:pt>
    <dgm:pt modelId="{A88D56DF-24F0-4C5B-964A-7888CE7725EC}">
      <dgm:prSet custT="1"/>
      <dgm:spPr/>
      <dgm:t>
        <a:bodyPr/>
        <a:lstStyle/>
        <a:p>
          <a:r>
            <a:rPr lang="en-IN" sz="1600">
              <a:latin typeface="Times New Roman" panose="02020603050405020304" pitchFamily="18" charset="0"/>
              <a:cs typeface="Times New Roman" panose="02020603050405020304" pitchFamily="18" charset="0"/>
            </a:rPr>
            <a:t>More Strength</a:t>
          </a:r>
        </a:p>
      </dgm:t>
    </dgm:pt>
    <dgm:pt modelId="{D81B628A-12B8-44F0-B4FA-FE3CF2C3D2DB}" type="parTrans" cxnId="{75B5102C-BA9D-4994-916B-39809BE1F4FF}">
      <dgm:prSet/>
      <dgm:spPr/>
      <dgm:t>
        <a:bodyPr/>
        <a:lstStyle/>
        <a:p>
          <a:endParaRPr lang="en-IN"/>
        </a:p>
      </dgm:t>
    </dgm:pt>
    <dgm:pt modelId="{003021A9-9AA7-4FC2-A49A-F16D5305F1DE}" type="sibTrans" cxnId="{75B5102C-BA9D-4994-916B-39809BE1F4FF}">
      <dgm:prSet/>
      <dgm:spPr/>
      <dgm:t>
        <a:bodyPr/>
        <a:lstStyle/>
        <a:p>
          <a:endParaRPr lang="en-IN"/>
        </a:p>
      </dgm:t>
    </dgm:pt>
    <dgm:pt modelId="{2A2C9F5D-46B4-48B4-B29C-287301C9E8FF}">
      <dgm:prSet custT="1"/>
      <dgm:spPr/>
      <dgm:t>
        <a:bodyPr/>
        <a:lstStyle/>
        <a:p>
          <a:r>
            <a:rPr lang="en-IN" sz="1600">
              <a:latin typeface="Times New Roman" panose="02020603050405020304" pitchFamily="18" charset="0"/>
              <a:cs typeface="Times New Roman" panose="02020603050405020304" pitchFamily="18" charset="0"/>
            </a:rPr>
            <a:t>Cheaper than other plastic</a:t>
          </a:r>
        </a:p>
      </dgm:t>
    </dgm:pt>
    <dgm:pt modelId="{640F6D0E-5C4E-4A9A-A94C-5ADA7659DBB1}" type="parTrans" cxnId="{41593299-D71F-4C73-9CDA-2F3760954168}">
      <dgm:prSet/>
      <dgm:spPr/>
      <dgm:t>
        <a:bodyPr/>
        <a:lstStyle/>
        <a:p>
          <a:endParaRPr lang="en-IN"/>
        </a:p>
      </dgm:t>
    </dgm:pt>
    <dgm:pt modelId="{00EA8433-68F9-4D60-847A-FAE1125170A2}" type="sibTrans" cxnId="{41593299-D71F-4C73-9CDA-2F3760954168}">
      <dgm:prSet/>
      <dgm:spPr/>
      <dgm:t>
        <a:bodyPr/>
        <a:lstStyle/>
        <a:p>
          <a:endParaRPr lang="en-IN"/>
        </a:p>
      </dgm:t>
    </dgm:pt>
    <dgm:pt modelId="{69212247-E181-4772-B590-284AD311DEA2}">
      <dgm:prSet custT="1"/>
      <dgm:spPr/>
      <dgm:t>
        <a:bodyPr/>
        <a:lstStyle/>
        <a:p>
          <a:r>
            <a:rPr lang="en-IN" sz="1600" dirty="0">
              <a:latin typeface="Times New Roman" panose="02020603050405020304" pitchFamily="18" charset="0"/>
              <a:cs typeface="Times New Roman" panose="02020603050405020304" pitchFamily="18" charset="0"/>
            </a:rPr>
            <a:t>Waste recycled products</a:t>
          </a:r>
        </a:p>
      </dgm:t>
    </dgm:pt>
    <dgm:pt modelId="{B6C2694A-A541-410D-9539-1B5288273161}" type="parTrans" cxnId="{4252CDE6-5B09-433B-9CFB-82FCB1BE1542}">
      <dgm:prSet/>
      <dgm:spPr/>
      <dgm:t>
        <a:bodyPr/>
        <a:lstStyle/>
        <a:p>
          <a:endParaRPr lang="en-IN"/>
        </a:p>
      </dgm:t>
    </dgm:pt>
    <dgm:pt modelId="{69C69ECE-6429-4102-9D66-B8E99DF7239C}" type="sibTrans" cxnId="{4252CDE6-5B09-433B-9CFB-82FCB1BE1542}">
      <dgm:prSet/>
      <dgm:spPr/>
      <dgm:t>
        <a:bodyPr/>
        <a:lstStyle/>
        <a:p>
          <a:endParaRPr lang="en-IN"/>
        </a:p>
      </dgm:t>
    </dgm:pt>
    <dgm:pt modelId="{639D778A-0F30-4506-ACA4-F4676431B87A}">
      <dgm:prSet custT="1"/>
      <dgm:spPr/>
      <dgm:t>
        <a:bodyPr/>
        <a:lstStyle/>
        <a:p>
          <a:r>
            <a:rPr lang="en-IN" sz="1600" dirty="0">
              <a:latin typeface="Times New Roman" panose="02020603050405020304" pitchFamily="18" charset="0"/>
              <a:cs typeface="Times New Roman" panose="02020603050405020304" pitchFamily="18" charset="0"/>
            </a:rPr>
            <a:t>Super Heat Insulating Properties</a:t>
          </a:r>
        </a:p>
      </dgm:t>
    </dgm:pt>
    <dgm:pt modelId="{2B854FB3-55BB-42E6-9FA3-854131BBEC11}" type="parTrans" cxnId="{0C23A87C-69B4-479E-BD01-8FE728DFEC56}">
      <dgm:prSet/>
      <dgm:spPr/>
      <dgm:t>
        <a:bodyPr/>
        <a:lstStyle/>
        <a:p>
          <a:endParaRPr lang="en-IN"/>
        </a:p>
      </dgm:t>
    </dgm:pt>
    <dgm:pt modelId="{5D2DC348-6258-4817-AAFF-7BE32E0B256E}" type="sibTrans" cxnId="{0C23A87C-69B4-479E-BD01-8FE728DFEC56}">
      <dgm:prSet/>
      <dgm:spPr/>
      <dgm:t>
        <a:bodyPr/>
        <a:lstStyle/>
        <a:p>
          <a:endParaRPr lang="en-IN"/>
        </a:p>
      </dgm:t>
    </dgm:pt>
    <dgm:pt modelId="{42722B89-51D7-4DDA-8A72-0226B125167B}">
      <dgm:prSet custT="1"/>
      <dgm:spPr/>
      <dgm:t>
        <a:bodyPr/>
        <a:lstStyle/>
        <a:p>
          <a:r>
            <a:rPr lang="en-IN" sz="1600" dirty="0">
              <a:latin typeface="Times New Roman" panose="02020603050405020304" pitchFamily="18" charset="0"/>
              <a:cs typeface="Times New Roman" panose="02020603050405020304" pitchFamily="18" charset="0"/>
            </a:rPr>
            <a:t>Customized Bricks</a:t>
          </a:r>
        </a:p>
      </dgm:t>
    </dgm:pt>
    <dgm:pt modelId="{981DBADC-A99C-4EE7-BA18-BC1E20920B1D}" type="parTrans" cxnId="{943278A6-8087-4D22-9E9B-C6EFCAE932F6}">
      <dgm:prSet/>
      <dgm:spPr/>
      <dgm:t>
        <a:bodyPr/>
        <a:lstStyle/>
        <a:p>
          <a:endParaRPr lang="en-IN"/>
        </a:p>
      </dgm:t>
    </dgm:pt>
    <dgm:pt modelId="{1F28EA6F-0AA9-42E0-AF9E-B4519139709A}" type="sibTrans" cxnId="{943278A6-8087-4D22-9E9B-C6EFCAE932F6}">
      <dgm:prSet/>
      <dgm:spPr/>
      <dgm:t>
        <a:bodyPr/>
        <a:lstStyle/>
        <a:p>
          <a:endParaRPr lang="en-IN"/>
        </a:p>
      </dgm:t>
    </dgm:pt>
    <dgm:pt modelId="{BC35BCBD-B124-42FF-8055-73D3B16060D5}">
      <dgm:prSet custT="1"/>
      <dgm:spPr/>
      <dgm:t>
        <a:bodyPr/>
        <a:lstStyle/>
        <a:p>
          <a:r>
            <a:rPr lang="en-IN" sz="1600" dirty="0">
              <a:latin typeface="Times New Roman" panose="02020603050405020304" pitchFamily="18" charset="0"/>
              <a:cs typeface="Times New Roman" panose="02020603050405020304" pitchFamily="18" charset="0"/>
            </a:rPr>
            <a:t>Revenue per Customer</a:t>
          </a:r>
        </a:p>
      </dgm:t>
    </dgm:pt>
    <dgm:pt modelId="{E1895E12-6D9C-4BCC-8A33-D0DA114279FC}" type="parTrans" cxnId="{E0411B7F-A221-46DE-9B1E-403F1E6C451F}">
      <dgm:prSet/>
      <dgm:spPr/>
      <dgm:t>
        <a:bodyPr/>
        <a:lstStyle/>
        <a:p>
          <a:endParaRPr lang="en-IN"/>
        </a:p>
      </dgm:t>
    </dgm:pt>
    <dgm:pt modelId="{8FC95346-2429-4467-B2DA-6217EA004011}" type="sibTrans" cxnId="{E0411B7F-A221-46DE-9B1E-403F1E6C451F}">
      <dgm:prSet/>
      <dgm:spPr/>
      <dgm:t>
        <a:bodyPr/>
        <a:lstStyle/>
        <a:p>
          <a:endParaRPr lang="en-IN"/>
        </a:p>
      </dgm:t>
    </dgm:pt>
    <dgm:pt modelId="{0EACF7EA-8C22-4E32-9C7D-4BE48F8DCFEA}">
      <dgm:prSet custT="1"/>
      <dgm:spPr/>
      <dgm:t>
        <a:bodyPr/>
        <a:lstStyle/>
        <a:p>
          <a:r>
            <a:rPr lang="en-IN" sz="1600" dirty="0">
              <a:latin typeface="Times New Roman" panose="02020603050405020304" pitchFamily="18" charset="0"/>
              <a:cs typeface="Times New Roman" panose="02020603050405020304" pitchFamily="18" charset="0"/>
            </a:rPr>
            <a:t>Customer Interest</a:t>
          </a:r>
        </a:p>
      </dgm:t>
    </dgm:pt>
    <dgm:pt modelId="{040C5824-8471-4D23-83B1-1F7D03456017}" type="parTrans" cxnId="{0706ABF4-1433-42C3-99E4-97E297C3F65F}">
      <dgm:prSet/>
      <dgm:spPr/>
      <dgm:t>
        <a:bodyPr/>
        <a:lstStyle/>
        <a:p>
          <a:endParaRPr lang="en-IN"/>
        </a:p>
      </dgm:t>
    </dgm:pt>
    <dgm:pt modelId="{465684BE-32BC-465D-B4D7-306779AB06F0}" type="sibTrans" cxnId="{0706ABF4-1433-42C3-99E4-97E297C3F65F}">
      <dgm:prSet/>
      <dgm:spPr/>
      <dgm:t>
        <a:bodyPr/>
        <a:lstStyle/>
        <a:p>
          <a:endParaRPr lang="en-IN"/>
        </a:p>
      </dgm:t>
    </dgm:pt>
    <dgm:pt modelId="{ADA1E817-6B76-4D81-B94F-4FB0923708F8}">
      <dgm:prSet custT="1"/>
      <dgm:spPr/>
      <dgm:t>
        <a:bodyPr/>
        <a:lstStyle/>
        <a:p>
          <a:r>
            <a:rPr lang="en-IN" sz="1600" dirty="0">
              <a:latin typeface="Times New Roman" panose="02020603050405020304" pitchFamily="18" charset="0"/>
              <a:cs typeface="Times New Roman" panose="02020603050405020304" pitchFamily="18" charset="0"/>
            </a:rPr>
            <a:t>Average Transaction Size</a:t>
          </a:r>
        </a:p>
      </dgm:t>
    </dgm:pt>
    <dgm:pt modelId="{8AF91B75-2279-43BE-924C-EAE4E33922BD}" type="parTrans" cxnId="{DDA8FF9B-886F-428A-96E2-D80082E9B4D3}">
      <dgm:prSet/>
      <dgm:spPr/>
      <dgm:t>
        <a:bodyPr/>
        <a:lstStyle/>
        <a:p>
          <a:endParaRPr lang="en-IN"/>
        </a:p>
      </dgm:t>
    </dgm:pt>
    <dgm:pt modelId="{C5AAACAB-2D87-4B07-965D-62702722B597}" type="sibTrans" cxnId="{DDA8FF9B-886F-428A-96E2-D80082E9B4D3}">
      <dgm:prSet/>
      <dgm:spPr/>
      <dgm:t>
        <a:bodyPr/>
        <a:lstStyle/>
        <a:p>
          <a:endParaRPr lang="en-IN"/>
        </a:p>
      </dgm:t>
    </dgm:pt>
    <dgm:pt modelId="{3B25EBBB-802D-4934-A04F-87C9488603EC}">
      <dgm:prSet custT="1"/>
      <dgm:spPr/>
      <dgm:t>
        <a:bodyPr/>
        <a:lstStyle/>
        <a:p>
          <a:r>
            <a:rPr lang="en-IN" sz="1600" dirty="0">
              <a:latin typeface="Times New Roman" panose="02020603050405020304" pitchFamily="18" charset="0"/>
              <a:cs typeface="Times New Roman" panose="02020603050405020304" pitchFamily="18" charset="0"/>
            </a:rPr>
            <a:t>Profit Margin per Brick</a:t>
          </a:r>
        </a:p>
      </dgm:t>
    </dgm:pt>
    <dgm:pt modelId="{A94E6229-6AD5-4676-8D39-F89FAB3678DB}" type="parTrans" cxnId="{C523A8A0-45E3-49AB-9151-BD1574AFD4F3}">
      <dgm:prSet/>
      <dgm:spPr/>
      <dgm:t>
        <a:bodyPr/>
        <a:lstStyle/>
        <a:p>
          <a:endParaRPr lang="en-IN"/>
        </a:p>
      </dgm:t>
    </dgm:pt>
    <dgm:pt modelId="{25E120D2-153A-4F28-9EAA-8951AF3E5C0A}" type="sibTrans" cxnId="{C523A8A0-45E3-49AB-9151-BD1574AFD4F3}">
      <dgm:prSet/>
      <dgm:spPr/>
      <dgm:t>
        <a:bodyPr/>
        <a:lstStyle/>
        <a:p>
          <a:endParaRPr lang="en-IN"/>
        </a:p>
      </dgm:t>
    </dgm:pt>
    <dgm:pt modelId="{466F2156-D613-4D96-9129-A238F70AA919}">
      <dgm:prSet custT="1"/>
      <dgm:spPr/>
      <dgm:t>
        <a:bodyPr/>
        <a:lstStyle/>
        <a:p>
          <a:r>
            <a:rPr lang="en-IN" sz="1600" dirty="0">
              <a:latin typeface="Times New Roman" panose="02020603050405020304" pitchFamily="18" charset="0"/>
              <a:cs typeface="Times New Roman" panose="02020603050405020304" pitchFamily="18" charset="0"/>
            </a:rPr>
            <a:t>Customer Growth</a:t>
          </a:r>
        </a:p>
      </dgm:t>
    </dgm:pt>
    <dgm:pt modelId="{B261943E-B5BF-4AF5-AA92-1880577BE1BC}" type="parTrans" cxnId="{08372323-34CA-420A-BF2C-C4D7672FBE93}">
      <dgm:prSet/>
      <dgm:spPr/>
      <dgm:t>
        <a:bodyPr/>
        <a:lstStyle/>
        <a:p>
          <a:endParaRPr lang="en-IN"/>
        </a:p>
      </dgm:t>
    </dgm:pt>
    <dgm:pt modelId="{4F88F8BC-678C-4262-B77E-8E940F728941}" type="sibTrans" cxnId="{08372323-34CA-420A-BF2C-C4D7672FBE93}">
      <dgm:prSet/>
      <dgm:spPr/>
      <dgm:t>
        <a:bodyPr/>
        <a:lstStyle/>
        <a:p>
          <a:endParaRPr lang="en-IN"/>
        </a:p>
      </dgm:t>
    </dgm:pt>
    <dgm:pt modelId="{9E66FE0F-4751-4DAF-B178-69C86B63B6DC}">
      <dgm:prSet custT="1"/>
      <dgm:spPr/>
      <dgm:t>
        <a:bodyPr/>
        <a:lstStyle/>
        <a:p>
          <a:r>
            <a:rPr lang="en-IN" sz="1600" dirty="0">
              <a:latin typeface="Times New Roman" panose="02020603050405020304" pitchFamily="18" charset="0"/>
              <a:cs typeface="Times New Roman" panose="02020603050405020304" pitchFamily="18" charset="0"/>
            </a:rPr>
            <a:t>Sales Growth</a:t>
          </a:r>
        </a:p>
      </dgm:t>
    </dgm:pt>
    <dgm:pt modelId="{BC1AB76E-0E4A-48AD-9E22-A8F72228BBD9}" type="parTrans" cxnId="{7E14930E-C3A7-4AC1-A436-BB0B1AE4FDC3}">
      <dgm:prSet/>
      <dgm:spPr/>
      <dgm:t>
        <a:bodyPr/>
        <a:lstStyle/>
        <a:p>
          <a:endParaRPr lang="en-IN"/>
        </a:p>
      </dgm:t>
    </dgm:pt>
    <dgm:pt modelId="{26264443-7BF9-4489-A771-97294E6056E5}" type="sibTrans" cxnId="{7E14930E-C3A7-4AC1-A436-BB0B1AE4FDC3}">
      <dgm:prSet/>
      <dgm:spPr/>
      <dgm:t>
        <a:bodyPr/>
        <a:lstStyle/>
        <a:p>
          <a:endParaRPr lang="en-IN"/>
        </a:p>
      </dgm:t>
    </dgm:pt>
    <dgm:pt modelId="{657BCEB7-8AF3-41A5-A189-383179DC44D7}">
      <dgm:prSet custT="1"/>
      <dgm:spPr/>
      <dgm:t>
        <a:bodyPr/>
        <a:lstStyle/>
        <a:p>
          <a:r>
            <a:rPr lang="en-IN" sz="1600" dirty="0">
              <a:latin typeface="Times New Roman" panose="02020603050405020304" pitchFamily="18" charset="0"/>
              <a:cs typeface="Times New Roman" panose="02020603050405020304" pitchFamily="18" charset="0"/>
            </a:rPr>
            <a:t>Revenue Growth</a:t>
          </a:r>
          <a:endParaRPr lang="en-IN" sz="2100" dirty="0">
            <a:latin typeface="Times New Roman" panose="02020603050405020304" pitchFamily="18" charset="0"/>
            <a:cs typeface="Times New Roman" panose="02020603050405020304" pitchFamily="18" charset="0"/>
          </a:endParaRPr>
        </a:p>
      </dgm:t>
    </dgm:pt>
    <dgm:pt modelId="{0CEC2150-1740-4355-8E8D-08294E3B1A2A}" type="parTrans" cxnId="{3CC2E22F-F6F1-4F9A-9DD9-118F168BC01F}">
      <dgm:prSet/>
      <dgm:spPr/>
      <dgm:t>
        <a:bodyPr/>
        <a:lstStyle/>
        <a:p>
          <a:endParaRPr lang="en-IN"/>
        </a:p>
      </dgm:t>
    </dgm:pt>
    <dgm:pt modelId="{1A18FC78-12BA-4CFD-9C31-5F893BF303BF}" type="sibTrans" cxnId="{3CC2E22F-F6F1-4F9A-9DD9-118F168BC01F}">
      <dgm:prSet/>
      <dgm:spPr/>
      <dgm:t>
        <a:bodyPr/>
        <a:lstStyle/>
        <a:p>
          <a:endParaRPr lang="en-IN"/>
        </a:p>
      </dgm:t>
    </dgm:pt>
    <dgm:pt modelId="{7933F0B9-8D1C-4223-88AD-48F9A678876B}" type="pres">
      <dgm:prSet presAssocID="{2998B062-039C-4EA5-991F-C925FAC19C76}" presName="Name0" presStyleCnt="0">
        <dgm:presLayoutVars>
          <dgm:dir/>
          <dgm:animLvl val="lvl"/>
          <dgm:resizeHandles val="exact"/>
        </dgm:presLayoutVars>
      </dgm:prSet>
      <dgm:spPr/>
      <dgm:t>
        <a:bodyPr/>
        <a:lstStyle/>
        <a:p>
          <a:endParaRPr lang="en-US"/>
        </a:p>
      </dgm:t>
    </dgm:pt>
    <dgm:pt modelId="{51A88E9E-FAE0-455E-A71F-B45694DD7EAD}" type="pres">
      <dgm:prSet presAssocID="{C8332802-A165-41BD-951D-CDA76EAAFA1E}" presName="composite" presStyleCnt="0"/>
      <dgm:spPr/>
    </dgm:pt>
    <dgm:pt modelId="{A8EC8B4C-37EB-4D6D-90AB-0E1273D1EF89}" type="pres">
      <dgm:prSet presAssocID="{C8332802-A165-41BD-951D-CDA76EAAFA1E}" presName="parTx" presStyleLbl="alignNode1" presStyleIdx="0" presStyleCnt="3">
        <dgm:presLayoutVars>
          <dgm:chMax val="0"/>
          <dgm:chPref val="0"/>
          <dgm:bulletEnabled val="1"/>
        </dgm:presLayoutVars>
      </dgm:prSet>
      <dgm:spPr/>
      <dgm:t>
        <a:bodyPr/>
        <a:lstStyle/>
        <a:p>
          <a:endParaRPr lang="en-US"/>
        </a:p>
      </dgm:t>
    </dgm:pt>
    <dgm:pt modelId="{3440929D-D13F-491D-9896-D31DD3F23D92}" type="pres">
      <dgm:prSet presAssocID="{C8332802-A165-41BD-951D-CDA76EAAFA1E}" presName="desTx" presStyleLbl="alignAccFollowNode1" presStyleIdx="0" presStyleCnt="3">
        <dgm:presLayoutVars>
          <dgm:bulletEnabled val="1"/>
        </dgm:presLayoutVars>
      </dgm:prSet>
      <dgm:spPr/>
      <dgm:t>
        <a:bodyPr/>
        <a:lstStyle/>
        <a:p>
          <a:endParaRPr lang="en-US"/>
        </a:p>
      </dgm:t>
    </dgm:pt>
    <dgm:pt modelId="{3CB0DAAB-2078-423E-8D23-AF2495C6A26C}" type="pres">
      <dgm:prSet presAssocID="{F0405E38-F228-4AA1-AB91-37631C1BFC92}" presName="space" presStyleCnt="0"/>
      <dgm:spPr/>
    </dgm:pt>
    <dgm:pt modelId="{AC44484B-ABB7-486F-BBBE-1AACA96319D3}" type="pres">
      <dgm:prSet presAssocID="{0E2BB3C5-D9ED-4B6F-8881-3F6E9343D449}" presName="composite" presStyleCnt="0"/>
      <dgm:spPr/>
    </dgm:pt>
    <dgm:pt modelId="{7CF5542C-E90B-4EDF-A1B9-EBEED3E8CC80}" type="pres">
      <dgm:prSet presAssocID="{0E2BB3C5-D9ED-4B6F-8881-3F6E9343D449}" presName="parTx" presStyleLbl="alignNode1" presStyleIdx="1" presStyleCnt="3">
        <dgm:presLayoutVars>
          <dgm:chMax val="0"/>
          <dgm:chPref val="0"/>
          <dgm:bulletEnabled val="1"/>
        </dgm:presLayoutVars>
      </dgm:prSet>
      <dgm:spPr/>
      <dgm:t>
        <a:bodyPr/>
        <a:lstStyle/>
        <a:p>
          <a:endParaRPr lang="en-US"/>
        </a:p>
      </dgm:t>
    </dgm:pt>
    <dgm:pt modelId="{4C1396EA-42E1-4337-9F81-D0E17E396240}" type="pres">
      <dgm:prSet presAssocID="{0E2BB3C5-D9ED-4B6F-8881-3F6E9343D449}" presName="desTx" presStyleLbl="alignAccFollowNode1" presStyleIdx="1" presStyleCnt="3">
        <dgm:presLayoutVars>
          <dgm:bulletEnabled val="1"/>
        </dgm:presLayoutVars>
      </dgm:prSet>
      <dgm:spPr/>
      <dgm:t>
        <a:bodyPr/>
        <a:lstStyle/>
        <a:p>
          <a:endParaRPr lang="en-US"/>
        </a:p>
      </dgm:t>
    </dgm:pt>
    <dgm:pt modelId="{1AAE859E-7FA0-43B0-9265-AE1A2083C8F7}" type="pres">
      <dgm:prSet presAssocID="{8832A135-76AF-48F2-A2F3-A3BF87460FB7}" presName="space" presStyleCnt="0"/>
      <dgm:spPr/>
    </dgm:pt>
    <dgm:pt modelId="{C25AE5A0-8CCB-44AB-9827-DEC294EFE593}" type="pres">
      <dgm:prSet presAssocID="{F9AC41E3-5118-45BA-9486-A0CCFB39E2D9}" presName="composite" presStyleCnt="0"/>
      <dgm:spPr/>
    </dgm:pt>
    <dgm:pt modelId="{42BAB26E-01E4-45E5-B714-9536A49E3F3F}" type="pres">
      <dgm:prSet presAssocID="{F9AC41E3-5118-45BA-9486-A0CCFB39E2D9}" presName="parTx" presStyleLbl="alignNode1" presStyleIdx="2" presStyleCnt="3">
        <dgm:presLayoutVars>
          <dgm:chMax val="0"/>
          <dgm:chPref val="0"/>
          <dgm:bulletEnabled val="1"/>
        </dgm:presLayoutVars>
      </dgm:prSet>
      <dgm:spPr/>
      <dgm:t>
        <a:bodyPr/>
        <a:lstStyle/>
        <a:p>
          <a:endParaRPr lang="en-US"/>
        </a:p>
      </dgm:t>
    </dgm:pt>
    <dgm:pt modelId="{C221FEC4-68A4-410E-B801-96BE4C4131E5}" type="pres">
      <dgm:prSet presAssocID="{F9AC41E3-5118-45BA-9486-A0CCFB39E2D9}" presName="desTx" presStyleLbl="alignAccFollowNode1" presStyleIdx="2" presStyleCnt="3">
        <dgm:presLayoutVars>
          <dgm:bulletEnabled val="1"/>
        </dgm:presLayoutVars>
      </dgm:prSet>
      <dgm:spPr/>
      <dgm:t>
        <a:bodyPr/>
        <a:lstStyle/>
        <a:p>
          <a:endParaRPr lang="en-US"/>
        </a:p>
      </dgm:t>
    </dgm:pt>
  </dgm:ptLst>
  <dgm:cxnLst>
    <dgm:cxn modelId="{A272A5AB-3559-4DF5-A722-B58458B9B9B1}" srcId="{0E2BB3C5-D9ED-4B6F-8881-3F6E9343D449}" destId="{23BC14E8-F474-4000-B9EF-41F00EA41633}" srcOrd="2" destOrd="0" parTransId="{D4B17B2F-9C92-46F3-83ED-6D380316F9E1}" sibTransId="{69DB06F3-AECF-4B79-A86D-D7E2B38ADDC3}"/>
    <dgm:cxn modelId="{41593299-D71F-4C73-9CDA-2F3760954168}" srcId="{0E2BB3C5-D9ED-4B6F-8881-3F6E9343D449}" destId="{2A2C9F5D-46B4-48B4-B29C-287301C9E8FF}" srcOrd="4" destOrd="0" parTransId="{640F6D0E-5C4E-4A9A-A94C-5ADA7659DBB1}" sibTransId="{00EA8433-68F9-4D60-847A-FAE1125170A2}"/>
    <dgm:cxn modelId="{70E67BBE-C7B1-408A-907A-D7FC094019E2}" type="presOf" srcId="{C8332802-A165-41BD-951D-CDA76EAAFA1E}" destId="{A8EC8B4C-37EB-4D6D-90AB-0E1273D1EF89}" srcOrd="0" destOrd="0" presId="urn:microsoft.com/office/officeart/2005/8/layout/hList1"/>
    <dgm:cxn modelId="{54AFE87C-6372-429A-9D5C-BD3B6223F9A6}" srcId="{F9AC41E3-5118-45BA-9486-A0CCFB39E2D9}" destId="{C9331CB9-F0AF-40B6-A4F7-F1B6A8C96CD9}" srcOrd="0" destOrd="0" parTransId="{ED974008-6136-471C-B8C5-7E54BBAA4B1E}" sibTransId="{10AFD358-C5DE-4464-ACBB-7F1B6D1570BA}"/>
    <dgm:cxn modelId="{943278A6-8087-4D22-9E9B-C6EFCAE932F6}" srcId="{0E2BB3C5-D9ED-4B6F-8881-3F6E9343D449}" destId="{42722B89-51D7-4DDA-8A72-0226B125167B}" srcOrd="7" destOrd="0" parTransId="{981DBADC-A99C-4EE7-BA18-BC1E20920B1D}" sibTransId="{1F28EA6F-0AA9-42E0-AF9E-B4519139709A}"/>
    <dgm:cxn modelId="{B8EA6F92-FA4A-43FA-B012-625C26CB1ED2}" type="presOf" srcId="{657BCEB7-8AF3-41A5-A189-383179DC44D7}" destId="{3440929D-D13F-491D-9896-D31DD3F23D92}" srcOrd="0" destOrd="7" presId="urn:microsoft.com/office/officeart/2005/8/layout/hList1"/>
    <dgm:cxn modelId="{4252CDE6-5B09-433B-9CFB-82FCB1BE1542}" srcId="{0E2BB3C5-D9ED-4B6F-8881-3F6E9343D449}" destId="{69212247-E181-4772-B590-284AD311DEA2}" srcOrd="5" destOrd="0" parTransId="{B6C2694A-A541-410D-9539-1B5288273161}" sibTransId="{69C69ECE-6429-4102-9D66-B8E99DF7239C}"/>
    <dgm:cxn modelId="{A7E74B60-D0F1-4396-996F-7DC40EC7542E}" type="presOf" srcId="{639D778A-0F30-4506-ACA4-F4676431B87A}" destId="{4C1396EA-42E1-4337-9F81-D0E17E396240}" srcOrd="0" destOrd="6" presId="urn:microsoft.com/office/officeart/2005/8/layout/hList1"/>
    <dgm:cxn modelId="{BABEE232-9D1F-449B-BD28-16C61EDBF2BB}" type="presOf" srcId="{37DEFEDE-F2E7-45C5-9BA3-903500706C19}" destId="{4C1396EA-42E1-4337-9F81-D0E17E396240}" srcOrd="0" destOrd="0" presId="urn:microsoft.com/office/officeart/2005/8/layout/hList1"/>
    <dgm:cxn modelId="{B93BD110-7418-44A1-8163-E9CF2D88621D}" type="presOf" srcId="{7C27DF14-D264-42F2-AEA1-2D6E62CB4340}" destId="{C221FEC4-68A4-410E-B801-96BE4C4131E5}" srcOrd="0" destOrd="2" presId="urn:microsoft.com/office/officeart/2005/8/layout/hList1"/>
    <dgm:cxn modelId="{1F9EF36A-F919-4BF2-A2EC-A1636F09FE10}" type="presOf" srcId="{23BC14E8-F474-4000-B9EF-41F00EA41633}" destId="{4C1396EA-42E1-4337-9F81-D0E17E396240}" srcOrd="0" destOrd="2" presId="urn:microsoft.com/office/officeart/2005/8/layout/hList1"/>
    <dgm:cxn modelId="{0706ABF4-1433-42C3-99E4-97E297C3F65F}" srcId="{C8332802-A165-41BD-951D-CDA76EAAFA1E}" destId="{0EACF7EA-8C22-4E32-9C7D-4BE48F8DCFEA}" srcOrd="2" destOrd="0" parTransId="{040C5824-8471-4D23-83B1-1F7D03456017}" sibTransId="{465684BE-32BC-465D-B4D7-306779AB06F0}"/>
    <dgm:cxn modelId="{B3B50ED2-4D98-40A2-82B4-CEBA269AF6A9}" srcId="{2998B062-039C-4EA5-991F-C925FAC19C76}" destId="{0E2BB3C5-D9ED-4B6F-8881-3F6E9343D449}" srcOrd="1" destOrd="0" parTransId="{DA9DFD0F-5FDD-4DE2-A3FC-D535923FD93F}" sibTransId="{8832A135-76AF-48F2-A2F3-A3BF87460FB7}"/>
    <dgm:cxn modelId="{FB518DE0-BC36-4F7E-897F-BA348733BD6B}" type="presOf" srcId="{0E2BB3C5-D9ED-4B6F-8881-3F6E9343D449}" destId="{7CF5542C-E90B-4EDF-A1B9-EBEED3E8CC80}" srcOrd="0" destOrd="0" presId="urn:microsoft.com/office/officeart/2005/8/layout/hList1"/>
    <dgm:cxn modelId="{E0411B7F-A221-46DE-9B1E-403F1E6C451F}" srcId="{C8332802-A165-41BD-951D-CDA76EAAFA1E}" destId="{BC35BCBD-B124-42FF-8055-73D3B16060D5}" srcOrd="1" destOrd="0" parTransId="{E1895E12-6D9C-4BCC-8A33-D0DA114279FC}" sibTransId="{8FC95346-2429-4467-B2DA-6217EA004011}"/>
    <dgm:cxn modelId="{DC62D51D-9933-4B74-A253-7B3D66639A1C}" srcId="{0E2BB3C5-D9ED-4B6F-8881-3F6E9343D449}" destId="{37DEFEDE-F2E7-45C5-9BA3-903500706C19}" srcOrd="0" destOrd="0" parTransId="{36F931A8-62A5-4EB8-B8EB-8D8ACD87E470}" sibTransId="{043BBCE2-98D5-4CF2-831B-EF25F8A8AB2A}"/>
    <dgm:cxn modelId="{C523A8A0-45E3-49AB-9151-BD1574AFD4F3}" srcId="{C8332802-A165-41BD-951D-CDA76EAAFA1E}" destId="{3B25EBBB-802D-4934-A04F-87C9488603EC}" srcOrd="4" destOrd="0" parTransId="{A94E6229-6AD5-4676-8D39-F89FAB3678DB}" sibTransId="{25E120D2-153A-4F28-9EAA-8951AF3E5C0A}"/>
    <dgm:cxn modelId="{D90A9E61-E870-4FCE-A16C-8DD00C498A5E}" type="presOf" srcId="{6FB90C57-9488-4A5F-B8F4-B4AFBE833FBC}" destId="{4C1396EA-42E1-4337-9F81-D0E17E396240}" srcOrd="0" destOrd="1" presId="urn:microsoft.com/office/officeart/2005/8/layout/hList1"/>
    <dgm:cxn modelId="{ABC12F7A-9F29-4AD6-A3B8-DD7A0DFDFFCB}" type="presOf" srcId="{2998B062-039C-4EA5-991F-C925FAC19C76}" destId="{7933F0B9-8D1C-4223-88AD-48F9A678876B}" srcOrd="0" destOrd="0" presId="urn:microsoft.com/office/officeart/2005/8/layout/hList1"/>
    <dgm:cxn modelId="{15EC21E0-D3AC-4E74-AD50-E34957935F81}" srcId="{2998B062-039C-4EA5-991F-C925FAC19C76}" destId="{C8332802-A165-41BD-951D-CDA76EAAFA1E}" srcOrd="0" destOrd="0" parTransId="{53FB7628-847E-4FCF-A990-29D5E1DA505C}" sibTransId="{F0405E38-F228-4AA1-AB91-37631C1BFC92}"/>
    <dgm:cxn modelId="{C46E870A-227E-4827-B510-8818571A6DE0}" type="presOf" srcId="{69212247-E181-4772-B590-284AD311DEA2}" destId="{4C1396EA-42E1-4337-9F81-D0E17E396240}" srcOrd="0" destOrd="5" presId="urn:microsoft.com/office/officeart/2005/8/layout/hList1"/>
    <dgm:cxn modelId="{447E6528-7591-43DD-981A-E63D14476925}" type="presOf" srcId="{F9AC41E3-5118-45BA-9486-A0CCFB39E2D9}" destId="{42BAB26E-01E4-45E5-B714-9536A49E3F3F}" srcOrd="0" destOrd="0" presId="urn:microsoft.com/office/officeart/2005/8/layout/hList1"/>
    <dgm:cxn modelId="{3E62C743-3897-4552-8431-9609F2321255}" srcId="{0E2BB3C5-D9ED-4B6F-8881-3F6E9343D449}" destId="{6FB90C57-9488-4A5F-B8F4-B4AFBE833FBC}" srcOrd="1" destOrd="0" parTransId="{133D2CDB-6B64-45D7-87A3-D69F8CB904A8}" sibTransId="{86F46F7C-3A7D-4C7D-9D69-7A69D2D95551}"/>
    <dgm:cxn modelId="{45084533-F522-4DC3-8FAE-30EE44E05AE3}" type="presOf" srcId="{877155E2-613C-4897-A574-F317BD7BB26D}" destId="{C221FEC4-68A4-410E-B801-96BE4C4131E5}" srcOrd="0" destOrd="1" presId="urn:microsoft.com/office/officeart/2005/8/layout/hList1"/>
    <dgm:cxn modelId="{67BEB37B-F73F-49EF-8BBE-481353D20AC6}" type="presOf" srcId="{466F2156-D613-4D96-9129-A238F70AA919}" destId="{3440929D-D13F-491D-9896-D31DD3F23D92}" srcOrd="0" destOrd="5" presId="urn:microsoft.com/office/officeart/2005/8/layout/hList1"/>
    <dgm:cxn modelId="{A82285ED-5D24-4FF2-AC6A-09CFBD208AAC}" type="presOf" srcId="{2A2C9F5D-46B4-48B4-B29C-287301C9E8FF}" destId="{4C1396EA-42E1-4337-9F81-D0E17E396240}" srcOrd="0" destOrd="4" presId="urn:microsoft.com/office/officeart/2005/8/layout/hList1"/>
    <dgm:cxn modelId="{843AA24D-8C57-406F-982C-6C6E041A5BF0}" type="presOf" srcId="{0EACF7EA-8C22-4E32-9C7D-4BE48F8DCFEA}" destId="{3440929D-D13F-491D-9896-D31DD3F23D92}" srcOrd="0" destOrd="2" presId="urn:microsoft.com/office/officeart/2005/8/layout/hList1"/>
    <dgm:cxn modelId="{7E14930E-C3A7-4AC1-A436-BB0B1AE4FDC3}" srcId="{C8332802-A165-41BD-951D-CDA76EAAFA1E}" destId="{9E66FE0F-4751-4DAF-B178-69C86B63B6DC}" srcOrd="6" destOrd="0" parTransId="{BC1AB76E-0E4A-48AD-9E22-A8F72228BBD9}" sibTransId="{26264443-7BF9-4489-A771-97294E6056E5}"/>
    <dgm:cxn modelId="{F4752FE5-5339-416C-B7F3-258737B8AA2E}" type="presOf" srcId="{3117A6C6-7D6E-4962-9E81-995A1F00DB92}" destId="{3440929D-D13F-491D-9896-D31DD3F23D92}" srcOrd="0" destOrd="0" presId="urn:microsoft.com/office/officeart/2005/8/layout/hList1"/>
    <dgm:cxn modelId="{FED358B7-5AAE-4DC3-B555-910AE3BDD265}" srcId="{C8332802-A165-41BD-951D-CDA76EAAFA1E}" destId="{3117A6C6-7D6E-4962-9E81-995A1F00DB92}" srcOrd="0" destOrd="0" parTransId="{8BAD70DF-E535-482F-A14F-A103F9E67FBF}" sibTransId="{5DD2330C-2612-4804-A33E-9D98B4361DBA}"/>
    <dgm:cxn modelId="{399FD3C6-AD1B-49D5-AA2B-1C18A230CE08}" type="presOf" srcId="{42722B89-51D7-4DDA-8A72-0226B125167B}" destId="{4C1396EA-42E1-4337-9F81-D0E17E396240}" srcOrd="0" destOrd="7" presId="urn:microsoft.com/office/officeart/2005/8/layout/hList1"/>
    <dgm:cxn modelId="{75B5102C-BA9D-4994-916B-39809BE1F4FF}" srcId="{0E2BB3C5-D9ED-4B6F-8881-3F6E9343D449}" destId="{A88D56DF-24F0-4C5B-964A-7888CE7725EC}" srcOrd="3" destOrd="0" parTransId="{D81B628A-12B8-44F0-B4FA-FE3CF2C3D2DB}" sibTransId="{003021A9-9AA7-4FC2-A49A-F16D5305F1DE}"/>
    <dgm:cxn modelId="{08372323-34CA-420A-BF2C-C4D7672FBE93}" srcId="{C8332802-A165-41BD-951D-CDA76EAAFA1E}" destId="{466F2156-D613-4D96-9129-A238F70AA919}" srcOrd="5" destOrd="0" parTransId="{B261943E-B5BF-4AF5-AA92-1880577BE1BC}" sibTransId="{4F88F8BC-678C-4262-B77E-8E940F728941}"/>
    <dgm:cxn modelId="{0C23A87C-69B4-479E-BD01-8FE728DFEC56}" srcId="{0E2BB3C5-D9ED-4B6F-8881-3F6E9343D449}" destId="{639D778A-0F30-4506-ACA4-F4676431B87A}" srcOrd="6" destOrd="0" parTransId="{2B854FB3-55BB-42E6-9FA3-854131BBEC11}" sibTransId="{5D2DC348-6258-4817-AAFF-7BE32E0B256E}"/>
    <dgm:cxn modelId="{00730104-F78D-4E89-86FE-55A8888ED90F}" type="presOf" srcId="{9E66FE0F-4751-4DAF-B178-69C86B63B6DC}" destId="{3440929D-D13F-491D-9896-D31DD3F23D92}" srcOrd="0" destOrd="6" presId="urn:microsoft.com/office/officeart/2005/8/layout/hList1"/>
    <dgm:cxn modelId="{75AD7ED4-B40A-4E62-9554-78654D9D8014}" srcId="{F9AC41E3-5118-45BA-9486-A0CCFB39E2D9}" destId="{7C27DF14-D264-42F2-AEA1-2D6E62CB4340}" srcOrd="2" destOrd="0" parTransId="{9E44A183-FB1C-4B7C-9D73-79D67888468C}" sibTransId="{A82B9D01-0FC7-4688-BAFF-68373A1A5F0F}"/>
    <dgm:cxn modelId="{DDA8FF9B-886F-428A-96E2-D80082E9B4D3}" srcId="{C8332802-A165-41BD-951D-CDA76EAAFA1E}" destId="{ADA1E817-6B76-4D81-B94F-4FB0923708F8}" srcOrd="3" destOrd="0" parTransId="{8AF91B75-2279-43BE-924C-EAE4E33922BD}" sibTransId="{C5AAACAB-2D87-4B07-965D-62702722B597}"/>
    <dgm:cxn modelId="{3CC2E22F-F6F1-4F9A-9DD9-118F168BC01F}" srcId="{C8332802-A165-41BD-951D-CDA76EAAFA1E}" destId="{657BCEB7-8AF3-41A5-A189-383179DC44D7}" srcOrd="7" destOrd="0" parTransId="{0CEC2150-1740-4355-8E8D-08294E3B1A2A}" sibTransId="{1A18FC78-12BA-4CFD-9C31-5F893BF303BF}"/>
    <dgm:cxn modelId="{613261AF-EFBF-46DB-B02D-64AA9213472F}" type="presOf" srcId="{C9331CB9-F0AF-40B6-A4F7-F1B6A8C96CD9}" destId="{C221FEC4-68A4-410E-B801-96BE4C4131E5}" srcOrd="0" destOrd="0" presId="urn:microsoft.com/office/officeart/2005/8/layout/hList1"/>
    <dgm:cxn modelId="{BE16630D-25F6-4AE4-9FFE-877E925D435B}" type="presOf" srcId="{3B25EBBB-802D-4934-A04F-87C9488603EC}" destId="{3440929D-D13F-491D-9896-D31DD3F23D92}" srcOrd="0" destOrd="4" presId="urn:microsoft.com/office/officeart/2005/8/layout/hList1"/>
    <dgm:cxn modelId="{82E33E86-6E4C-4320-A939-00A192139CF7}" srcId="{F9AC41E3-5118-45BA-9486-A0CCFB39E2D9}" destId="{877155E2-613C-4897-A574-F317BD7BB26D}" srcOrd="1" destOrd="0" parTransId="{BCEC76C8-62AA-42A1-BD7D-3438FF010BD7}" sibTransId="{85CE0DBF-FD05-4303-80F9-9797A9A2FA89}"/>
    <dgm:cxn modelId="{F643BF6D-57D9-4EAF-B607-F4F10380FFF8}" type="presOf" srcId="{BC35BCBD-B124-42FF-8055-73D3B16060D5}" destId="{3440929D-D13F-491D-9896-D31DD3F23D92}" srcOrd="0" destOrd="1" presId="urn:microsoft.com/office/officeart/2005/8/layout/hList1"/>
    <dgm:cxn modelId="{4525F3D3-DFAD-4AC2-87A2-6284A74139C1}" type="presOf" srcId="{ADA1E817-6B76-4D81-B94F-4FB0923708F8}" destId="{3440929D-D13F-491D-9896-D31DD3F23D92}" srcOrd="0" destOrd="3" presId="urn:microsoft.com/office/officeart/2005/8/layout/hList1"/>
    <dgm:cxn modelId="{DF5501E0-7339-4478-90D0-05DD5C1D6DF8}" type="presOf" srcId="{A88D56DF-24F0-4C5B-964A-7888CE7725EC}" destId="{4C1396EA-42E1-4337-9F81-D0E17E396240}" srcOrd="0" destOrd="3" presId="urn:microsoft.com/office/officeart/2005/8/layout/hList1"/>
    <dgm:cxn modelId="{213498D2-28D5-4C0D-BF6E-7CBBE3A1A3A8}" srcId="{2998B062-039C-4EA5-991F-C925FAC19C76}" destId="{F9AC41E3-5118-45BA-9486-A0CCFB39E2D9}" srcOrd="2" destOrd="0" parTransId="{26F8920C-BC15-4B2F-87D0-AEA17297C45B}" sibTransId="{53FB72BF-8D1E-4B16-82B4-C6D3C99C0A70}"/>
    <dgm:cxn modelId="{7324E6F9-56E7-477C-A47E-1CF7CA15CE6C}" type="presParOf" srcId="{7933F0B9-8D1C-4223-88AD-48F9A678876B}" destId="{51A88E9E-FAE0-455E-A71F-B45694DD7EAD}" srcOrd="0" destOrd="0" presId="urn:microsoft.com/office/officeart/2005/8/layout/hList1"/>
    <dgm:cxn modelId="{06D1BEF1-006F-4B49-A45D-1DA837A7BAC4}" type="presParOf" srcId="{51A88E9E-FAE0-455E-A71F-B45694DD7EAD}" destId="{A8EC8B4C-37EB-4D6D-90AB-0E1273D1EF89}" srcOrd="0" destOrd="0" presId="urn:microsoft.com/office/officeart/2005/8/layout/hList1"/>
    <dgm:cxn modelId="{061EEC40-DA65-4A01-B07D-7955A3A19338}" type="presParOf" srcId="{51A88E9E-FAE0-455E-A71F-B45694DD7EAD}" destId="{3440929D-D13F-491D-9896-D31DD3F23D92}" srcOrd="1" destOrd="0" presId="urn:microsoft.com/office/officeart/2005/8/layout/hList1"/>
    <dgm:cxn modelId="{8A716294-C4AD-4F56-B0C1-90C0C033DAF5}" type="presParOf" srcId="{7933F0B9-8D1C-4223-88AD-48F9A678876B}" destId="{3CB0DAAB-2078-423E-8D23-AF2495C6A26C}" srcOrd="1" destOrd="0" presId="urn:microsoft.com/office/officeart/2005/8/layout/hList1"/>
    <dgm:cxn modelId="{29C216F0-6F74-4AC0-8B35-42C8F5DEF617}" type="presParOf" srcId="{7933F0B9-8D1C-4223-88AD-48F9A678876B}" destId="{AC44484B-ABB7-486F-BBBE-1AACA96319D3}" srcOrd="2" destOrd="0" presId="urn:microsoft.com/office/officeart/2005/8/layout/hList1"/>
    <dgm:cxn modelId="{93451997-A5A2-4E34-B9A3-AFE3048C4D9E}" type="presParOf" srcId="{AC44484B-ABB7-486F-BBBE-1AACA96319D3}" destId="{7CF5542C-E90B-4EDF-A1B9-EBEED3E8CC80}" srcOrd="0" destOrd="0" presId="urn:microsoft.com/office/officeart/2005/8/layout/hList1"/>
    <dgm:cxn modelId="{9B2EB660-C9C1-478A-A5D0-3E3A89DFA013}" type="presParOf" srcId="{AC44484B-ABB7-486F-BBBE-1AACA96319D3}" destId="{4C1396EA-42E1-4337-9F81-D0E17E396240}" srcOrd="1" destOrd="0" presId="urn:microsoft.com/office/officeart/2005/8/layout/hList1"/>
    <dgm:cxn modelId="{FFFC2B39-BE24-4653-BBF5-4E06341E182C}" type="presParOf" srcId="{7933F0B9-8D1C-4223-88AD-48F9A678876B}" destId="{1AAE859E-7FA0-43B0-9265-AE1A2083C8F7}" srcOrd="3" destOrd="0" presId="urn:microsoft.com/office/officeart/2005/8/layout/hList1"/>
    <dgm:cxn modelId="{7E57113A-41AC-4534-A7F6-706335D6A14B}" type="presParOf" srcId="{7933F0B9-8D1C-4223-88AD-48F9A678876B}" destId="{C25AE5A0-8CCB-44AB-9827-DEC294EFE593}" srcOrd="4" destOrd="0" presId="urn:microsoft.com/office/officeart/2005/8/layout/hList1"/>
    <dgm:cxn modelId="{FF2FD137-C787-4874-83F8-A4451886B920}" type="presParOf" srcId="{C25AE5A0-8CCB-44AB-9827-DEC294EFE593}" destId="{42BAB26E-01E4-45E5-B714-9536A49E3F3F}" srcOrd="0" destOrd="0" presId="urn:microsoft.com/office/officeart/2005/8/layout/hList1"/>
    <dgm:cxn modelId="{245A9CF6-2120-4990-B97B-6C8222202325}" type="presParOf" srcId="{C25AE5A0-8CCB-44AB-9827-DEC294EFE593}" destId="{C221FEC4-68A4-410E-B801-96BE4C4131E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EEFFA-49F9-46C7-9FEA-3AA793EB8CE4}" type="doc">
      <dgm:prSet loTypeId="urn:microsoft.com/office/officeart/2005/8/layout/hList1" loCatId="list" qsTypeId="urn:microsoft.com/office/officeart/2005/8/quickstyle/3d3" qsCatId="3D" csTypeId="urn:microsoft.com/office/officeart/2005/8/colors/colorful1" csCatId="colorful" phldr="1"/>
      <dgm:spPr/>
      <dgm:t>
        <a:bodyPr/>
        <a:lstStyle/>
        <a:p>
          <a:endParaRPr lang="en-IN"/>
        </a:p>
      </dgm:t>
    </dgm:pt>
    <dgm:pt modelId="{A8A0A43F-AF6B-43AE-ACD4-799470DC2521}">
      <dgm:prSet phldrT="[Text]" custT="1"/>
      <dgm:spPr/>
      <dgm:t>
        <a:bodyPr/>
        <a:lstStyle/>
        <a:p>
          <a:r>
            <a:rPr lang="en-IN"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 STRUCTURE</a:t>
          </a:r>
        </a:p>
      </dgm:t>
    </dgm:pt>
    <dgm:pt modelId="{3FA1BE2C-D77C-4F2E-B3EA-DCA231433501}" type="parTrans" cxnId="{FE37B904-071C-468F-9A42-DCE232A608AE}">
      <dgm:prSet/>
      <dgm:spPr/>
      <dgm:t>
        <a:bodyPr/>
        <a:lstStyle/>
        <a:p>
          <a:endParaRPr lang="en-IN"/>
        </a:p>
      </dgm:t>
    </dgm:pt>
    <dgm:pt modelId="{CC5F5F97-FDD2-4FE2-9E0B-15A863728828}" type="sibTrans" cxnId="{FE37B904-071C-468F-9A42-DCE232A608AE}">
      <dgm:prSet/>
      <dgm:spPr/>
      <dgm:t>
        <a:bodyPr/>
        <a:lstStyle/>
        <a:p>
          <a:endParaRPr lang="en-IN"/>
        </a:p>
      </dgm:t>
    </dgm:pt>
    <dgm:pt modelId="{19389AC3-629F-4DB2-86BE-BCE421AEDE6B}">
      <dgm:prSet phldrT="[Text]" custT="1"/>
      <dgm:spPr/>
      <dgm:t>
        <a:bodyPr/>
        <a:lstStyle/>
        <a:p>
          <a:r>
            <a:rPr lang="en-IN" sz="1600" dirty="0">
              <a:latin typeface="Times New Roman" panose="02020603050405020304" pitchFamily="18" charset="0"/>
              <a:cs typeface="Times New Roman" panose="02020603050405020304" pitchFamily="18" charset="0"/>
            </a:rPr>
            <a:t>Plastic Waste Cost</a:t>
          </a:r>
        </a:p>
      </dgm:t>
    </dgm:pt>
    <dgm:pt modelId="{1BF5AD92-6053-4AA6-B1DA-E8C0B0C1542F}" type="parTrans" cxnId="{B8D70C04-037A-4E2D-9B59-CE017FC55928}">
      <dgm:prSet/>
      <dgm:spPr/>
      <dgm:t>
        <a:bodyPr/>
        <a:lstStyle/>
        <a:p>
          <a:endParaRPr lang="en-IN"/>
        </a:p>
      </dgm:t>
    </dgm:pt>
    <dgm:pt modelId="{D918BAFE-C807-40CF-AA1F-091DAEB96E03}" type="sibTrans" cxnId="{B8D70C04-037A-4E2D-9B59-CE017FC55928}">
      <dgm:prSet/>
      <dgm:spPr/>
      <dgm:t>
        <a:bodyPr/>
        <a:lstStyle/>
        <a:p>
          <a:endParaRPr lang="en-IN"/>
        </a:p>
      </dgm:t>
    </dgm:pt>
    <dgm:pt modelId="{C4FADB21-822F-49B8-AA18-F52B87B3CFAE}">
      <dgm:prSet phldrT="[Text]" custT="1"/>
      <dgm:spPr/>
      <dgm:t>
        <a:bodyPr/>
        <a:lstStyle/>
        <a:p>
          <a:r>
            <a:rPr lang="en-US" sz="1600" dirty="0">
              <a:latin typeface="Times New Roman" panose="02020603050405020304" pitchFamily="18" charset="0"/>
              <a:cs typeface="Times New Roman" panose="02020603050405020304" pitchFamily="18" charset="0"/>
            </a:rPr>
            <a:t>Other Raw Material, Machine Cost</a:t>
          </a:r>
          <a:endParaRPr lang="en-IN" sz="1600" dirty="0">
            <a:latin typeface="Times New Roman" panose="02020603050405020304" pitchFamily="18" charset="0"/>
            <a:cs typeface="Times New Roman" panose="02020603050405020304" pitchFamily="18" charset="0"/>
          </a:endParaRPr>
        </a:p>
      </dgm:t>
    </dgm:pt>
    <dgm:pt modelId="{976B7E6E-B7BF-41F1-BEC4-91B23626D9E1}" type="parTrans" cxnId="{0CC7F11D-9245-43A3-91CC-8FFDADCDAA63}">
      <dgm:prSet/>
      <dgm:spPr/>
      <dgm:t>
        <a:bodyPr/>
        <a:lstStyle/>
        <a:p>
          <a:endParaRPr lang="en-IN"/>
        </a:p>
      </dgm:t>
    </dgm:pt>
    <dgm:pt modelId="{FCE37B83-CA09-4605-8398-6B14AA9A35AF}" type="sibTrans" cxnId="{0CC7F11D-9245-43A3-91CC-8FFDADCDAA63}">
      <dgm:prSet/>
      <dgm:spPr/>
      <dgm:t>
        <a:bodyPr/>
        <a:lstStyle/>
        <a:p>
          <a:endParaRPr lang="en-IN"/>
        </a:p>
      </dgm:t>
    </dgm:pt>
    <dgm:pt modelId="{C88AE851-EF79-4EDF-9A3A-18F702A6BA46}">
      <dgm:prSet phldrT="[Text]" custT="1"/>
      <dgm:spPr/>
      <dgm:t>
        <a:bodyPr/>
        <a:lstStyle/>
        <a:p>
          <a:r>
            <a:rPr lang="en-IN"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REVENUE STREAMS</a:t>
          </a:r>
        </a:p>
      </dgm:t>
    </dgm:pt>
    <dgm:pt modelId="{36C84F5D-CDAA-4359-92ED-A213AF1351B0}" type="parTrans" cxnId="{094B055D-3533-40F6-9D45-3F76E6CEB77D}">
      <dgm:prSet/>
      <dgm:spPr/>
      <dgm:t>
        <a:bodyPr/>
        <a:lstStyle/>
        <a:p>
          <a:endParaRPr lang="en-IN"/>
        </a:p>
      </dgm:t>
    </dgm:pt>
    <dgm:pt modelId="{7D719CBC-483E-47AA-BBCF-8B1A430BC753}" type="sibTrans" cxnId="{094B055D-3533-40F6-9D45-3F76E6CEB77D}">
      <dgm:prSet/>
      <dgm:spPr/>
      <dgm:t>
        <a:bodyPr/>
        <a:lstStyle/>
        <a:p>
          <a:endParaRPr lang="en-IN"/>
        </a:p>
      </dgm:t>
    </dgm:pt>
    <dgm:pt modelId="{B249999F-8B01-4312-8AF2-67D7CA5AC42F}">
      <dgm:prSet phldrT="[Text]" custT="1"/>
      <dgm:spPr/>
      <dgm:t>
        <a:bodyPr/>
        <a:lstStyle/>
        <a:p>
          <a:r>
            <a:rPr lang="en-IN" sz="1600" dirty="0">
              <a:latin typeface="Times New Roman" panose="02020603050405020304" pitchFamily="18" charset="0"/>
              <a:cs typeface="Times New Roman" panose="02020603050405020304" pitchFamily="18" charset="0"/>
            </a:rPr>
            <a:t>Partnerships with Construction Companies</a:t>
          </a:r>
        </a:p>
      </dgm:t>
    </dgm:pt>
    <dgm:pt modelId="{F167DDB7-A1B9-4C72-A12C-75A1B8B43357}" type="parTrans" cxnId="{2B012A08-E18F-442E-9C7D-77BFDE0618AF}">
      <dgm:prSet/>
      <dgm:spPr/>
      <dgm:t>
        <a:bodyPr/>
        <a:lstStyle/>
        <a:p>
          <a:endParaRPr lang="en-IN"/>
        </a:p>
      </dgm:t>
    </dgm:pt>
    <dgm:pt modelId="{E72D32A8-8B5D-4CC7-9CF6-C9665B39898C}" type="sibTrans" cxnId="{2B012A08-E18F-442E-9C7D-77BFDE0618AF}">
      <dgm:prSet/>
      <dgm:spPr/>
      <dgm:t>
        <a:bodyPr/>
        <a:lstStyle/>
        <a:p>
          <a:endParaRPr lang="en-IN"/>
        </a:p>
      </dgm:t>
    </dgm:pt>
    <dgm:pt modelId="{B0D4D955-0D59-4B3B-988A-6D4E19BA6CBC}">
      <dgm:prSet phldrT="[Text]" custT="1"/>
      <dgm:spPr/>
      <dgm:t>
        <a:bodyPr/>
        <a:lstStyle/>
        <a:p>
          <a:r>
            <a:rPr lang="en-IN" sz="1600" dirty="0">
              <a:latin typeface="Times New Roman" panose="02020603050405020304" pitchFamily="18" charset="0"/>
              <a:cs typeface="Times New Roman" panose="02020603050405020304" pitchFamily="18" charset="0"/>
            </a:rPr>
            <a:t>Direct sales</a:t>
          </a:r>
        </a:p>
      </dgm:t>
    </dgm:pt>
    <dgm:pt modelId="{098BF34E-325C-4758-B6A5-CC36A5CC3AD4}" type="parTrans" cxnId="{86D2A39F-BA84-4A0B-A07F-EB48B9CB4FA7}">
      <dgm:prSet/>
      <dgm:spPr/>
      <dgm:t>
        <a:bodyPr/>
        <a:lstStyle/>
        <a:p>
          <a:endParaRPr lang="en-IN"/>
        </a:p>
      </dgm:t>
    </dgm:pt>
    <dgm:pt modelId="{E5E7414D-D815-4A67-BA97-C38DA5AC1ABA}" type="sibTrans" cxnId="{86D2A39F-BA84-4A0B-A07F-EB48B9CB4FA7}">
      <dgm:prSet/>
      <dgm:spPr/>
      <dgm:t>
        <a:bodyPr/>
        <a:lstStyle/>
        <a:p>
          <a:endParaRPr lang="en-IN"/>
        </a:p>
      </dgm:t>
    </dgm:pt>
    <dgm:pt modelId="{A603FB7C-A767-4440-ACC3-D2634E281530}">
      <dgm:prSet custT="1"/>
      <dgm:spPr/>
      <dgm:t>
        <a:bodyPr/>
        <a:lstStyle/>
        <a:p>
          <a:r>
            <a:rPr lang="en-IN" sz="1600" dirty="0">
              <a:latin typeface="Times New Roman" panose="02020603050405020304" pitchFamily="18" charset="0"/>
              <a:cs typeface="Times New Roman" panose="02020603050405020304" pitchFamily="18" charset="0"/>
            </a:rPr>
            <a:t>Chemicals Cost</a:t>
          </a:r>
        </a:p>
      </dgm:t>
    </dgm:pt>
    <dgm:pt modelId="{F6389538-102A-46E6-BBFF-97C35DC5FFAE}" type="parTrans" cxnId="{DDD617A7-A5B3-4733-B413-5CB332646CCD}">
      <dgm:prSet/>
      <dgm:spPr/>
      <dgm:t>
        <a:bodyPr/>
        <a:lstStyle/>
        <a:p>
          <a:endParaRPr lang="en-IN"/>
        </a:p>
      </dgm:t>
    </dgm:pt>
    <dgm:pt modelId="{4B8D59B4-40F7-4DB5-9112-85050E3AC624}" type="sibTrans" cxnId="{DDD617A7-A5B3-4733-B413-5CB332646CCD}">
      <dgm:prSet/>
      <dgm:spPr/>
      <dgm:t>
        <a:bodyPr/>
        <a:lstStyle/>
        <a:p>
          <a:endParaRPr lang="en-IN"/>
        </a:p>
      </dgm:t>
    </dgm:pt>
    <dgm:pt modelId="{B30EA120-1358-4182-936D-06CBC42D179A}">
      <dgm:prSet custT="1"/>
      <dgm:spPr/>
      <dgm:t>
        <a:bodyPr/>
        <a:lstStyle/>
        <a:p>
          <a:r>
            <a:rPr lang="en-IN" sz="1600" dirty="0">
              <a:latin typeface="Times New Roman" panose="02020603050405020304" pitchFamily="18" charset="0"/>
              <a:cs typeface="Times New Roman" panose="02020603050405020304" pitchFamily="18" charset="0"/>
            </a:rPr>
            <a:t>Coolants Cost</a:t>
          </a:r>
        </a:p>
      </dgm:t>
    </dgm:pt>
    <dgm:pt modelId="{81BEE798-FEBC-4CEF-9727-8B42180F2CE0}" type="parTrans" cxnId="{C36D6E88-B816-4E89-B275-B9E4E071C811}">
      <dgm:prSet/>
      <dgm:spPr/>
      <dgm:t>
        <a:bodyPr/>
        <a:lstStyle/>
        <a:p>
          <a:endParaRPr lang="en-IN"/>
        </a:p>
      </dgm:t>
    </dgm:pt>
    <dgm:pt modelId="{9605984D-C602-4E5C-BB2B-BF1F49E0C3D1}" type="sibTrans" cxnId="{C36D6E88-B816-4E89-B275-B9E4E071C811}">
      <dgm:prSet/>
      <dgm:spPr/>
      <dgm:t>
        <a:bodyPr/>
        <a:lstStyle/>
        <a:p>
          <a:endParaRPr lang="en-IN"/>
        </a:p>
      </dgm:t>
    </dgm:pt>
    <dgm:pt modelId="{3863CB2D-D311-434E-B5E4-53B4AB772865}">
      <dgm:prSet custT="1"/>
      <dgm:spPr/>
      <dgm:t>
        <a:bodyPr/>
        <a:lstStyle/>
        <a:p>
          <a:r>
            <a:rPr lang="en-US" sz="1600" dirty="0">
              <a:latin typeface="Times New Roman" panose="02020603050405020304" pitchFamily="18" charset="0"/>
              <a:cs typeface="Times New Roman" panose="02020603050405020304" pitchFamily="18" charset="0"/>
            </a:rPr>
            <a:t>Tie Ups with Cement Retailers</a:t>
          </a:r>
          <a:endParaRPr lang="en-IN" sz="1600" dirty="0">
            <a:latin typeface="Times New Roman" panose="02020603050405020304" pitchFamily="18" charset="0"/>
            <a:cs typeface="Times New Roman" panose="02020603050405020304" pitchFamily="18" charset="0"/>
          </a:endParaRPr>
        </a:p>
      </dgm:t>
    </dgm:pt>
    <dgm:pt modelId="{06C00B9C-2360-4652-A6FA-8BC162DDC031}" type="parTrans" cxnId="{7BD63578-F0F9-4F61-91DF-56724A51072A}">
      <dgm:prSet/>
      <dgm:spPr/>
      <dgm:t>
        <a:bodyPr/>
        <a:lstStyle/>
        <a:p>
          <a:endParaRPr lang="en-IN"/>
        </a:p>
      </dgm:t>
    </dgm:pt>
    <dgm:pt modelId="{95AB3B7D-316A-4757-8547-3C8147A21C5C}" type="sibTrans" cxnId="{7BD63578-F0F9-4F61-91DF-56724A51072A}">
      <dgm:prSet/>
      <dgm:spPr/>
      <dgm:t>
        <a:bodyPr/>
        <a:lstStyle/>
        <a:p>
          <a:endParaRPr lang="en-IN"/>
        </a:p>
      </dgm:t>
    </dgm:pt>
    <dgm:pt modelId="{12A8C21B-977E-425F-A682-05AF6AEBFD6C}">
      <dgm:prSet custT="1"/>
      <dgm:spPr/>
      <dgm:t>
        <a:bodyPr/>
        <a:lstStyle/>
        <a:p>
          <a:r>
            <a:rPr lang="en-IN" sz="1600" dirty="0">
              <a:latin typeface="Times New Roman" panose="02020603050405020304" pitchFamily="18" charset="0"/>
              <a:cs typeface="Times New Roman" panose="02020603050405020304" pitchFamily="18" charset="0"/>
            </a:rPr>
            <a:t>Online sales</a:t>
          </a:r>
        </a:p>
      </dgm:t>
    </dgm:pt>
    <dgm:pt modelId="{86968736-FB7B-4CA2-8E5F-56984F84C688}" type="parTrans" cxnId="{2B6BC34F-0BCF-497B-B1B4-CE1D8B112432}">
      <dgm:prSet/>
      <dgm:spPr/>
      <dgm:t>
        <a:bodyPr/>
        <a:lstStyle/>
        <a:p>
          <a:endParaRPr lang="en-IN"/>
        </a:p>
      </dgm:t>
    </dgm:pt>
    <dgm:pt modelId="{843593A5-9B26-460B-9965-56DB26FA32EE}" type="sibTrans" cxnId="{2B6BC34F-0BCF-497B-B1B4-CE1D8B112432}">
      <dgm:prSet/>
      <dgm:spPr/>
      <dgm:t>
        <a:bodyPr/>
        <a:lstStyle/>
        <a:p>
          <a:endParaRPr lang="en-IN"/>
        </a:p>
      </dgm:t>
    </dgm:pt>
    <dgm:pt modelId="{8168DA0A-8F11-4E92-BD9D-2382B16E428D}">
      <dgm:prSet custT="1"/>
      <dgm:spPr/>
      <dgm:t>
        <a:bodyPr/>
        <a:lstStyle/>
        <a:p>
          <a:r>
            <a:rPr lang="en-IN" sz="1600" dirty="0">
              <a:latin typeface="Times New Roman" panose="02020603050405020304" pitchFamily="18" charset="0"/>
              <a:cs typeface="Times New Roman" panose="02020603050405020304" pitchFamily="18" charset="0"/>
            </a:rPr>
            <a:t>Electricity Cost</a:t>
          </a:r>
        </a:p>
      </dgm:t>
    </dgm:pt>
    <dgm:pt modelId="{D2FF5041-631D-4BE9-9185-C0EBA35219B8}" type="parTrans" cxnId="{BA08501A-C963-4B42-962E-99B4812EEEE8}">
      <dgm:prSet/>
      <dgm:spPr/>
      <dgm:t>
        <a:bodyPr/>
        <a:lstStyle/>
        <a:p>
          <a:endParaRPr lang="en-IN"/>
        </a:p>
      </dgm:t>
    </dgm:pt>
    <dgm:pt modelId="{D9ECA008-506E-4F4D-AF1A-63C9A8E3A375}" type="sibTrans" cxnId="{BA08501A-C963-4B42-962E-99B4812EEEE8}">
      <dgm:prSet/>
      <dgm:spPr/>
      <dgm:t>
        <a:bodyPr/>
        <a:lstStyle/>
        <a:p>
          <a:endParaRPr lang="en-IN"/>
        </a:p>
      </dgm:t>
    </dgm:pt>
    <dgm:pt modelId="{1A1DD8D8-EF00-4B94-A8E0-FCF6A034CFBB}">
      <dgm:prSet custT="1"/>
      <dgm:spPr/>
      <dgm:t>
        <a:bodyPr/>
        <a:lstStyle/>
        <a:p>
          <a:r>
            <a:rPr lang="en-IN" sz="1600" dirty="0">
              <a:latin typeface="Times New Roman" panose="02020603050405020304" pitchFamily="18" charset="0"/>
              <a:cs typeface="Times New Roman" panose="02020603050405020304" pitchFamily="18" charset="0"/>
            </a:rPr>
            <a:t>Rent/Factory Space &amp; Warehouse</a:t>
          </a:r>
        </a:p>
      </dgm:t>
    </dgm:pt>
    <dgm:pt modelId="{9645317C-0926-460E-A9CF-0521ED024E55}" type="parTrans" cxnId="{1B6A4926-9308-49F4-A0E0-2437494516EC}">
      <dgm:prSet/>
      <dgm:spPr/>
      <dgm:t>
        <a:bodyPr/>
        <a:lstStyle/>
        <a:p>
          <a:endParaRPr lang="en-IN"/>
        </a:p>
      </dgm:t>
    </dgm:pt>
    <dgm:pt modelId="{508CB01E-F240-4407-930D-FC7DCF84E89A}" type="sibTrans" cxnId="{1B6A4926-9308-49F4-A0E0-2437494516EC}">
      <dgm:prSet/>
      <dgm:spPr/>
      <dgm:t>
        <a:bodyPr/>
        <a:lstStyle/>
        <a:p>
          <a:endParaRPr lang="en-IN"/>
        </a:p>
      </dgm:t>
    </dgm:pt>
    <dgm:pt modelId="{1F2D25C1-BB62-4E22-AFB5-3E959A13868F}">
      <dgm:prSet custT="1"/>
      <dgm:spPr/>
      <dgm:t>
        <a:bodyPr/>
        <a:lstStyle/>
        <a:p>
          <a:r>
            <a:rPr lang="en-IN" sz="1600" dirty="0">
              <a:latin typeface="Times New Roman" panose="02020603050405020304" pitchFamily="18" charset="0"/>
              <a:cs typeface="Times New Roman" panose="02020603050405020304" pitchFamily="18" charset="0"/>
            </a:rPr>
            <a:t>Transportation Cost</a:t>
          </a:r>
        </a:p>
      </dgm:t>
    </dgm:pt>
    <dgm:pt modelId="{78625660-2FD9-4721-84FE-0A75312A324F}" type="parTrans" cxnId="{4B92D95E-0E22-4918-9C0F-303EACE21DBE}">
      <dgm:prSet/>
      <dgm:spPr/>
      <dgm:t>
        <a:bodyPr/>
        <a:lstStyle/>
        <a:p>
          <a:endParaRPr lang="en-IN"/>
        </a:p>
      </dgm:t>
    </dgm:pt>
    <dgm:pt modelId="{12E71676-43DA-4C38-9FDE-4D58C53B7CCE}" type="sibTrans" cxnId="{4B92D95E-0E22-4918-9C0F-303EACE21DBE}">
      <dgm:prSet/>
      <dgm:spPr/>
      <dgm:t>
        <a:bodyPr/>
        <a:lstStyle/>
        <a:p>
          <a:endParaRPr lang="en-IN"/>
        </a:p>
      </dgm:t>
    </dgm:pt>
    <dgm:pt modelId="{F152030B-C4A3-4003-BB94-3812D8BB4180}">
      <dgm:prSet custT="1"/>
      <dgm:spPr/>
      <dgm:t>
        <a:bodyPr/>
        <a:lstStyle/>
        <a:p>
          <a:r>
            <a:rPr lang="en-US" sz="1600" dirty="0">
              <a:latin typeface="Times New Roman" panose="02020603050405020304" pitchFamily="18" charset="0"/>
              <a:cs typeface="Times New Roman" panose="02020603050405020304" pitchFamily="18" charset="0"/>
            </a:rPr>
            <a:t>Wages/Salary for Employees &amp; Labour</a:t>
          </a:r>
          <a:endParaRPr lang="en-IN" sz="1600" dirty="0">
            <a:latin typeface="Times New Roman" panose="02020603050405020304" pitchFamily="18" charset="0"/>
            <a:cs typeface="Times New Roman" panose="02020603050405020304" pitchFamily="18" charset="0"/>
          </a:endParaRPr>
        </a:p>
      </dgm:t>
    </dgm:pt>
    <dgm:pt modelId="{4A8283AB-DEDF-45F5-904F-389AF0F3734B}" type="parTrans" cxnId="{78BDAEA3-345E-4A92-917C-0E44155489DD}">
      <dgm:prSet/>
      <dgm:spPr/>
      <dgm:t>
        <a:bodyPr/>
        <a:lstStyle/>
        <a:p>
          <a:endParaRPr lang="en-IN"/>
        </a:p>
      </dgm:t>
    </dgm:pt>
    <dgm:pt modelId="{AD5300A8-6D60-49C9-987F-354D187C5858}" type="sibTrans" cxnId="{78BDAEA3-345E-4A92-917C-0E44155489DD}">
      <dgm:prSet/>
      <dgm:spPr/>
      <dgm:t>
        <a:bodyPr/>
        <a:lstStyle/>
        <a:p>
          <a:endParaRPr lang="en-IN"/>
        </a:p>
      </dgm:t>
    </dgm:pt>
    <dgm:pt modelId="{C69B593F-8B6F-4804-9466-3926DB857290}">
      <dgm:prSet custT="1"/>
      <dgm:spPr/>
      <dgm:t>
        <a:bodyPr/>
        <a:lstStyle/>
        <a:p>
          <a:r>
            <a:rPr lang="en-US" sz="1600" dirty="0">
              <a:latin typeface="Times New Roman" panose="02020603050405020304" pitchFamily="18" charset="0"/>
              <a:cs typeface="Times New Roman" panose="02020603050405020304" pitchFamily="18" charset="0"/>
            </a:rPr>
            <a:t>Travelling Cost (Related to Business Dealing)</a:t>
          </a:r>
          <a:endParaRPr lang="en-IN" sz="1600" dirty="0">
            <a:latin typeface="Times New Roman" panose="02020603050405020304" pitchFamily="18" charset="0"/>
            <a:cs typeface="Times New Roman" panose="02020603050405020304" pitchFamily="18" charset="0"/>
          </a:endParaRPr>
        </a:p>
      </dgm:t>
    </dgm:pt>
    <dgm:pt modelId="{0DE4C5DD-CC5F-4EE9-AD63-53F5B8F83F57}" type="parTrans" cxnId="{32531C0C-7A32-4453-B584-95F6ED0A6BF2}">
      <dgm:prSet/>
      <dgm:spPr/>
      <dgm:t>
        <a:bodyPr/>
        <a:lstStyle/>
        <a:p>
          <a:endParaRPr lang="en-IN"/>
        </a:p>
      </dgm:t>
    </dgm:pt>
    <dgm:pt modelId="{B774D765-7F9F-4F27-B4B3-464013CFB434}" type="sibTrans" cxnId="{32531C0C-7A32-4453-B584-95F6ED0A6BF2}">
      <dgm:prSet/>
      <dgm:spPr/>
      <dgm:t>
        <a:bodyPr/>
        <a:lstStyle/>
        <a:p>
          <a:endParaRPr lang="en-IN"/>
        </a:p>
      </dgm:t>
    </dgm:pt>
    <dgm:pt modelId="{1DFC3A07-94DC-4126-96A7-A6387BACF983}">
      <dgm:prSet custT="1"/>
      <dgm:spPr/>
      <dgm:t>
        <a:bodyPr/>
        <a:lstStyle/>
        <a:p>
          <a:r>
            <a:rPr lang="en-IN" sz="1600" dirty="0">
              <a:latin typeface="Times New Roman" panose="02020603050405020304" pitchFamily="18" charset="0"/>
              <a:cs typeface="Times New Roman" panose="02020603050405020304" pitchFamily="18" charset="0"/>
            </a:rPr>
            <a:t>Advertising Cost &amp; Website Cost</a:t>
          </a:r>
        </a:p>
      </dgm:t>
    </dgm:pt>
    <dgm:pt modelId="{34DBB929-64E8-453E-B47F-78F6F575D67A}" type="parTrans" cxnId="{AE2F070A-61F7-4AF1-8A9E-87B691218C5A}">
      <dgm:prSet/>
      <dgm:spPr/>
      <dgm:t>
        <a:bodyPr/>
        <a:lstStyle/>
        <a:p>
          <a:endParaRPr lang="en-IN"/>
        </a:p>
      </dgm:t>
    </dgm:pt>
    <dgm:pt modelId="{1CDCEC16-9357-4E1C-9B31-D68B091B2FD1}" type="sibTrans" cxnId="{AE2F070A-61F7-4AF1-8A9E-87B691218C5A}">
      <dgm:prSet/>
      <dgm:spPr/>
      <dgm:t>
        <a:bodyPr/>
        <a:lstStyle/>
        <a:p>
          <a:endParaRPr lang="en-IN"/>
        </a:p>
      </dgm:t>
    </dgm:pt>
    <dgm:pt modelId="{3CDB38D9-C263-4DA4-9486-94A01563C38F}">
      <dgm:prSet custT="1"/>
      <dgm:spPr/>
      <dgm:t>
        <a:bodyPr/>
        <a:lstStyle/>
        <a:p>
          <a:r>
            <a:rPr lang="en-IN" sz="1600" dirty="0">
              <a:latin typeface="Times New Roman" panose="02020603050405020304" pitchFamily="18" charset="0"/>
              <a:cs typeface="Times New Roman" panose="02020603050405020304" pitchFamily="18" charset="0"/>
            </a:rPr>
            <a:t>Licensing our techniques</a:t>
          </a:r>
        </a:p>
      </dgm:t>
    </dgm:pt>
    <dgm:pt modelId="{5EFB6BC6-587D-4A32-8925-5D013E35335A}" type="parTrans" cxnId="{204B0957-2EFA-45F6-8BB3-5F885383833F}">
      <dgm:prSet/>
      <dgm:spPr/>
      <dgm:t>
        <a:bodyPr/>
        <a:lstStyle/>
        <a:p>
          <a:endParaRPr lang="en-IN"/>
        </a:p>
      </dgm:t>
    </dgm:pt>
    <dgm:pt modelId="{5235358A-F99A-4EA6-9ACB-835FE9243048}" type="sibTrans" cxnId="{204B0957-2EFA-45F6-8BB3-5F885383833F}">
      <dgm:prSet/>
      <dgm:spPr/>
      <dgm:t>
        <a:bodyPr/>
        <a:lstStyle/>
        <a:p>
          <a:endParaRPr lang="en-IN"/>
        </a:p>
      </dgm:t>
    </dgm:pt>
    <dgm:pt modelId="{BF180DB9-0FB6-4985-8315-9577205BEFDF}">
      <dgm:prSet custT="1"/>
      <dgm:spPr/>
      <dgm:t>
        <a:bodyPr/>
        <a:lstStyle/>
        <a:p>
          <a:r>
            <a:rPr lang="en-IN" sz="1600" dirty="0">
              <a:latin typeface="Times New Roman" panose="02020603050405020304" pitchFamily="18" charset="0"/>
              <a:cs typeface="Times New Roman" panose="02020603050405020304" pitchFamily="18" charset="0"/>
            </a:rPr>
            <a:t>Renting our Warehouses</a:t>
          </a:r>
        </a:p>
      </dgm:t>
    </dgm:pt>
    <dgm:pt modelId="{369128BE-FDF2-4440-B08D-E57CDF309C69}" type="parTrans" cxnId="{F1D6FF7A-5A29-4C37-B6AE-94B78D1C6F27}">
      <dgm:prSet/>
      <dgm:spPr/>
      <dgm:t>
        <a:bodyPr/>
        <a:lstStyle/>
        <a:p>
          <a:endParaRPr lang="en-IN"/>
        </a:p>
      </dgm:t>
    </dgm:pt>
    <dgm:pt modelId="{BB82761C-256E-4251-8F8E-6574655406C9}" type="sibTrans" cxnId="{F1D6FF7A-5A29-4C37-B6AE-94B78D1C6F27}">
      <dgm:prSet/>
      <dgm:spPr/>
      <dgm:t>
        <a:bodyPr/>
        <a:lstStyle/>
        <a:p>
          <a:endParaRPr lang="en-IN"/>
        </a:p>
      </dgm:t>
    </dgm:pt>
    <dgm:pt modelId="{2B67613E-22D0-4059-ACC0-85F7F8DEEAB8}" type="pres">
      <dgm:prSet presAssocID="{16EEEFFA-49F9-46C7-9FEA-3AA793EB8CE4}" presName="Name0" presStyleCnt="0">
        <dgm:presLayoutVars>
          <dgm:dir/>
          <dgm:animLvl val="lvl"/>
          <dgm:resizeHandles val="exact"/>
        </dgm:presLayoutVars>
      </dgm:prSet>
      <dgm:spPr/>
      <dgm:t>
        <a:bodyPr/>
        <a:lstStyle/>
        <a:p>
          <a:endParaRPr lang="en-US"/>
        </a:p>
      </dgm:t>
    </dgm:pt>
    <dgm:pt modelId="{9DA9AA5F-A3C8-4AF3-BCDD-C652C6F76C86}" type="pres">
      <dgm:prSet presAssocID="{A8A0A43F-AF6B-43AE-ACD4-799470DC2521}" presName="composite" presStyleCnt="0"/>
      <dgm:spPr/>
    </dgm:pt>
    <dgm:pt modelId="{8F546CED-D682-405E-B854-676ED55C7080}" type="pres">
      <dgm:prSet presAssocID="{A8A0A43F-AF6B-43AE-ACD4-799470DC2521}" presName="parTx" presStyleLbl="alignNode1" presStyleIdx="0" presStyleCnt="2">
        <dgm:presLayoutVars>
          <dgm:chMax val="0"/>
          <dgm:chPref val="0"/>
          <dgm:bulletEnabled val="1"/>
        </dgm:presLayoutVars>
      </dgm:prSet>
      <dgm:spPr/>
      <dgm:t>
        <a:bodyPr/>
        <a:lstStyle/>
        <a:p>
          <a:endParaRPr lang="en-US"/>
        </a:p>
      </dgm:t>
    </dgm:pt>
    <dgm:pt modelId="{66E1FC9A-6D74-4B46-93F6-26495E8D88DE}" type="pres">
      <dgm:prSet presAssocID="{A8A0A43F-AF6B-43AE-ACD4-799470DC2521}" presName="desTx" presStyleLbl="alignAccFollowNode1" presStyleIdx="0" presStyleCnt="2">
        <dgm:presLayoutVars>
          <dgm:bulletEnabled val="1"/>
        </dgm:presLayoutVars>
      </dgm:prSet>
      <dgm:spPr/>
      <dgm:t>
        <a:bodyPr/>
        <a:lstStyle/>
        <a:p>
          <a:endParaRPr lang="en-US"/>
        </a:p>
      </dgm:t>
    </dgm:pt>
    <dgm:pt modelId="{3FFF674D-834D-4DB9-9B11-2D482E396749}" type="pres">
      <dgm:prSet presAssocID="{CC5F5F97-FDD2-4FE2-9E0B-15A863728828}" presName="space" presStyleCnt="0"/>
      <dgm:spPr/>
    </dgm:pt>
    <dgm:pt modelId="{0C97F0FF-9478-4738-86FE-532362803A99}" type="pres">
      <dgm:prSet presAssocID="{C88AE851-EF79-4EDF-9A3A-18F702A6BA46}" presName="composite" presStyleCnt="0"/>
      <dgm:spPr/>
    </dgm:pt>
    <dgm:pt modelId="{750807EA-4109-4876-AC94-68BCF5E49455}" type="pres">
      <dgm:prSet presAssocID="{C88AE851-EF79-4EDF-9A3A-18F702A6BA46}" presName="parTx" presStyleLbl="alignNode1" presStyleIdx="1" presStyleCnt="2">
        <dgm:presLayoutVars>
          <dgm:chMax val="0"/>
          <dgm:chPref val="0"/>
          <dgm:bulletEnabled val="1"/>
        </dgm:presLayoutVars>
      </dgm:prSet>
      <dgm:spPr/>
      <dgm:t>
        <a:bodyPr/>
        <a:lstStyle/>
        <a:p>
          <a:endParaRPr lang="en-US"/>
        </a:p>
      </dgm:t>
    </dgm:pt>
    <dgm:pt modelId="{DFEE006F-F54A-4ED7-876A-8B5D78C773A9}" type="pres">
      <dgm:prSet presAssocID="{C88AE851-EF79-4EDF-9A3A-18F702A6BA46}" presName="desTx" presStyleLbl="alignAccFollowNode1" presStyleIdx="1" presStyleCnt="2">
        <dgm:presLayoutVars>
          <dgm:bulletEnabled val="1"/>
        </dgm:presLayoutVars>
      </dgm:prSet>
      <dgm:spPr/>
      <dgm:t>
        <a:bodyPr/>
        <a:lstStyle/>
        <a:p>
          <a:endParaRPr lang="en-US"/>
        </a:p>
      </dgm:t>
    </dgm:pt>
  </dgm:ptLst>
  <dgm:cxnLst>
    <dgm:cxn modelId="{F1D6FF7A-5A29-4C37-B6AE-94B78D1C6F27}" srcId="{C88AE851-EF79-4EDF-9A3A-18F702A6BA46}" destId="{BF180DB9-0FB6-4985-8315-9577205BEFDF}" srcOrd="5" destOrd="0" parTransId="{369128BE-FDF2-4440-B08D-E57CDF309C69}" sibTransId="{BB82761C-256E-4251-8F8E-6574655406C9}"/>
    <dgm:cxn modelId="{BA08501A-C963-4B42-962E-99B4812EEEE8}" srcId="{A8A0A43F-AF6B-43AE-ACD4-799470DC2521}" destId="{8168DA0A-8F11-4E92-BD9D-2382B16E428D}" srcOrd="4" destOrd="0" parTransId="{D2FF5041-631D-4BE9-9185-C0EBA35219B8}" sibTransId="{D9ECA008-506E-4F4D-AF1A-63C9A8E3A375}"/>
    <dgm:cxn modelId="{8F295054-C6DD-4B6C-8BED-450394C2BA22}" type="presOf" srcId="{1DFC3A07-94DC-4126-96A7-A6387BACF983}" destId="{66E1FC9A-6D74-4B46-93F6-26495E8D88DE}" srcOrd="0" destOrd="9" presId="urn:microsoft.com/office/officeart/2005/8/layout/hList1"/>
    <dgm:cxn modelId="{4B92D95E-0E22-4918-9C0F-303EACE21DBE}" srcId="{A8A0A43F-AF6B-43AE-ACD4-799470DC2521}" destId="{1F2D25C1-BB62-4E22-AFB5-3E959A13868F}" srcOrd="6" destOrd="0" parTransId="{78625660-2FD9-4721-84FE-0A75312A324F}" sibTransId="{12E71676-43DA-4C38-9FDE-4D58C53B7CCE}"/>
    <dgm:cxn modelId="{ABB778DC-3129-49F9-8536-39088B1D8C01}" type="presOf" srcId="{16EEEFFA-49F9-46C7-9FEA-3AA793EB8CE4}" destId="{2B67613E-22D0-4059-ACC0-85F7F8DEEAB8}" srcOrd="0" destOrd="0" presId="urn:microsoft.com/office/officeart/2005/8/layout/hList1"/>
    <dgm:cxn modelId="{6DBB6CCF-976F-4323-9DD4-8717843A5F0D}" type="presOf" srcId="{3863CB2D-D311-434E-B5E4-53B4AB772865}" destId="{DFEE006F-F54A-4ED7-876A-8B5D78C773A9}" srcOrd="0" destOrd="1" presId="urn:microsoft.com/office/officeart/2005/8/layout/hList1"/>
    <dgm:cxn modelId="{1B6A4926-9308-49F4-A0E0-2437494516EC}" srcId="{A8A0A43F-AF6B-43AE-ACD4-799470DC2521}" destId="{1A1DD8D8-EF00-4B94-A8E0-FCF6A034CFBB}" srcOrd="5" destOrd="0" parTransId="{9645317C-0926-460E-A9CF-0521ED024E55}" sibTransId="{508CB01E-F240-4407-930D-FC7DCF84E89A}"/>
    <dgm:cxn modelId="{F2815F2C-0CFE-4372-BF08-22E3CA01CD37}" type="presOf" srcId="{8168DA0A-8F11-4E92-BD9D-2382B16E428D}" destId="{66E1FC9A-6D74-4B46-93F6-26495E8D88DE}" srcOrd="0" destOrd="4" presId="urn:microsoft.com/office/officeart/2005/8/layout/hList1"/>
    <dgm:cxn modelId="{86D2A39F-BA84-4A0B-A07F-EB48B9CB4FA7}" srcId="{C88AE851-EF79-4EDF-9A3A-18F702A6BA46}" destId="{B0D4D955-0D59-4B3B-988A-6D4E19BA6CBC}" srcOrd="3" destOrd="0" parTransId="{098BF34E-325C-4758-B6A5-CC36A5CC3AD4}" sibTransId="{E5E7414D-D815-4A67-BA97-C38DA5AC1ABA}"/>
    <dgm:cxn modelId="{7BD63578-F0F9-4F61-91DF-56724A51072A}" srcId="{C88AE851-EF79-4EDF-9A3A-18F702A6BA46}" destId="{3863CB2D-D311-434E-B5E4-53B4AB772865}" srcOrd="1" destOrd="0" parTransId="{06C00B9C-2360-4652-A6FA-8BC162DDC031}" sibTransId="{95AB3B7D-316A-4757-8547-3C8147A21C5C}"/>
    <dgm:cxn modelId="{C49D23F3-DE55-4A57-94F2-1E33B315164C}" type="presOf" srcId="{B30EA120-1358-4182-936D-06CBC42D179A}" destId="{66E1FC9A-6D74-4B46-93F6-26495E8D88DE}" srcOrd="0" destOrd="2" presId="urn:microsoft.com/office/officeart/2005/8/layout/hList1"/>
    <dgm:cxn modelId="{D8207416-48EC-4CD6-9801-8EE42D5EF0EF}" type="presOf" srcId="{3CDB38D9-C263-4DA4-9486-94A01563C38F}" destId="{DFEE006F-F54A-4ED7-876A-8B5D78C773A9}" srcOrd="0" destOrd="4" presId="urn:microsoft.com/office/officeart/2005/8/layout/hList1"/>
    <dgm:cxn modelId="{0E354045-00D8-4FBD-8B1B-8D1566486BE3}" type="presOf" srcId="{1F2D25C1-BB62-4E22-AFB5-3E959A13868F}" destId="{66E1FC9A-6D74-4B46-93F6-26495E8D88DE}" srcOrd="0" destOrd="6" presId="urn:microsoft.com/office/officeart/2005/8/layout/hList1"/>
    <dgm:cxn modelId="{DC5CFC9D-5A95-4D3A-ABA6-B2158CF254B4}" type="presOf" srcId="{B249999F-8B01-4312-8AF2-67D7CA5AC42F}" destId="{DFEE006F-F54A-4ED7-876A-8B5D78C773A9}" srcOrd="0" destOrd="0" presId="urn:microsoft.com/office/officeart/2005/8/layout/hList1"/>
    <dgm:cxn modelId="{C36D6E88-B816-4E89-B275-B9E4E071C811}" srcId="{A8A0A43F-AF6B-43AE-ACD4-799470DC2521}" destId="{B30EA120-1358-4182-936D-06CBC42D179A}" srcOrd="2" destOrd="0" parTransId="{81BEE798-FEBC-4CEF-9727-8B42180F2CE0}" sibTransId="{9605984D-C602-4E5C-BB2B-BF1F49E0C3D1}"/>
    <dgm:cxn modelId="{7D060C80-FA3A-4DC0-97FF-AB44BDA52CA8}" type="presOf" srcId="{BF180DB9-0FB6-4985-8315-9577205BEFDF}" destId="{DFEE006F-F54A-4ED7-876A-8B5D78C773A9}" srcOrd="0" destOrd="5" presId="urn:microsoft.com/office/officeart/2005/8/layout/hList1"/>
    <dgm:cxn modelId="{32531C0C-7A32-4453-B584-95F6ED0A6BF2}" srcId="{A8A0A43F-AF6B-43AE-ACD4-799470DC2521}" destId="{C69B593F-8B6F-4804-9466-3926DB857290}" srcOrd="8" destOrd="0" parTransId="{0DE4C5DD-CC5F-4EE9-AD63-53F5B8F83F57}" sibTransId="{B774D765-7F9F-4F27-B4B3-464013CFB434}"/>
    <dgm:cxn modelId="{D48B7E50-BE54-4350-B397-6814A551CB70}" type="presOf" srcId="{C88AE851-EF79-4EDF-9A3A-18F702A6BA46}" destId="{750807EA-4109-4876-AC94-68BCF5E49455}" srcOrd="0" destOrd="0" presId="urn:microsoft.com/office/officeart/2005/8/layout/hList1"/>
    <dgm:cxn modelId="{A9A453A0-0BE2-41D4-9C94-2C30B4F25BF3}" type="presOf" srcId="{C69B593F-8B6F-4804-9466-3926DB857290}" destId="{66E1FC9A-6D74-4B46-93F6-26495E8D88DE}" srcOrd="0" destOrd="8" presId="urn:microsoft.com/office/officeart/2005/8/layout/hList1"/>
    <dgm:cxn modelId="{AE2F070A-61F7-4AF1-8A9E-87B691218C5A}" srcId="{A8A0A43F-AF6B-43AE-ACD4-799470DC2521}" destId="{1DFC3A07-94DC-4126-96A7-A6387BACF983}" srcOrd="9" destOrd="0" parTransId="{34DBB929-64E8-453E-B47F-78F6F575D67A}" sibTransId="{1CDCEC16-9357-4E1C-9B31-D68B091B2FD1}"/>
    <dgm:cxn modelId="{0CC7F11D-9245-43A3-91CC-8FFDADCDAA63}" srcId="{A8A0A43F-AF6B-43AE-ACD4-799470DC2521}" destId="{C4FADB21-822F-49B8-AA18-F52B87B3CFAE}" srcOrd="3" destOrd="0" parTransId="{976B7E6E-B7BF-41F1-BEC4-91B23626D9E1}" sibTransId="{FCE37B83-CA09-4605-8398-6B14AA9A35AF}"/>
    <dgm:cxn modelId="{759A9135-F72D-45B3-A61D-D8CB80CE09FD}" type="presOf" srcId="{C4FADB21-822F-49B8-AA18-F52B87B3CFAE}" destId="{66E1FC9A-6D74-4B46-93F6-26495E8D88DE}" srcOrd="0" destOrd="3" presId="urn:microsoft.com/office/officeart/2005/8/layout/hList1"/>
    <dgm:cxn modelId="{21AE891A-E5B1-4888-AC05-40EC1C34C0C3}" type="presOf" srcId="{1A1DD8D8-EF00-4B94-A8E0-FCF6A034CFBB}" destId="{66E1FC9A-6D74-4B46-93F6-26495E8D88DE}" srcOrd="0" destOrd="5" presId="urn:microsoft.com/office/officeart/2005/8/layout/hList1"/>
    <dgm:cxn modelId="{78BDAEA3-345E-4A92-917C-0E44155489DD}" srcId="{A8A0A43F-AF6B-43AE-ACD4-799470DC2521}" destId="{F152030B-C4A3-4003-BB94-3812D8BB4180}" srcOrd="7" destOrd="0" parTransId="{4A8283AB-DEDF-45F5-904F-389AF0F3734B}" sibTransId="{AD5300A8-6D60-49C9-987F-354D187C5858}"/>
    <dgm:cxn modelId="{B0302B84-105F-4A76-A7BD-1FC35AF8FBEA}" type="presOf" srcId="{B0D4D955-0D59-4B3B-988A-6D4E19BA6CBC}" destId="{DFEE006F-F54A-4ED7-876A-8B5D78C773A9}" srcOrd="0" destOrd="3" presId="urn:microsoft.com/office/officeart/2005/8/layout/hList1"/>
    <dgm:cxn modelId="{B8D70C04-037A-4E2D-9B59-CE017FC55928}" srcId="{A8A0A43F-AF6B-43AE-ACD4-799470DC2521}" destId="{19389AC3-629F-4DB2-86BE-BCE421AEDE6B}" srcOrd="0" destOrd="0" parTransId="{1BF5AD92-6053-4AA6-B1DA-E8C0B0C1542F}" sibTransId="{D918BAFE-C807-40CF-AA1F-091DAEB96E03}"/>
    <dgm:cxn modelId="{2B012A08-E18F-442E-9C7D-77BFDE0618AF}" srcId="{C88AE851-EF79-4EDF-9A3A-18F702A6BA46}" destId="{B249999F-8B01-4312-8AF2-67D7CA5AC42F}" srcOrd="0" destOrd="0" parTransId="{F167DDB7-A1B9-4C72-A12C-75A1B8B43357}" sibTransId="{E72D32A8-8B5D-4CC7-9CF6-C9665B39898C}"/>
    <dgm:cxn modelId="{EF78B040-B916-4A74-9298-5255C2B0B013}" type="presOf" srcId="{F152030B-C4A3-4003-BB94-3812D8BB4180}" destId="{66E1FC9A-6D74-4B46-93F6-26495E8D88DE}" srcOrd="0" destOrd="7" presId="urn:microsoft.com/office/officeart/2005/8/layout/hList1"/>
    <dgm:cxn modelId="{8E3FDD5E-20A0-4051-85C6-8EC398A5D6A4}" type="presOf" srcId="{19389AC3-629F-4DB2-86BE-BCE421AEDE6B}" destId="{66E1FC9A-6D74-4B46-93F6-26495E8D88DE}" srcOrd="0" destOrd="0" presId="urn:microsoft.com/office/officeart/2005/8/layout/hList1"/>
    <dgm:cxn modelId="{094B055D-3533-40F6-9D45-3F76E6CEB77D}" srcId="{16EEEFFA-49F9-46C7-9FEA-3AA793EB8CE4}" destId="{C88AE851-EF79-4EDF-9A3A-18F702A6BA46}" srcOrd="1" destOrd="0" parTransId="{36C84F5D-CDAA-4359-92ED-A213AF1351B0}" sibTransId="{7D719CBC-483E-47AA-BBCF-8B1A430BC753}"/>
    <dgm:cxn modelId="{2B6BC34F-0BCF-497B-B1B4-CE1D8B112432}" srcId="{C88AE851-EF79-4EDF-9A3A-18F702A6BA46}" destId="{12A8C21B-977E-425F-A682-05AF6AEBFD6C}" srcOrd="2" destOrd="0" parTransId="{86968736-FB7B-4CA2-8E5F-56984F84C688}" sibTransId="{843593A5-9B26-460B-9965-56DB26FA32EE}"/>
    <dgm:cxn modelId="{DDD617A7-A5B3-4733-B413-5CB332646CCD}" srcId="{A8A0A43F-AF6B-43AE-ACD4-799470DC2521}" destId="{A603FB7C-A767-4440-ACC3-D2634E281530}" srcOrd="1" destOrd="0" parTransId="{F6389538-102A-46E6-BBFF-97C35DC5FFAE}" sibTransId="{4B8D59B4-40F7-4DB5-9112-85050E3AC624}"/>
    <dgm:cxn modelId="{23A3F92A-AEEB-4A60-B8B1-6315E36C6931}" type="presOf" srcId="{A603FB7C-A767-4440-ACC3-D2634E281530}" destId="{66E1FC9A-6D74-4B46-93F6-26495E8D88DE}" srcOrd="0" destOrd="1" presId="urn:microsoft.com/office/officeart/2005/8/layout/hList1"/>
    <dgm:cxn modelId="{FE37B904-071C-468F-9A42-DCE232A608AE}" srcId="{16EEEFFA-49F9-46C7-9FEA-3AA793EB8CE4}" destId="{A8A0A43F-AF6B-43AE-ACD4-799470DC2521}" srcOrd="0" destOrd="0" parTransId="{3FA1BE2C-D77C-4F2E-B3EA-DCA231433501}" sibTransId="{CC5F5F97-FDD2-4FE2-9E0B-15A863728828}"/>
    <dgm:cxn modelId="{16DF049A-5D84-43D9-8FD9-D9BB3EA932A9}" type="presOf" srcId="{A8A0A43F-AF6B-43AE-ACD4-799470DC2521}" destId="{8F546CED-D682-405E-B854-676ED55C7080}" srcOrd="0" destOrd="0" presId="urn:microsoft.com/office/officeart/2005/8/layout/hList1"/>
    <dgm:cxn modelId="{204B0957-2EFA-45F6-8BB3-5F885383833F}" srcId="{C88AE851-EF79-4EDF-9A3A-18F702A6BA46}" destId="{3CDB38D9-C263-4DA4-9486-94A01563C38F}" srcOrd="4" destOrd="0" parTransId="{5EFB6BC6-587D-4A32-8925-5D013E35335A}" sibTransId="{5235358A-F99A-4EA6-9ACB-835FE9243048}"/>
    <dgm:cxn modelId="{2B3BEF2C-0B1A-416A-870A-901DBFC7C125}" type="presOf" srcId="{12A8C21B-977E-425F-A682-05AF6AEBFD6C}" destId="{DFEE006F-F54A-4ED7-876A-8B5D78C773A9}" srcOrd="0" destOrd="2" presId="urn:microsoft.com/office/officeart/2005/8/layout/hList1"/>
    <dgm:cxn modelId="{69FFC570-EA3D-46C6-8F38-756C8C719C58}" type="presParOf" srcId="{2B67613E-22D0-4059-ACC0-85F7F8DEEAB8}" destId="{9DA9AA5F-A3C8-4AF3-BCDD-C652C6F76C86}" srcOrd="0" destOrd="0" presId="urn:microsoft.com/office/officeart/2005/8/layout/hList1"/>
    <dgm:cxn modelId="{82DE4E49-4B6A-4CA6-BF94-1010A72229FF}" type="presParOf" srcId="{9DA9AA5F-A3C8-4AF3-BCDD-C652C6F76C86}" destId="{8F546CED-D682-405E-B854-676ED55C7080}" srcOrd="0" destOrd="0" presId="urn:microsoft.com/office/officeart/2005/8/layout/hList1"/>
    <dgm:cxn modelId="{4A33EA58-D935-4D6E-8C2A-657A913F04A9}" type="presParOf" srcId="{9DA9AA5F-A3C8-4AF3-BCDD-C652C6F76C86}" destId="{66E1FC9A-6D74-4B46-93F6-26495E8D88DE}" srcOrd="1" destOrd="0" presId="urn:microsoft.com/office/officeart/2005/8/layout/hList1"/>
    <dgm:cxn modelId="{8564B6DF-88C9-4BD2-AA33-1F1FD906B366}" type="presParOf" srcId="{2B67613E-22D0-4059-ACC0-85F7F8DEEAB8}" destId="{3FFF674D-834D-4DB9-9B11-2D482E396749}" srcOrd="1" destOrd="0" presId="urn:microsoft.com/office/officeart/2005/8/layout/hList1"/>
    <dgm:cxn modelId="{34AA27C0-C26B-4A73-AB3B-DBCE7649DFE6}" type="presParOf" srcId="{2B67613E-22D0-4059-ACC0-85F7F8DEEAB8}" destId="{0C97F0FF-9478-4738-86FE-532362803A99}" srcOrd="2" destOrd="0" presId="urn:microsoft.com/office/officeart/2005/8/layout/hList1"/>
    <dgm:cxn modelId="{9981E837-B79C-4A91-A063-9ECAB3663828}" type="presParOf" srcId="{0C97F0FF-9478-4738-86FE-532362803A99}" destId="{750807EA-4109-4876-AC94-68BCF5E49455}" srcOrd="0" destOrd="0" presId="urn:microsoft.com/office/officeart/2005/8/layout/hList1"/>
    <dgm:cxn modelId="{DCDD086C-4F64-48B8-88EE-93A5FB15D7E0}" type="presParOf" srcId="{0C97F0FF-9478-4738-86FE-532362803A99}" destId="{DFEE006F-F54A-4ED7-876A-8B5D78C773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C7A368-1DC6-4FA8-978B-588C8CE608C9}" type="doc">
      <dgm:prSet loTypeId="urn:microsoft.com/office/officeart/2009/3/layout/StepUpProcess" loCatId="process" qsTypeId="urn:microsoft.com/office/officeart/2005/8/quickstyle/3d3" qsCatId="3D" csTypeId="urn:microsoft.com/office/officeart/2005/8/colors/colorful3" csCatId="colorful" phldr="1"/>
      <dgm:spPr/>
      <dgm:t>
        <a:bodyPr/>
        <a:lstStyle/>
        <a:p>
          <a:endParaRPr lang="en-US"/>
        </a:p>
      </dgm:t>
    </dgm:pt>
    <dgm:pt modelId="{0FC05789-E9B7-4B9E-85B9-E0F9F843034F}">
      <dgm:prSet phldrT="[Text]"/>
      <dgm:spPr/>
      <dgm:t>
        <a:bodyPr/>
        <a:lstStyle/>
        <a:p>
          <a:r>
            <a:rPr lang="en-US" dirty="0" smtClean="0">
              <a:latin typeface="Times New Roman" panose="02020603050405020304" pitchFamily="18" charset="0"/>
              <a:cs typeface="Times New Roman" panose="02020603050405020304" pitchFamily="18" charset="0"/>
            </a:rPr>
            <a:t>1</a:t>
          </a:r>
          <a:r>
            <a:rPr lang="en-US" baseline="30000" dirty="0" smtClean="0">
              <a:latin typeface="Times New Roman" panose="02020603050405020304" pitchFamily="18" charset="0"/>
              <a:cs typeface="Times New Roman" panose="02020603050405020304" pitchFamily="18" charset="0"/>
            </a:rPr>
            <a:t>st</a:t>
          </a:r>
          <a:r>
            <a:rPr lang="en-US" dirty="0" smtClean="0">
              <a:latin typeface="Times New Roman" panose="02020603050405020304" pitchFamily="18" charset="0"/>
              <a:cs typeface="Times New Roman" panose="02020603050405020304" pitchFamily="18" charset="0"/>
            </a:rPr>
            <a:t> &amp; 2</a:t>
          </a:r>
          <a:r>
            <a:rPr lang="en-US" baseline="30000" dirty="0" smtClean="0">
              <a:latin typeface="Times New Roman" panose="02020603050405020304" pitchFamily="18" charset="0"/>
              <a:cs typeface="Times New Roman" panose="02020603050405020304" pitchFamily="18" charset="0"/>
            </a:rPr>
            <a:t>nd</a:t>
          </a:r>
          <a:r>
            <a:rPr lang="en-US" dirty="0" smtClean="0">
              <a:latin typeface="Times New Roman" panose="02020603050405020304" pitchFamily="18" charset="0"/>
              <a:cs typeface="Times New Roman" panose="02020603050405020304" pitchFamily="18" charset="0"/>
            </a:rPr>
            <a:t> Year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Research work </a:t>
          </a:r>
          <a:endParaRPr lang="en-US" dirty="0">
            <a:latin typeface="Times New Roman" panose="02020603050405020304" pitchFamily="18" charset="0"/>
            <a:cs typeface="Times New Roman" panose="02020603050405020304" pitchFamily="18" charset="0"/>
          </a:endParaRPr>
        </a:p>
      </dgm:t>
    </dgm:pt>
    <dgm:pt modelId="{497CFDA6-D4DA-4F28-A037-297D31F2EB3A}" type="parTrans" cxnId="{F0481D55-7B9E-4337-8811-5C619115CB61}">
      <dgm:prSet/>
      <dgm:spPr/>
      <dgm:t>
        <a:bodyPr/>
        <a:lstStyle/>
        <a:p>
          <a:endParaRPr lang="en-US"/>
        </a:p>
      </dgm:t>
    </dgm:pt>
    <dgm:pt modelId="{881C7315-CB23-49F5-AC5E-731430CE79B5}" type="sibTrans" cxnId="{F0481D55-7B9E-4337-8811-5C619115CB61}">
      <dgm:prSet/>
      <dgm:spPr/>
      <dgm:t>
        <a:bodyPr/>
        <a:lstStyle/>
        <a:p>
          <a:endParaRPr lang="en-US"/>
        </a:p>
      </dgm:t>
    </dgm:pt>
    <dgm:pt modelId="{903BE775-4E9B-491D-BCC2-9673AAD296F4}">
      <dgm:prSet phldrT="[Text]"/>
      <dgm:spPr/>
      <dgm:t>
        <a:bodyPr/>
        <a:lstStyle/>
        <a:p>
          <a:r>
            <a:rPr lang="en-US" dirty="0" smtClean="0">
              <a:latin typeface="Times New Roman" panose="02020603050405020304" pitchFamily="18" charset="0"/>
              <a:cs typeface="Times New Roman" panose="02020603050405020304" pitchFamily="18" charset="0"/>
            </a:rPr>
            <a:t>3</a:t>
          </a:r>
          <a:r>
            <a:rPr lang="en-US" baseline="30000" dirty="0" smtClean="0">
              <a:latin typeface="Times New Roman" panose="02020603050405020304" pitchFamily="18" charset="0"/>
              <a:cs typeface="Times New Roman" panose="02020603050405020304" pitchFamily="18" charset="0"/>
            </a:rPr>
            <a:t>rd</a:t>
          </a:r>
          <a:r>
            <a:rPr lang="en-US" dirty="0" smtClean="0">
              <a:latin typeface="Times New Roman" panose="02020603050405020304" pitchFamily="18" charset="0"/>
              <a:cs typeface="Times New Roman" panose="02020603050405020304" pitchFamily="18" charset="0"/>
            </a:rPr>
            <a:t> &amp; 4</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Year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Construction Period with no significant profit</a:t>
          </a:r>
        </a:p>
      </dgm:t>
    </dgm:pt>
    <dgm:pt modelId="{449C2843-F839-4AB7-A8DE-378D49451735}" type="parTrans" cxnId="{D2BBA1C8-0BD2-4B89-B3C9-6265335F3A1E}">
      <dgm:prSet/>
      <dgm:spPr/>
      <dgm:t>
        <a:bodyPr/>
        <a:lstStyle/>
        <a:p>
          <a:endParaRPr lang="en-US"/>
        </a:p>
      </dgm:t>
    </dgm:pt>
    <dgm:pt modelId="{0BCF9A8E-C1BE-46C5-9539-CF76A62690CD}" type="sibTrans" cxnId="{D2BBA1C8-0BD2-4B89-B3C9-6265335F3A1E}">
      <dgm:prSet/>
      <dgm:spPr/>
      <dgm:t>
        <a:bodyPr/>
        <a:lstStyle/>
        <a:p>
          <a:endParaRPr lang="en-US"/>
        </a:p>
      </dgm:t>
    </dgm:pt>
    <dgm:pt modelId="{C1F67EFF-AE7D-4A48-824F-6191CE19F1F5}">
      <dgm:prSet phldrT="[Text]"/>
      <dgm:spPr/>
      <dgm:t>
        <a:bodyPr/>
        <a:lstStyle/>
        <a:p>
          <a:r>
            <a:rPr lang="en-US" dirty="0" smtClean="0">
              <a:latin typeface="Times New Roman" panose="02020603050405020304" pitchFamily="18" charset="0"/>
              <a:cs typeface="Times New Roman" panose="02020603050405020304" pitchFamily="18" charset="0"/>
            </a:rPr>
            <a:t>5</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Year Onward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Generating Profit for further operation</a:t>
          </a:r>
        </a:p>
      </dgm:t>
    </dgm:pt>
    <dgm:pt modelId="{C233FDD8-1E6F-4681-B9E9-62766B587E27}" type="parTrans" cxnId="{19B729C7-8271-4696-9CC0-EC5AE01B1A83}">
      <dgm:prSet/>
      <dgm:spPr/>
      <dgm:t>
        <a:bodyPr/>
        <a:lstStyle/>
        <a:p>
          <a:endParaRPr lang="en-US"/>
        </a:p>
      </dgm:t>
    </dgm:pt>
    <dgm:pt modelId="{3505D3FD-AE43-4B60-95E4-F502B4D0A641}" type="sibTrans" cxnId="{19B729C7-8271-4696-9CC0-EC5AE01B1A83}">
      <dgm:prSet/>
      <dgm:spPr/>
      <dgm:t>
        <a:bodyPr/>
        <a:lstStyle/>
        <a:p>
          <a:endParaRPr lang="en-US"/>
        </a:p>
      </dgm:t>
    </dgm:pt>
    <dgm:pt modelId="{8262399C-F589-49B6-B00D-996B0266C6D0}">
      <dgm:prSet phldrT="[Text]"/>
      <dgm:spPr/>
      <dgm:t>
        <a:bodyPr/>
        <a:lstStyle/>
        <a:p>
          <a:r>
            <a:rPr lang="en-US" dirty="0" smtClean="0">
              <a:latin typeface="Times New Roman" panose="02020603050405020304" pitchFamily="18" charset="0"/>
              <a:cs typeface="Times New Roman" panose="02020603050405020304" pitchFamily="18" charset="0"/>
            </a:rPr>
            <a:t>10</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Year- </a:t>
          </a:r>
          <a:r>
            <a:rPr lang="en-US" dirty="0">
              <a:latin typeface="Times New Roman" panose="02020603050405020304" pitchFamily="18" charset="0"/>
              <a:cs typeface="Times New Roman" panose="02020603050405020304" pitchFamily="18" charset="0"/>
            </a:rPr>
            <a:t>Enter into new markets and product lines</a:t>
          </a:r>
        </a:p>
      </dgm:t>
    </dgm:pt>
    <dgm:pt modelId="{76379B20-4717-46F0-8974-4283E062C413}" type="parTrans" cxnId="{A9A3BF10-D962-48F8-8B60-66464251BBB2}">
      <dgm:prSet/>
      <dgm:spPr/>
      <dgm:t>
        <a:bodyPr/>
        <a:lstStyle/>
        <a:p>
          <a:endParaRPr lang="en-IN"/>
        </a:p>
      </dgm:t>
    </dgm:pt>
    <dgm:pt modelId="{3F6A71EC-C699-48CF-9D02-8DA6854156E6}" type="sibTrans" cxnId="{A9A3BF10-D962-48F8-8B60-66464251BBB2}">
      <dgm:prSet/>
      <dgm:spPr/>
      <dgm:t>
        <a:bodyPr/>
        <a:lstStyle/>
        <a:p>
          <a:endParaRPr lang="en-IN"/>
        </a:p>
      </dgm:t>
    </dgm:pt>
    <dgm:pt modelId="{874567BC-212F-47ED-9B8A-25D8A9DE90BD}">
      <dgm:prSet phldrT="[Text]"/>
      <dgm:spPr/>
      <dgm:t>
        <a:bodyPr/>
        <a:lstStyle/>
        <a:p>
          <a:r>
            <a:rPr lang="en-US" dirty="0" smtClean="0">
              <a:latin typeface="Times New Roman" panose="02020603050405020304" pitchFamily="18" charset="0"/>
              <a:cs typeface="Times New Roman" panose="02020603050405020304" pitchFamily="18" charset="0"/>
            </a:rPr>
            <a:t>6</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&amp; 7</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Year – </a:t>
          </a:r>
          <a:r>
            <a:rPr lang="en-US" dirty="0" smtClean="0">
              <a:latin typeface="Times New Roman" panose="02020603050405020304" pitchFamily="18" charset="0"/>
              <a:cs typeface="Times New Roman" panose="02020603050405020304" pitchFamily="18" charset="0"/>
            </a:rPr>
            <a:t>Tie ups with Govt. for Rural Construction Project</a:t>
          </a:r>
        </a:p>
      </dgm:t>
    </dgm:pt>
    <dgm:pt modelId="{4EF89DAF-21B6-44D1-A706-20655B04D81F}" type="parTrans" cxnId="{6F3626B4-C243-47C6-A559-16DC6774E8B6}">
      <dgm:prSet/>
      <dgm:spPr/>
      <dgm:t>
        <a:bodyPr/>
        <a:lstStyle/>
        <a:p>
          <a:endParaRPr lang="en-IN"/>
        </a:p>
      </dgm:t>
    </dgm:pt>
    <dgm:pt modelId="{2F953742-D9A3-4FAE-AB21-CCA40EEA87CD}" type="sibTrans" cxnId="{6F3626B4-C243-47C6-A559-16DC6774E8B6}">
      <dgm:prSet/>
      <dgm:spPr/>
      <dgm:t>
        <a:bodyPr/>
        <a:lstStyle/>
        <a:p>
          <a:endParaRPr lang="en-IN"/>
        </a:p>
      </dgm:t>
    </dgm:pt>
    <dgm:pt modelId="{C2D26A64-EC76-4E67-BC2B-E96A54E9D325}">
      <dgm:prSet phldrT="[Text]"/>
      <dgm:spPr/>
      <dgm:t>
        <a:bodyPr/>
        <a:lstStyle/>
        <a:p>
          <a:r>
            <a:rPr lang="en-US" dirty="0" smtClean="0">
              <a:latin typeface="Times New Roman" panose="02020603050405020304" pitchFamily="18" charset="0"/>
              <a:cs typeface="Times New Roman" panose="02020603050405020304" pitchFamily="18" charset="0"/>
            </a:rPr>
            <a:t> 8</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&amp; 9</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Year- </a:t>
          </a:r>
          <a:r>
            <a:rPr lang="en-US" dirty="0">
              <a:latin typeface="Times New Roman" panose="02020603050405020304" pitchFamily="18" charset="0"/>
              <a:cs typeface="Times New Roman" panose="02020603050405020304" pitchFamily="18" charset="0"/>
            </a:rPr>
            <a:t>Finding new ways to create bricks</a:t>
          </a:r>
        </a:p>
      </dgm:t>
    </dgm:pt>
    <dgm:pt modelId="{01AAF830-53D3-498B-AC99-99DE9F614933}" type="parTrans" cxnId="{A6465130-78A2-49CF-BB04-830203FF75DC}">
      <dgm:prSet/>
      <dgm:spPr/>
      <dgm:t>
        <a:bodyPr/>
        <a:lstStyle/>
        <a:p>
          <a:endParaRPr lang="en-IN"/>
        </a:p>
      </dgm:t>
    </dgm:pt>
    <dgm:pt modelId="{1C553E95-F5EB-4D06-A99A-A43EB2C99852}" type="sibTrans" cxnId="{A6465130-78A2-49CF-BB04-830203FF75DC}">
      <dgm:prSet/>
      <dgm:spPr/>
      <dgm:t>
        <a:bodyPr/>
        <a:lstStyle/>
        <a:p>
          <a:endParaRPr lang="en-IN"/>
        </a:p>
      </dgm:t>
    </dgm:pt>
    <dgm:pt modelId="{4A1D3F2C-F9FF-4235-A1D1-71F0924B93B8}" type="pres">
      <dgm:prSet presAssocID="{13C7A368-1DC6-4FA8-978B-588C8CE608C9}" presName="rootnode" presStyleCnt="0">
        <dgm:presLayoutVars>
          <dgm:chMax/>
          <dgm:chPref/>
          <dgm:dir/>
          <dgm:animLvl val="lvl"/>
        </dgm:presLayoutVars>
      </dgm:prSet>
      <dgm:spPr/>
      <dgm:t>
        <a:bodyPr/>
        <a:lstStyle/>
        <a:p>
          <a:endParaRPr lang="en-US"/>
        </a:p>
      </dgm:t>
    </dgm:pt>
    <dgm:pt modelId="{9B29475D-8717-4DD3-8096-FEBAEEA5320B}" type="pres">
      <dgm:prSet presAssocID="{0FC05789-E9B7-4B9E-85B9-E0F9F843034F}" presName="composite" presStyleCnt="0"/>
      <dgm:spPr/>
    </dgm:pt>
    <dgm:pt modelId="{C671113E-1784-4E87-95D7-BEAEAE6DBF3C}" type="pres">
      <dgm:prSet presAssocID="{0FC05789-E9B7-4B9E-85B9-E0F9F843034F}" presName="LShape" presStyleLbl="alignNode1" presStyleIdx="0" presStyleCnt="11"/>
      <dgm:spPr/>
    </dgm:pt>
    <dgm:pt modelId="{89CD49CA-E2BF-48F4-A0FB-8384F32DAD45}" type="pres">
      <dgm:prSet presAssocID="{0FC05789-E9B7-4B9E-85B9-E0F9F843034F}" presName="ParentText" presStyleLbl="revTx" presStyleIdx="0" presStyleCnt="6">
        <dgm:presLayoutVars>
          <dgm:chMax val="0"/>
          <dgm:chPref val="0"/>
          <dgm:bulletEnabled val="1"/>
        </dgm:presLayoutVars>
      </dgm:prSet>
      <dgm:spPr/>
      <dgm:t>
        <a:bodyPr/>
        <a:lstStyle/>
        <a:p>
          <a:endParaRPr lang="en-US"/>
        </a:p>
      </dgm:t>
    </dgm:pt>
    <dgm:pt modelId="{E29CAF72-4746-4379-8B4C-6053D0D48BEE}" type="pres">
      <dgm:prSet presAssocID="{0FC05789-E9B7-4B9E-85B9-E0F9F843034F}" presName="Triangle" presStyleLbl="alignNode1" presStyleIdx="1" presStyleCnt="11"/>
      <dgm:spPr/>
    </dgm:pt>
    <dgm:pt modelId="{E735F99C-B7B0-4260-ACFA-97783BE25F80}" type="pres">
      <dgm:prSet presAssocID="{881C7315-CB23-49F5-AC5E-731430CE79B5}" presName="sibTrans" presStyleCnt="0"/>
      <dgm:spPr/>
    </dgm:pt>
    <dgm:pt modelId="{F4AAFA14-8CB0-4348-9E86-5B71505AB4AD}" type="pres">
      <dgm:prSet presAssocID="{881C7315-CB23-49F5-AC5E-731430CE79B5}" presName="space" presStyleCnt="0"/>
      <dgm:spPr/>
    </dgm:pt>
    <dgm:pt modelId="{CB8CF2FC-0D61-47C6-85C0-7824A61DA203}" type="pres">
      <dgm:prSet presAssocID="{903BE775-4E9B-491D-BCC2-9673AAD296F4}" presName="composite" presStyleCnt="0"/>
      <dgm:spPr/>
    </dgm:pt>
    <dgm:pt modelId="{CF918B65-8479-43C9-94B0-4DEE76ABFD39}" type="pres">
      <dgm:prSet presAssocID="{903BE775-4E9B-491D-BCC2-9673AAD296F4}" presName="LShape" presStyleLbl="alignNode1" presStyleIdx="2" presStyleCnt="11"/>
      <dgm:spPr/>
    </dgm:pt>
    <dgm:pt modelId="{28044E65-F6A7-4174-B606-E42544CF9BA0}" type="pres">
      <dgm:prSet presAssocID="{903BE775-4E9B-491D-BCC2-9673AAD296F4}" presName="ParentText" presStyleLbl="revTx" presStyleIdx="1" presStyleCnt="6">
        <dgm:presLayoutVars>
          <dgm:chMax val="0"/>
          <dgm:chPref val="0"/>
          <dgm:bulletEnabled val="1"/>
        </dgm:presLayoutVars>
      </dgm:prSet>
      <dgm:spPr/>
      <dgm:t>
        <a:bodyPr/>
        <a:lstStyle/>
        <a:p>
          <a:endParaRPr lang="en-US"/>
        </a:p>
      </dgm:t>
    </dgm:pt>
    <dgm:pt modelId="{252660FA-AC63-4377-840B-4A867B996759}" type="pres">
      <dgm:prSet presAssocID="{903BE775-4E9B-491D-BCC2-9673AAD296F4}" presName="Triangle" presStyleLbl="alignNode1" presStyleIdx="3" presStyleCnt="11"/>
      <dgm:spPr/>
    </dgm:pt>
    <dgm:pt modelId="{3BBC8DFD-8AE5-4704-917E-E8556C3D9AC6}" type="pres">
      <dgm:prSet presAssocID="{0BCF9A8E-C1BE-46C5-9539-CF76A62690CD}" presName="sibTrans" presStyleCnt="0"/>
      <dgm:spPr/>
    </dgm:pt>
    <dgm:pt modelId="{D378F7A8-79E8-42C3-B2B2-994ACBE856CA}" type="pres">
      <dgm:prSet presAssocID="{0BCF9A8E-C1BE-46C5-9539-CF76A62690CD}" presName="space" presStyleCnt="0"/>
      <dgm:spPr/>
    </dgm:pt>
    <dgm:pt modelId="{C1BC48A7-121D-43EF-9DDA-D1F48CA7B32A}" type="pres">
      <dgm:prSet presAssocID="{C1F67EFF-AE7D-4A48-824F-6191CE19F1F5}" presName="composite" presStyleCnt="0"/>
      <dgm:spPr/>
    </dgm:pt>
    <dgm:pt modelId="{82E5CDED-8D77-400C-A3BA-403126B63DC9}" type="pres">
      <dgm:prSet presAssocID="{C1F67EFF-AE7D-4A48-824F-6191CE19F1F5}" presName="LShape" presStyleLbl="alignNode1" presStyleIdx="4" presStyleCnt="11"/>
      <dgm:spPr/>
    </dgm:pt>
    <dgm:pt modelId="{2111A317-18CF-470C-ADD5-0BC96059FA84}" type="pres">
      <dgm:prSet presAssocID="{C1F67EFF-AE7D-4A48-824F-6191CE19F1F5}" presName="ParentText" presStyleLbl="revTx" presStyleIdx="2" presStyleCnt="6">
        <dgm:presLayoutVars>
          <dgm:chMax val="0"/>
          <dgm:chPref val="0"/>
          <dgm:bulletEnabled val="1"/>
        </dgm:presLayoutVars>
      </dgm:prSet>
      <dgm:spPr/>
      <dgm:t>
        <a:bodyPr/>
        <a:lstStyle/>
        <a:p>
          <a:endParaRPr lang="en-US"/>
        </a:p>
      </dgm:t>
    </dgm:pt>
    <dgm:pt modelId="{4167E434-F92A-4EAE-88C2-6ABDF813C04A}" type="pres">
      <dgm:prSet presAssocID="{C1F67EFF-AE7D-4A48-824F-6191CE19F1F5}" presName="Triangle" presStyleLbl="alignNode1" presStyleIdx="5" presStyleCnt="11"/>
      <dgm:spPr/>
    </dgm:pt>
    <dgm:pt modelId="{18B3A138-8263-4185-AFD9-0FE97E59F056}" type="pres">
      <dgm:prSet presAssocID="{3505D3FD-AE43-4B60-95E4-F502B4D0A641}" presName="sibTrans" presStyleCnt="0"/>
      <dgm:spPr/>
    </dgm:pt>
    <dgm:pt modelId="{98C0C234-DF67-48D0-B449-F01768330097}" type="pres">
      <dgm:prSet presAssocID="{3505D3FD-AE43-4B60-95E4-F502B4D0A641}" presName="space" presStyleCnt="0"/>
      <dgm:spPr/>
    </dgm:pt>
    <dgm:pt modelId="{761C3F01-9EA8-434F-9A8D-780661038B84}" type="pres">
      <dgm:prSet presAssocID="{874567BC-212F-47ED-9B8A-25D8A9DE90BD}" presName="composite" presStyleCnt="0"/>
      <dgm:spPr/>
    </dgm:pt>
    <dgm:pt modelId="{8F4D9357-7147-4C39-961D-3C1D3261DFCF}" type="pres">
      <dgm:prSet presAssocID="{874567BC-212F-47ED-9B8A-25D8A9DE90BD}" presName="LShape" presStyleLbl="alignNode1" presStyleIdx="6" presStyleCnt="11"/>
      <dgm:spPr/>
    </dgm:pt>
    <dgm:pt modelId="{17E49DD6-AAD5-4D17-AB50-3918C2C7A3C9}" type="pres">
      <dgm:prSet presAssocID="{874567BC-212F-47ED-9B8A-25D8A9DE90BD}" presName="ParentText" presStyleLbl="revTx" presStyleIdx="3" presStyleCnt="6">
        <dgm:presLayoutVars>
          <dgm:chMax val="0"/>
          <dgm:chPref val="0"/>
          <dgm:bulletEnabled val="1"/>
        </dgm:presLayoutVars>
      </dgm:prSet>
      <dgm:spPr/>
      <dgm:t>
        <a:bodyPr/>
        <a:lstStyle/>
        <a:p>
          <a:endParaRPr lang="en-US"/>
        </a:p>
      </dgm:t>
    </dgm:pt>
    <dgm:pt modelId="{17195D92-9071-4A09-8EEC-653554FF8C5C}" type="pres">
      <dgm:prSet presAssocID="{874567BC-212F-47ED-9B8A-25D8A9DE90BD}" presName="Triangle" presStyleLbl="alignNode1" presStyleIdx="7" presStyleCnt="11"/>
      <dgm:spPr/>
    </dgm:pt>
    <dgm:pt modelId="{61FD5C8F-77E9-4FC1-8437-87B74A4E26CC}" type="pres">
      <dgm:prSet presAssocID="{2F953742-D9A3-4FAE-AB21-CCA40EEA87CD}" presName="sibTrans" presStyleCnt="0"/>
      <dgm:spPr/>
    </dgm:pt>
    <dgm:pt modelId="{4B9571B3-8961-4A38-A2D9-3206CB8BF5C9}" type="pres">
      <dgm:prSet presAssocID="{2F953742-D9A3-4FAE-AB21-CCA40EEA87CD}" presName="space" presStyleCnt="0"/>
      <dgm:spPr/>
    </dgm:pt>
    <dgm:pt modelId="{EBA86C31-0A26-48E5-A323-96B036C43740}" type="pres">
      <dgm:prSet presAssocID="{C2D26A64-EC76-4E67-BC2B-E96A54E9D325}" presName="composite" presStyleCnt="0"/>
      <dgm:spPr/>
    </dgm:pt>
    <dgm:pt modelId="{BA21C06E-BE9A-4BCD-BB20-DB3614BAF7FA}" type="pres">
      <dgm:prSet presAssocID="{C2D26A64-EC76-4E67-BC2B-E96A54E9D325}" presName="LShape" presStyleLbl="alignNode1" presStyleIdx="8" presStyleCnt="11"/>
      <dgm:spPr/>
    </dgm:pt>
    <dgm:pt modelId="{D2014544-F176-4210-95B7-3F9FDB14E9D0}" type="pres">
      <dgm:prSet presAssocID="{C2D26A64-EC76-4E67-BC2B-E96A54E9D325}" presName="ParentText" presStyleLbl="revTx" presStyleIdx="4" presStyleCnt="6">
        <dgm:presLayoutVars>
          <dgm:chMax val="0"/>
          <dgm:chPref val="0"/>
          <dgm:bulletEnabled val="1"/>
        </dgm:presLayoutVars>
      </dgm:prSet>
      <dgm:spPr/>
      <dgm:t>
        <a:bodyPr/>
        <a:lstStyle/>
        <a:p>
          <a:endParaRPr lang="en-US"/>
        </a:p>
      </dgm:t>
    </dgm:pt>
    <dgm:pt modelId="{628E6E78-D1FB-4EE9-8175-EC02BA67C5E0}" type="pres">
      <dgm:prSet presAssocID="{C2D26A64-EC76-4E67-BC2B-E96A54E9D325}" presName="Triangle" presStyleLbl="alignNode1" presStyleIdx="9" presStyleCnt="11"/>
      <dgm:spPr/>
    </dgm:pt>
    <dgm:pt modelId="{B725575B-61C7-4B91-AE61-8179C02102F4}" type="pres">
      <dgm:prSet presAssocID="{1C553E95-F5EB-4D06-A99A-A43EB2C99852}" presName="sibTrans" presStyleCnt="0"/>
      <dgm:spPr/>
    </dgm:pt>
    <dgm:pt modelId="{30868A2B-99A2-4AB9-B3F6-CCBFFF92725D}" type="pres">
      <dgm:prSet presAssocID="{1C553E95-F5EB-4D06-A99A-A43EB2C99852}" presName="space" presStyleCnt="0"/>
      <dgm:spPr/>
    </dgm:pt>
    <dgm:pt modelId="{9106CDD0-3045-49A3-B785-17F523E335AC}" type="pres">
      <dgm:prSet presAssocID="{8262399C-F589-49B6-B00D-996B0266C6D0}" presName="composite" presStyleCnt="0"/>
      <dgm:spPr/>
    </dgm:pt>
    <dgm:pt modelId="{EEE6D9C2-C70F-4330-B8AE-32046FC25128}" type="pres">
      <dgm:prSet presAssocID="{8262399C-F589-49B6-B00D-996B0266C6D0}" presName="LShape" presStyleLbl="alignNode1" presStyleIdx="10" presStyleCnt="11"/>
      <dgm:spPr/>
    </dgm:pt>
    <dgm:pt modelId="{7F2460F1-25C5-4596-8111-A8EB71A5FCE4}" type="pres">
      <dgm:prSet presAssocID="{8262399C-F589-49B6-B00D-996B0266C6D0}" presName="ParentText" presStyleLbl="revTx" presStyleIdx="5" presStyleCnt="6">
        <dgm:presLayoutVars>
          <dgm:chMax val="0"/>
          <dgm:chPref val="0"/>
          <dgm:bulletEnabled val="1"/>
        </dgm:presLayoutVars>
      </dgm:prSet>
      <dgm:spPr/>
      <dgm:t>
        <a:bodyPr/>
        <a:lstStyle/>
        <a:p>
          <a:endParaRPr lang="en-US"/>
        </a:p>
      </dgm:t>
    </dgm:pt>
  </dgm:ptLst>
  <dgm:cxnLst>
    <dgm:cxn modelId="{A309E03A-D8D2-471C-8352-D5FFB038846B}" type="presOf" srcId="{C1F67EFF-AE7D-4A48-824F-6191CE19F1F5}" destId="{2111A317-18CF-470C-ADD5-0BC96059FA84}" srcOrd="0" destOrd="0" presId="urn:microsoft.com/office/officeart/2009/3/layout/StepUpProcess"/>
    <dgm:cxn modelId="{1FB8688C-AC81-4A19-B884-C4F9E5442232}" type="presOf" srcId="{8262399C-F589-49B6-B00D-996B0266C6D0}" destId="{7F2460F1-25C5-4596-8111-A8EB71A5FCE4}" srcOrd="0" destOrd="0" presId="urn:microsoft.com/office/officeart/2009/3/layout/StepUpProcess"/>
    <dgm:cxn modelId="{FD161273-59BA-4624-B281-297D91485DC6}" type="presOf" srcId="{C2D26A64-EC76-4E67-BC2B-E96A54E9D325}" destId="{D2014544-F176-4210-95B7-3F9FDB14E9D0}" srcOrd="0" destOrd="0" presId="urn:microsoft.com/office/officeart/2009/3/layout/StepUpProcess"/>
    <dgm:cxn modelId="{B548E90B-6A9B-4BA2-BF60-A5D457C8EA91}" type="presOf" srcId="{903BE775-4E9B-491D-BCC2-9673AAD296F4}" destId="{28044E65-F6A7-4174-B606-E42544CF9BA0}" srcOrd="0" destOrd="0" presId="urn:microsoft.com/office/officeart/2009/3/layout/StepUpProcess"/>
    <dgm:cxn modelId="{A6465130-78A2-49CF-BB04-830203FF75DC}" srcId="{13C7A368-1DC6-4FA8-978B-588C8CE608C9}" destId="{C2D26A64-EC76-4E67-BC2B-E96A54E9D325}" srcOrd="4" destOrd="0" parTransId="{01AAF830-53D3-498B-AC99-99DE9F614933}" sibTransId="{1C553E95-F5EB-4D06-A99A-A43EB2C99852}"/>
    <dgm:cxn modelId="{7CC89754-48D4-483D-961F-D4BC4104A9D1}" type="presOf" srcId="{0FC05789-E9B7-4B9E-85B9-E0F9F843034F}" destId="{89CD49CA-E2BF-48F4-A0FB-8384F32DAD45}" srcOrd="0" destOrd="0" presId="urn:microsoft.com/office/officeart/2009/3/layout/StepUpProcess"/>
    <dgm:cxn modelId="{6F3626B4-C243-47C6-A559-16DC6774E8B6}" srcId="{13C7A368-1DC6-4FA8-978B-588C8CE608C9}" destId="{874567BC-212F-47ED-9B8A-25D8A9DE90BD}" srcOrd="3" destOrd="0" parTransId="{4EF89DAF-21B6-44D1-A706-20655B04D81F}" sibTransId="{2F953742-D9A3-4FAE-AB21-CCA40EEA87CD}"/>
    <dgm:cxn modelId="{CDDDE8EA-18AD-4F41-8A8C-1FF6FAD7E446}" type="presOf" srcId="{874567BC-212F-47ED-9B8A-25D8A9DE90BD}" destId="{17E49DD6-AAD5-4D17-AB50-3918C2C7A3C9}" srcOrd="0" destOrd="0" presId="urn:microsoft.com/office/officeart/2009/3/layout/StepUpProcess"/>
    <dgm:cxn modelId="{A345C291-D898-4E2A-AF09-4DF8C8CD1C5C}" type="presOf" srcId="{13C7A368-1DC6-4FA8-978B-588C8CE608C9}" destId="{4A1D3F2C-F9FF-4235-A1D1-71F0924B93B8}" srcOrd="0" destOrd="0" presId="urn:microsoft.com/office/officeart/2009/3/layout/StepUpProcess"/>
    <dgm:cxn modelId="{D2BBA1C8-0BD2-4B89-B3C9-6265335F3A1E}" srcId="{13C7A368-1DC6-4FA8-978B-588C8CE608C9}" destId="{903BE775-4E9B-491D-BCC2-9673AAD296F4}" srcOrd="1" destOrd="0" parTransId="{449C2843-F839-4AB7-A8DE-378D49451735}" sibTransId="{0BCF9A8E-C1BE-46C5-9539-CF76A62690CD}"/>
    <dgm:cxn modelId="{19B729C7-8271-4696-9CC0-EC5AE01B1A83}" srcId="{13C7A368-1DC6-4FA8-978B-588C8CE608C9}" destId="{C1F67EFF-AE7D-4A48-824F-6191CE19F1F5}" srcOrd="2" destOrd="0" parTransId="{C233FDD8-1E6F-4681-B9E9-62766B587E27}" sibTransId="{3505D3FD-AE43-4B60-95E4-F502B4D0A641}"/>
    <dgm:cxn modelId="{A9A3BF10-D962-48F8-8B60-66464251BBB2}" srcId="{13C7A368-1DC6-4FA8-978B-588C8CE608C9}" destId="{8262399C-F589-49B6-B00D-996B0266C6D0}" srcOrd="5" destOrd="0" parTransId="{76379B20-4717-46F0-8974-4283E062C413}" sibTransId="{3F6A71EC-C699-48CF-9D02-8DA6854156E6}"/>
    <dgm:cxn modelId="{F0481D55-7B9E-4337-8811-5C619115CB61}" srcId="{13C7A368-1DC6-4FA8-978B-588C8CE608C9}" destId="{0FC05789-E9B7-4B9E-85B9-E0F9F843034F}" srcOrd="0" destOrd="0" parTransId="{497CFDA6-D4DA-4F28-A037-297D31F2EB3A}" sibTransId="{881C7315-CB23-49F5-AC5E-731430CE79B5}"/>
    <dgm:cxn modelId="{5AC7B217-ABAA-4D6A-BD16-6D5BB32FF0AB}" type="presParOf" srcId="{4A1D3F2C-F9FF-4235-A1D1-71F0924B93B8}" destId="{9B29475D-8717-4DD3-8096-FEBAEEA5320B}" srcOrd="0" destOrd="0" presId="urn:microsoft.com/office/officeart/2009/3/layout/StepUpProcess"/>
    <dgm:cxn modelId="{59CD3992-CC17-4E5E-A8B9-1A33CCA22841}" type="presParOf" srcId="{9B29475D-8717-4DD3-8096-FEBAEEA5320B}" destId="{C671113E-1784-4E87-95D7-BEAEAE6DBF3C}" srcOrd="0" destOrd="0" presId="urn:microsoft.com/office/officeart/2009/3/layout/StepUpProcess"/>
    <dgm:cxn modelId="{C1F492BE-31FD-495F-B51A-760A6908DD46}" type="presParOf" srcId="{9B29475D-8717-4DD3-8096-FEBAEEA5320B}" destId="{89CD49CA-E2BF-48F4-A0FB-8384F32DAD45}" srcOrd="1" destOrd="0" presId="urn:microsoft.com/office/officeart/2009/3/layout/StepUpProcess"/>
    <dgm:cxn modelId="{690DEF9D-0A0D-4140-A4E9-0107BA7378F1}" type="presParOf" srcId="{9B29475D-8717-4DD3-8096-FEBAEEA5320B}" destId="{E29CAF72-4746-4379-8B4C-6053D0D48BEE}" srcOrd="2" destOrd="0" presId="urn:microsoft.com/office/officeart/2009/3/layout/StepUpProcess"/>
    <dgm:cxn modelId="{BCC30EAD-421F-401E-ACE3-61F01392B434}" type="presParOf" srcId="{4A1D3F2C-F9FF-4235-A1D1-71F0924B93B8}" destId="{E735F99C-B7B0-4260-ACFA-97783BE25F80}" srcOrd="1" destOrd="0" presId="urn:microsoft.com/office/officeart/2009/3/layout/StepUpProcess"/>
    <dgm:cxn modelId="{861DE9AE-28ED-46EC-A32F-D25F01C4BF7B}" type="presParOf" srcId="{E735F99C-B7B0-4260-ACFA-97783BE25F80}" destId="{F4AAFA14-8CB0-4348-9E86-5B71505AB4AD}" srcOrd="0" destOrd="0" presId="urn:microsoft.com/office/officeart/2009/3/layout/StepUpProcess"/>
    <dgm:cxn modelId="{DDA1CA65-36AC-4E08-BC14-2680A02D4E82}" type="presParOf" srcId="{4A1D3F2C-F9FF-4235-A1D1-71F0924B93B8}" destId="{CB8CF2FC-0D61-47C6-85C0-7824A61DA203}" srcOrd="2" destOrd="0" presId="urn:microsoft.com/office/officeart/2009/3/layout/StepUpProcess"/>
    <dgm:cxn modelId="{BF87B4FD-8D90-49E7-8FCD-19827690DF15}" type="presParOf" srcId="{CB8CF2FC-0D61-47C6-85C0-7824A61DA203}" destId="{CF918B65-8479-43C9-94B0-4DEE76ABFD39}" srcOrd="0" destOrd="0" presId="urn:microsoft.com/office/officeart/2009/3/layout/StepUpProcess"/>
    <dgm:cxn modelId="{903F0980-866D-4117-90B3-858DCD995F8C}" type="presParOf" srcId="{CB8CF2FC-0D61-47C6-85C0-7824A61DA203}" destId="{28044E65-F6A7-4174-B606-E42544CF9BA0}" srcOrd="1" destOrd="0" presId="urn:microsoft.com/office/officeart/2009/3/layout/StepUpProcess"/>
    <dgm:cxn modelId="{9B3FF157-D4DA-439A-A6D6-0C7622B7A895}" type="presParOf" srcId="{CB8CF2FC-0D61-47C6-85C0-7824A61DA203}" destId="{252660FA-AC63-4377-840B-4A867B996759}" srcOrd="2" destOrd="0" presId="urn:microsoft.com/office/officeart/2009/3/layout/StepUpProcess"/>
    <dgm:cxn modelId="{E45452EB-CDAD-416C-BB78-F99CE38374E5}" type="presParOf" srcId="{4A1D3F2C-F9FF-4235-A1D1-71F0924B93B8}" destId="{3BBC8DFD-8AE5-4704-917E-E8556C3D9AC6}" srcOrd="3" destOrd="0" presId="urn:microsoft.com/office/officeart/2009/3/layout/StepUpProcess"/>
    <dgm:cxn modelId="{D8A0DD2B-7330-4E19-A8D8-4F9E580616A5}" type="presParOf" srcId="{3BBC8DFD-8AE5-4704-917E-E8556C3D9AC6}" destId="{D378F7A8-79E8-42C3-B2B2-994ACBE856CA}" srcOrd="0" destOrd="0" presId="urn:microsoft.com/office/officeart/2009/3/layout/StepUpProcess"/>
    <dgm:cxn modelId="{BC69C064-04D5-42C2-AA9F-8E4B7FF4E7D7}" type="presParOf" srcId="{4A1D3F2C-F9FF-4235-A1D1-71F0924B93B8}" destId="{C1BC48A7-121D-43EF-9DDA-D1F48CA7B32A}" srcOrd="4" destOrd="0" presId="urn:microsoft.com/office/officeart/2009/3/layout/StepUpProcess"/>
    <dgm:cxn modelId="{CD51EC54-54D0-4519-961B-5EDC4207A1BD}" type="presParOf" srcId="{C1BC48A7-121D-43EF-9DDA-D1F48CA7B32A}" destId="{82E5CDED-8D77-400C-A3BA-403126B63DC9}" srcOrd="0" destOrd="0" presId="urn:microsoft.com/office/officeart/2009/3/layout/StepUpProcess"/>
    <dgm:cxn modelId="{5F61F5CD-1B9F-4322-877A-BA4C9397045E}" type="presParOf" srcId="{C1BC48A7-121D-43EF-9DDA-D1F48CA7B32A}" destId="{2111A317-18CF-470C-ADD5-0BC96059FA84}" srcOrd="1" destOrd="0" presId="urn:microsoft.com/office/officeart/2009/3/layout/StepUpProcess"/>
    <dgm:cxn modelId="{20E77CCA-2365-44EE-99AC-3CF6F58FB838}" type="presParOf" srcId="{C1BC48A7-121D-43EF-9DDA-D1F48CA7B32A}" destId="{4167E434-F92A-4EAE-88C2-6ABDF813C04A}" srcOrd="2" destOrd="0" presId="urn:microsoft.com/office/officeart/2009/3/layout/StepUpProcess"/>
    <dgm:cxn modelId="{C744A770-B1E8-4470-9E65-22594B1CA957}" type="presParOf" srcId="{4A1D3F2C-F9FF-4235-A1D1-71F0924B93B8}" destId="{18B3A138-8263-4185-AFD9-0FE97E59F056}" srcOrd="5" destOrd="0" presId="urn:microsoft.com/office/officeart/2009/3/layout/StepUpProcess"/>
    <dgm:cxn modelId="{7F2D3C4B-8515-4987-BE12-B67FED00E1D2}" type="presParOf" srcId="{18B3A138-8263-4185-AFD9-0FE97E59F056}" destId="{98C0C234-DF67-48D0-B449-F01768330097}" srcOrd="0" destOrd="0" presId="urn:microsoft.com/office/officeart/2009/3/layout/StepUpProcess"/>
    <dgm:cxn modelId="{41267194-4D7B-4111-A67F-450AD9BA26A6}" type="presParOf" srcId="{4A1D3F2C-F9FF-4235-A1D1-71F0924B93B8}" destId="{761C3F01-9EA8-434F-9A8D-780661038B84}" srcOrd="6" destOrd="0" presId="urn:microsoft.com/office/officeart/2009/3/layout/StepUpProcess"/>
    <dgm:cxn modelId="{E9323812-9998-4003-A3D5-681C185D58D1}" type="presParOf" srcId="{761C3F01-9EA8-434F-9A8D-780661038B84}" destId="{8F4D9357-7147-4C39-961D-3C1D3261DFCF}" srcOrd="0" destOrd="0" presId="urn:microsoft.com/office/officeart/2009/3/layout/StepUpProcess"/>
    <dgm:cxn modelId="{06521114-79DC-40CB-9430-0EBF2AB0201C}" type="presParOf" srcId="{761C3F01-9EA8-434F-9A8D-780661038B84}" destId="{17E49DD6-AAD5-4D17-AB50-3918C2C7A3C9}" srcOrd="1" destOrd="0" presId="urn:microsoft.com/office/officeart/2009/3/layout/StepUpProcess"/>
    <dgm:cxn modelId="{47603DEC-754E-4694-A438-A8F710441765}" type="presParOf" srcId="{761C3F01-9EA8-434F-9A8D-780661038B84}" destId="{17195D92-9071-4A09-8EEC-653554FF8C5C}" srcOrd="2" destOrd="0" presId="urn:microsoft.com/office/officeart/2009/3/layout/StepUpProcess"/>
    <dgm:cxn modelId="{13C48086-1F8D-4091-8810-65BEFF9D2AEF}" type="presParOf" srcId="{4A1D3F2C-F9FF-4235-A1D1-71F0924B93B8}" destId="{61FD5C8F-77E9-4FC1-8437-87B74A4E26CC}" srcOrd="7" destOrd="0" presId="urn:microsoft.com/office/officeart/2009/3/layout/StepUpProcess"/>
    <dgm:cxn modelId="{3C926EA2-43B1-4015-BAFC-51B0B0C58D30}" type="presParOf" srcId="{61FD5C8F-77E9-4FC1-8437-87B74A4E26CC}" destId="{4B9571B3-8961-4A38-A2D9-3206CB8BF5C9}" srcOrd="0" destOrd="0" presId="urn:microsoft.com/office/officeart/2009/3/layout/StepUpProcess"/>
    <dgm:cxn modelId="{AAA42EA5-9162-4C26-8641-2BFA213A64CB}" type="presParOf" srcId="{4A1D3F2C-F9FF-4235-A1D1-71F0924B93B8}" destId="{EBA86C31-0A26-48E5-A323-96B036C43740}" srcOrd="8" destOrd="0" presId="urn:microsoft.com/office/officeart/2009/3/layout/StepUpProcess"/>
    <dgm:cxn modelId="{C746BFEE-805E-4F95-9C86-31D66CF46434}" type="presParOf" srcId="{EBA86C31-0A26-48E5-A323-96B036C43740}" destId="{BA21C06E-BE9A-4BCD-BB20-DB3614BAF7FA}" srcOrd="0" destOrd="0" presId="urn:microsoft.com/office/officeart/2009/3/layout/StepUpProcess"/>
    <dgm:cxn modelId="{54F59D39-B143-415F-A729-7F78FB1BD372}" type="presParOf" srcId="{EBA86C31-0A26-48E5-A323-96B036C43740}" destId="{D2014544-F176-4210-95B7-3F9FDB14E9D0}" srcOrd="1" destOrd="0" presId="urn:microsoft.com/office/officeart/2009/3/layout/StepUpProcess"/>
    <dgm:cxn modelId="{A07CBDCC-4965-4717-B969-A8F61027D0A5}" type="presParOf" srcId="{EBA86C31-0A26-48E5-A323-96B036C43740}" destId="{628E6E78-D1FB-4EE9-8175-EC02BA67C5E0}" srcOrd="2" destOrd="0" presId="urn:microsoft.com/office/officeart/2009/3/layout/StepUpProcess"/>
    <dgm:cxn modelId="{C14FE10A-34F4-407D-9EC1-B6497156E28B}" type="presParOf" srcId="{4A1D3F2C-F9FF-4235-A1D1-71F0924B93B8}" destId="{B725575B-61C7-4B91-AE61-8179C02102F4}" srcOrd="9" destOrd="0" presId="urn:microsoft.com/office/officeart/2009/3/layout/StepUpProcess"/>
    <dgm:cxn modelId="{1D968109-EDB7-4838-B749-3FC1DC036964}" type="presParOf" srcId="{B725575B-61C7-4B91-AE61-8179C02102F4}" destId="{30868A2B-99A2-4AB9-B3F6-CCBFFF92725D}" srcOrd="0" destOrd="0" presId="urn:microsoft.com/office/officeart/2009/3/layout/StepUpProcess"/>
    <dgm:cxn modelId="{A114CEE2-2203-4662-BB75-41334204CE92}" type="presParOf" srcId="{4A1D3F2C-F9FF-4235-A1D1-71F0924B93B8}" destId="{9106CDD0-3045-49A3-B785-17F523E335AC}" srcOrd="10" destOrd="0" presId="urn:microsoft.com/office/officeart/2009/3/layout/StepUpProcess"/>
    <dgm:cxn modelId="{5920AE02-8BE6-4981-8D5A-75B1250CB7F4}" type="presParOf" srcId="{9106CDD0-3045-49A3-B785-17F523E335AC}" destId="{EEE6D9C2-C70F-4330-B8AE-32046FC25128}" srcOrd="0" destOrd="0" presId="urn:microsoft.com/office/officeart/2009/3/layout/StepUpProcess"/>
    <dgm:cxn modelId="{7B5019BD-9876-4FF4-9D22-80E8E047CC94}" type="presParOf" srcId="{9106CDD0-3045-49A3-B785-17F523E335AC}" destId="{7F2460F1-25C5-4596-8111-A8EB71A5FCE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98B062-039C-4EA5-991F-C925FAC19C76}" type="doc">
      <dgm:prSet loTypeId="urn:microsoft.com/office/officeart/2005/8/layout/hList1" loCatId="list" qsTypeId="urn:microsoft.com/office/officeart/2005/8/quickstyle/3d3" qsCatId="3D" csTypeId="urn:microsoft.com/office/officeart/2005/8/colors/colorful2" csCatId="colorful" phldr="1"/>
      <dgm:spPr/>
      <dgm:t>
        <a:bodyPr/>
        <a:lstStyle/>
        <a:p>
          <a:endParaRPr lang="en-IN"/>
        </a:p>
      </dgm:t>
    </dgm:pt>
    <dgm:pt modelId="{C8332802-A165-41BD-951D-CDA76EAAFA1E}">
      <dgm:prSet phldrT="[Text]" custT="1"/>
      <dgm:spPr/>
      <dgm:t>
        <a:bodyPr/>
        <a:lstStyle/>
        <a:p>
          <a:r>
            <a:rPr lang="en-IN"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TECHNICAL RISK</a:t>
          </a:r>
        </a:p>
      </dgm:t>
    </dgm:pt>
    <dgm:pt modelId="{53FB7628-847E-4FCF-A990-29D5E1DA505C}" type="parTrans" cxnId="{15EC21E0-D3AC-4E74-AD50-E34957935F81}">
      <dgm:prSet/>
      <dgm:spPr/>
      <dgm:t>
        <a:bodyPr/>
        <a:lstStyle/>
        <a:p>
          <a:endParaRPr lang="en-IN"/>
        </a:p>
      </dgm:t>
    </dgm:pt>
    <dgm:pt modelId="{F0405E38-F228-4AA1-AB91-37631C1BFC92}" type="sibTrans" cxnId="{15EC21E0-D3AC-4E74-AD50-E34957935F81}">
      <dgm:prSet/>
      <dgm:spPr/>
      <dgm:t>
        <a:bodyPr/>
        <a:lstStyle/>
        <a:p>
          <a:endParaRPr lang="en-IN"/>
        </a:p>
      </dgm:t>
    </dgm:pt>
    <dgm:pt modelId="{3117A6C6-7D6E-4962-9E81-995A1F00DB92}">
      <dgm:prSet phldrT="[Text]" custT="1"/>
      <dgm:spPr/>
      <dgm:t>
        <a:bodyPr/>
        <a:lstStyle/>
        <a:p>
          <a:r>
            <a:rPr lang="en-IN" sz="1600" dirty="0">
              <a:latin typeface="Times New Roman" panose="02020603050405020304" pitchFamily="18" charset="0"/>
              <a:cs typeface="Times New Roman" panose="02020603050405020304" pitchFamily="18" charset="0"/>
            </a:rPr>
            <a:t>Control of harmful gases (during recycling process)</a:t>
          </a:r>
        </a:p>
      </dgm:t>
    </dgm:pt>
    <dgm:pt modelId="{8BAD70DF-E535-482F-A14F-A103F9E67FBF}" type="parTrans" cxnId="{FED358B7-5AAE-4DC3-B555-910AE3BDD265}">
      <dgm:prSet/>
      <dgm:spPr/>
      <dgm:t>
        <a:bodyPr/>
        <a:lstStyle/>
        <a:p>
          <a:endParaRPr lang="en-IN"/>
        </a:p>
      </dgm:t>
    </dgm:pt>
    <dgm:pt modelId="{5DD2330C-2612-4804-A33E-9D98B4361DBA}" type="sibTrans" cxnId="{FED358B7-5AAE-4DC3-B555-910AE3BDD265}">
      <dgm:prSet/>
      <dgm:spPr/>
      <dgm:t>
        <a:bodyPr/>
        <a:lstStyle/>
        <a:p>
          <a:endParaRPr lang="en-IN"/>
        </a:p>
      </dgm:t>
    </dgm:pt>
    <dgm:pt modelId="{0E2BB3C5-D9ED-4B6F-8881-3F6E9343D449}">
      <dgm:prSet phldrT="[Text]" custT="1"/>
      <dgm:spPr/>
      <dgm:t>
        <a:bodyPr/>
        <a:lstStyle/>
        <a:p>
          <a:r>
            <a:rPr lang="en-IN"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OPERATIONAL RISK</a:t>
          </a:r>
        </a:p>
      </dgm:t>
    </dgm:pt>
    <dgm:pt modelId="{DA9DFD0F-5FDD-4DE2-A3FC-D535923FD93F}" type="parTrans" cxnId="{B3B50ED2-4D98-40A2-82B4-CEBA269AF6A9}">
      <dgm:prSet/>
      <dgm:spPr/>
      <dgm:t>
        <a:bodyPr/>
        <a:lstStyle/>
        <a:p>
          <a:endParaRPr lang="en-IN"/>
        </a:p>
      </dgm:t>
    </dgm:pt>
    <dgm:pt modelId="{8832A135-76AF-48F2-A2F3-A3BF87460FB7}" type="sibTrans" cxnId="{B3B50ED2-4D98-40A2-82B4-CEBA269AF6A9}">
      <dgm:prSet/>
      <dgm:spPr/>
      <dgm:t>
        <a:bodyPr/>
        <a:lstStyle/>
        <a:p>
          <a:endParaRPr lang="en-IN"/>
        </a:p>
      </dgm:t>
    </dgm:pt>
    <dgm:pt modelId="{37DEFEDE-F2E7-45C5-9BA3-903500706C19}">
      <dgm:prSet phldrT="[Text]" custT="1"/>
      <dgm:spPr/>
      <dgm:t>
        <a:bodyPr/>
        <a:lstStyle/>
        <a:p>
          <a:r>
            <a:rPr lang="en-IN" sz="1600" dirty="0">
              <a:latin typeface="Times New Roman" panose="02020603050405020304" pitchFamily="18" charset="0"/>
              <a:cs typeface="Times New Roman" panose="02020603050405020304" pitchFamily="18" charset="0"/>
            </a:rPr>
            <a:t>Health &amp; Safety</a:t>
          </a:r>
        </a:p>
      </dgm:t>
    </dgm:pt>
    <dgm:pt modelId="{36F931A8-62A5-4EB8-B8EB-8D8ACD87E470}" type="parTrans" cxnId="{DC62D51D-9933-4B74-A253-7B3D66639A1C}">
      <dgm:prSet/>
      <dgm:spPr/>
      <dgm:t>
        <a:bodyPr/>
        <a:lstStyle/>
        <a:p>
          <a:endParaRPr lang="en-IN"/>
        </a:p>
      </dgm:t>
    </dgm:pt>
    <dgm:pt modelId="{043BBCE2-98D5-4CF2-831B-EF25F8A8AB2A}" type="sibTrans" cxnId="{DC62D51D-9933-4B74-A253-7B3D66639A1C}">
      <dgm:prSet/>
      <dgm:spPr/>
      <dgm:t>
        <a:bodyPr/>
        <a:lstStyle/>
        <a:p>
          <a:endParaRPr lang="en-IN"/>
        </a:p>
      </dgm:t>
    </dgm:pt>
    <dgm:pt modelId="{F9AC41E3-5118-45BA-9486-A0CCFB39E2D9}">
      <dgm:prSet custT="1"/>
      <dgm:spPr/>
      <dgm:t>
        <a:bodyPr/>
        <a:lstStyle/>
        <a:p>
          <a:r>
            <a:rPr lang="en-IN"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 RISK</a:t>
          </a:r>
        </a:p>
      </dgm:t>
    </dgm:pt>
    <dgm:pt modelId="{26F8920C-BC15-4B2F-87D0-AEA17297C45B}" type="parTrans" cxnId="{213498D2-28D5-4C0D-BF6E-7CBBE3A1A3A8}">
      <dgm:prSet/>
      <dgm:spPr/>
      <dgm:t>
        <a:bodyPr/>
        <a:lstStyle/>
        <a:p>
          <a:endParaRPr lang="en-IN"/>
        </a:p>
      </dgm:t>
    </dgm:pt>
    <dgm:pt modelId="{53FB72BF-8D1E-4B16-82B4-C6D3C99C0A70}" type="sibTrans" cxnId="{213498D2-28D5-4C0D-BF6E-7CBBE3A1A3A8}">
      <dgm:prSet/>
      <dgm:spPr/>
      <dgm:t>
        <a:bodyPr/>
        <a:lstStyle/>
        <a:p>
          <a:endParaRPr lang="en-IN"/>
        </a:p>
      </dgm:t>
    </dgm:pt>
    <dgm:pt modelId="{C9331CB9-F0AF-40B6-A4F7-F1B6A8C96CD9}">
      <dgm:prSet custT="1"/>
      <dgm:spPr/>
      <dgm:t>
        <a:bodyPr/>
        <a:lstStyle/>
        <a:p>
          <a:r>
            <a:rPr lang="en-IN" sz="1600" dirty="0">
              <a:latin typeface="Times New Roman" panose="02020603050405020304" pitchFamily="18" charset="0"/>
              <a:cs typeface="Times New Roman" panose="02020603050405020304" pitchFamily="18" charset="0"/>
            </a:rPr>
            <a:t>Price Risk</a:t>
          </a:r>
        </a:p>
      </dgm:t>
    </dgm:pt>
    <dgm:pt modelId="{ED974008-6136-471C-B8C5-7E54BBAA4B1E}" type="parTrans" cxnId="{54AFE87C-6372-429A-9D5C-BD3B6223F9A6}">
      <dgm:prSet/>
      <dgm:spPr/>
      <dgm:t>
        <a:bodyPr/>
        <a:lstStyle/>
        <a:p>
          <a:endParaRPr lang="en-IN"/>
        </a:p>
      </dgm:t>
    </dgm:pt>
    <dgm:pt modelId="{10AFD358-C5DE-4464-ACBB-7F1B6D1570BA}" type="sibTrans" cxnId="{54AFE87C-6372-429A-9D5C-BD3B6223F9A6}">
      <dgm:prSet/>
      <dgm:spPr/>
      <dgm:t>
        <a:bodyPr/>
        <a:lstStyle/>
        <a:p>
          <a:endParaRPr lang="en-IN"/>
        </a:p>
      </dgm:t>
    </dgm:pt>
    <dgm:pt modelId="{A4C5C028-8E4B-4FB3-BE13-26BBBD594B30}">
      <dgm:prSet phldrT="[Text]" custT="1"/>
      <dgm:spPr/>
      <dgm:t>
        <a:bodyPr/>
        <a:lstStyle/>
        <a:p>
          <a:r>
            <a:rPr lang="en-IN" sz="1600" dirty="0">
              <a:latin typeface="Times New Roman" panose="02020603050405020304" pitchFamily="18" charset="0"/>
              <a:cs typeface="Times New Roman" panose="02020603050405020304" pitchFamily="18" charset="0"/>
            </a:rPr>
            <a:t>Lack of skills/expertise.</a:t>
          </a:r>
        </a:p>
      </dgm:t>
    </dgm:pt>
    <dgm:pt modelId="{AEBAE31B-F0BC-4FE7-ADB7-2AEF3720A4C6}" type="parTrans" cxnId="{CCDDF126-C0AF-437E-A431-C382A8800E5B}">
      <dgm:prSet/>
      <dgm:spPr/>
      <dgm:t>
        <a:bodyPr/>
        <a:lstStyle/>
        <a:p>
          <a:endParaRPr lang="en-US"/>
        </a:p>
      </dgm:t>
    </dgm:pt>
    <dgm:pt modelId="{F68C47D1-35EA-4EE7-A8EE-60E0774F8767}" type="sibTrans" cxnId="{CCDDF126-C0AF-437E-A431-C382A8800E5B}">
      <dgm:prSet/>
      <dgm:spPr/>
      <dgm:t>
        <a:bodyPr/>
        <a:lstStyle/>
        <a:p>
          <a:endParaRPr lang="en-US"/>
        </a:p>
      </dgm:t>
    </dgm:pt>
    <dgm:pt modelId="{8A8E2055-A09B-4020-BD50-70D8C878C676}">
      <dgm:prSet phldrT="[Text]" custT="1"/>
      <dgm:spPr/>
      <dgm:t>
        <a:bodyPr/>
        <a:lstStyle/>
        <a:p>
          <a:r>
            <a:rPr lang="en-IN" sz="1600" dirty="0">
              <a:latin typeface="Times New Roman" panose="02020603050405020304" pitchFamily="18" charset="0"/>
              <a:cs typeface="Times New Roman" panose="02020603050405020304" pitchFamily="18" charset="0"/>
            </a:rPr>
            <a:t>Machinery Failure.</a:t>
          </a:r>
        </a:p>
      </dgm:t>
    </dgm:pt>
    <dgm:pt modelId="{AB922CEF-D5F5-409E-8F72-EAC9EB1349AB}" type="parTrans" cxnId="{4314EDDB-FD23-4583-A2F9-7BDA13B81AD8}">
      <dgm:prSet/>
      <dgm:spPr/>
      <dgm:t>
        <a:bodyPr/>
        <a:lstStyle/>
        <a:p>
          <a:endParaRPr lang="en-US"/>
        </a:p>
      </dgm:t>
    </dgm:pt>
    <dgm:pt modelId="{0806CE70-9E21-441D-9468-A574AC9A6D76}" type="sibTrans" cxnId="{4314EDDB-FD23-4583-A2F9-7BDA13B81AD8}">
      <dgm:prSet/>
      <dgm:spPr/>
      <dgm:t>
        <a:bodyPr/>
        <a:lstStyle/>
        <a:p>
          <a:endParaRPr lang="en-US"/>
        </a:p>
      </dgm:t>
    </dgm:pt>
    <dgm:pt modelId="{7FE97DE6-B7F8-404A-B47C-8CB7CF66CCD6}">
      <dgm:prSet custT="1"/>
      <dgm:spPr/>
      <dgm:t>
        <a:bodyPr/>
        <a:lstStyle/>
        <a:p>
          <a:r>
            <a:rPr lang="en-IN" sz="1600" dirty="0">
              <a:latin typeface="Times New Roman" panose="02020603050405020304" pitchFamily="18" charset="0"/>
              <a:cs typeface="Times New Roman" panose="02020603050405020304" pitchFamily="18" charset="0"/>
            </a:rPr>
            <a:t>Interest Rate Risk</a:t>
          </a:r>
        </a:p>
      </dgm:t>
    </dgm:pt>
    <dgm:pt modelId="{03BA68C4-44BA-42B4-968E-9F764D279893}" type="parTrans" cxnId="{1D47A57E-51DC-4B29-8863-FD1109F400FB}">
      <dgm:prSet/>
      <dgm:spPr/>
      <dgm:t>
        <a:bodyPr/>
        <a:lstStyle/>
        <a:p>
          <a:endParaRPr lang="en-US"/>
        </a:p>
      </dgm:t>
    </dgm:pt>
    <dgm:pt modelId="{D667CE2C-D4D2-4751-B0EB-A995FBA26CAD}" type="sibTrans" cxnId="{1D47A57E-51DC-4B29-8863-FD1109F400FB}">
      <dgm:prSet/>
      <dgm:spPr/>
      <dgm:t>
        <a:bodyPr/>
        <a:lstStyle/>
        <a:p>
          <a:endParaRPr lang="en-US"/>
        </a:p>
      </dgm:t>
    </dgm:pt>
    <dgm:pt modelId="{648BB6A5-0F07-4EDF-82DD-3BD68A4919DD}">
      <dgm:prSet custT="1"/>
      <dgm:spPr/>
      <dgm:t>
        <a:bodyPr/>
        <a:lstStyle/>
        <a:p>
          <a:r>
            <a:rPr lang="en-IN" sz="1600" dirty="0">
              <a:latin typeface="Times New Roman" panose="02020603050405020304" pitchFamily="18" charset="0"/>
              <a:cs typeface="Times New Roman" panose="02020603050405020304" pitchFamily="18" charset="0"/>
            </a:rPr>
            <a:t>Equity Price Risk</a:t>
          </a:r>
        </a:p>
      </dgm:t>
    </dgm:pt>
    <dgm:pt modelId="{B5FE0034-2277-4797-8D24-F3636CBDEB00}" type="parTrans" cxnId="{87ADA9B0-F9C6-42E3-AE0A-A9EBA3F64783}">
      <dgm:prSet/>
      <dgm:spPr/>
      <dgm:t>
        <a:bodyPr/>
        <a:lstStyle/>
        <a:p>
          <a:endParaRPr lang="en-US"/>
        </a:p>
      </dgm:t>
    </dgm:pt>
    <dgm:pt modelId="{3D1C3B7F-4C2E-4756-BFD9-86F38E47E62E}" type="sibTrans" cxnId="{87ADA9B0-F9C6-42E3-AE0A-A9EBA3F64783}">
      <dgm:prSet/>
      <dgm:spPr/>
      <dgm:t>
        <a:bodyPr/>
        <a:lstStyle/>
        <a:p>
          <a:endParaRPr lang="en-US"/>
        </a:p>
      </dgm:t>
    </dgm:pt>
    <dgm:pt modelId="{D81941A4-BD99-4EB7-B7D3-4E6486B22AD8}">
      <dgm:prSet custT="1"/>
      <dgm:spPr/>
      <dgm:t>
        <a:bodyPr/>
        <a:lstStyle/>
        <a:p>
          <a:r>
            <a:rPr lang="en-IN" sz="1600" dirty="0">
              <a:latin typeface="Times New Roman" panose="02020603050405020304" pitchFamily="18" charset="0"/>
              <a:cs typeface="Times New Roman" panose="02020603050405020304" pitchFamily="18" charset="0"/>
            </a:rPr>
            <a:t>Commodity Price Risk</a:t>
          </a:r>
        </a:p>
      </dgm:t>
    </dgm:pt>
    <dgm:pt modelId="{FB61C4D6-A5F3-4B3D-A62E-EDBF63B64EA9}" type="parTrans" cxnId="{DDF267B4-A6A6-4F19-9C62-4F932FED0BF9}">
      <dgm:prSet/>
      <dgm:spPr/>
      <dgm:t>
        <a:bodyPr/>
        <a:lstStyle/>
        <a:p>
          <a:endParaRPr lang="en-US"/>
        </a:p>
      </dgm:t>
    </dgm:pt>
    <dgm:pt modelId="{7A221E9A-DC5B-460E-AC3C-336A32820820}" type="sibTrans" cxnId="{DDF267B4-A6A6-4F19-9C62-4F932FED0BF9}">
      <dgm:prSet/>
      <dgm:spPr/>
      <dgm:t>
        <a:bodyPr/>
        <a:lstStyle/>
        <a:p>
          <a:endParaRPr lang="en-US"/>
        </a:p>
      </dgm:t>
    </dgm:pt>
    <dgm:pt modelId="{12A9D2C3-BDB5-4A04-AC41-A0B70F26C13D}">
      <dgm:prSet phldrT="[Text]" custT="1"/>
      <dgm:spPr/>
      <dgm:t>
        <a:bodyPr/>
        <a:lstStyle/>
        <a:p>
          <a:r>
            <a:rPr lang="en-IN" sz="1600" dirty="0">
              <a:latin typeface="Times New Roman" panose="02020603050405020304" pitchFamily="18" charset="0"/>
              <a:cs typeface="Times New Roman" panose="02020603050405020304" pitchFamily="18" charset="0"/>
            </a:rPr>
            <a:t>Compliance with Regulations, laws etc.</a:t>
          </a:r>
        </a:p>
      </dgm:t>
    </dgm:pt>
    <dgm:pt modelId="{3870A5A7-B3BD-4337-97FA-8FF48A01F8ED}" type="parTrans" cxnId="{4FC5CD0C-5154-4AEA-8ECE-378B84273B77}">
      <dgm:prSet/>
      <dgm:spPr/>
      <dgm:t>
        <a:bodyPr/>
        <a:lstStyle/>
        <a:p>
          <a:endParaRPr lang="en-US"/>
        </a:p>
      </dgm:t>
    </dgm:pt>
    <dgm:pt modelId="{9B2D71AC-1BAC-4302-A6F2-FB492C24165E}" type="sibTrans" cxnId="{4FC5CD0C-5154-4AEA-8ECE-378B84273B77}">
      <dgm:prSet/>
      <dgm:spPr/>
      <dgm:t>
        <a:bodyPr/>
        <a:lstStyle/>
        <a:p>
          <a:endParaRPr lang="en-US"/>
        </a:p>
      </dgm:t>
    </dgm:pt>
    <dgm:pt modelId="{F7DD0228-BA92-45B2-8D99-2D8356DB2757}">
      <dgm:prSet phldrT="[Text]" custT="1"/>
      <dgm:spPr/>
      <dgm:t>
        <a:bodyPr/>
        <a:lstStyle/>
        <a:p>
          <a:r>
            <a:rPr lang="en-IN" sz="1600" dirty="0">
              <a:latin typeface="Times New Roman" panose="02020603050405020304" pitchFamily="18" charset="0"/>
              <a:cs typeface="Times New Roman" panose="02020603050405020304" pitchFamily="18" charset="0"/>
            </a:rPr>
            <a:t>Assets – Risk to buildings, assets from fire, flooding</a:t>
          </a:r>
        </a:p>
      </dgm:t>
    </dgm:pt>
    <dgm:pt modelId="{83DEB11B-27C3-4D48-925A-1B7D37824A4E}" type="parTrans" cxnId="{A04EA99C-7BEE-45CE-A1F4-60FC863E0E7F}">
      <dgm:prSet/>
      <dgm:spPr/>
      <dgm:t>
        <a:bodyPr/>
        <a:lstStyle/>
        <a:p>
          <a:endParaRPr lang="en-US"/>
        </a:p>
      </dgm:t>
    </dgm:pt>
    <dgm:pt modelId="{D204F465-4A68-4C85-88EA-B8940B3D3CF8}" type="sibTrans" cxnId="{A04EA99C-7BEE-45CE-A1F4-60FC863E0E7F}">
      <dgm:prSet/>
      <dgm:spPr/>
      <dgm:t>
        <a:bodyPr/>
        <a:lstStyle/>
        <a:p>
          <a:endParaRPr lang="en-US"/>
        </a:p>
      </dgm:t>
    </dgm:pt>
    <dgm:pt modelId="{6D9DFCD7-8CF0-433A-8390-05D44F9382F7}">
      <dgm:prSet custT="1"/>
      <dgm:spPr/>
      <dgm:t>
        <a:bodyPr/>
        <a:lstStyle/>
        <a:p>
          <a:r>
            <a:rPr lang="en-IN" sz="1600" dirty="0">
              <a:latin typeface="Times New Roman" panose="02020603050405020304" pitchFamily="18" charset="0"/>
              <a:cs typeface="Times New Roman" panose="02020603050405020304" pitchFamily="18" charset="0"/>
            </a:rPr>
            <a:t>Copyright theft</a:t>
          </a:r>
        </a:p>
      </dgm:t>
    </dgm:pt>
    <dgm:pt modelId="{4BC314AA-6C97-44F6-BF6C-897D55EE7E2C}" type="parTrans" cxnId="{A51800E9-450F-45E1-A63E-DA190AECB294}">
      <dgm:prSet/>
      <dgm:spPr/>
      <dgm:t>
        <a:bodyPr/>
        <a:lstStyle/>
        <a:p>
          <a:endParaRPr lang="en-US"/>
        </a:p>
      </dgm:t>
    </dgm:pt>
    <dgm:pt modelId="{1A695619-8588-4497-80E2-BE640788A290}" type="sibTrans" cxnId="{A51800E9-450F-45E1-A63E-DA190AECB294}">
      <dgm:prSet/>
      <dgm:spPr/>
      <dgm:t>
        <a:bodyPr/>
        <a:lstStyle/>
        <a:p>
          <a:endParaRPr lang="en-US"/>
        </a:p>
      </dgm:t>
    </dgm:pt>
    <dgm:pt modelId="{D5987EE4-C20F-46DC-BDA3-D0F6FDFA2D3E}">
      <dgm:prSet custT="1"/>
      <dgm:spPr/>
      <dgm:t>
        <a:bodyPr/>
        <a:lstStyle/>
        <a:p>
          <a:r>
            <a:rPr lang="en-IN" sz="1600" dirty="0">
              <a:latin typeface="Times New Roman" panose="02020603050405020304" pitchFamily="18" charset="0"/>
              <a:cs typeface="Times New Roman" panose="02020603050405020304" pitchFamily="18" charset="0"/>
            </a:rPr>
            <a:t>Bankruptcy of Suppliers or Clients</a:t>
          </a:r>
        </a:p>
      </dgm:t>
    </dgm:pt>
    <dgm:pt modelId="{9C87BCF8-921C-42A8-8363-1A36B47CBC97}" type="parTrans" cxnId="{EFE32CCE-817E-4484-A763-62561284D069}">
      <dgm:prSet/>
      <dgm:spPr/>
      <dgm:t>
        <a:bodyPr/>
        <a:lstStyle/>
        <a:p>
          <a:endParaRPr lang="en-US"/>
        </a:p>
      </dgm:t>
    </dgm:pt>
    <dgm:pt modelId="{3DD243DD-71B3-43CE-8D3D-DDB861017113}" type="sibTrans" cxnId="{EFE32CCE-817E-4484-A763-62561284D069}">
      <dgm:prSet/>
      <dgm:spPr/>
      <dgm:t>
        <a:bodyPr/>
        <a:lstStyle/>
        <a:p>
          <a:endParaRPr lang="en-US"/>
        </a:p>
      </dgm:t>
    </dgm:pt>
    <dgm:pt modelId="{528EAF46-7BD5-4B6F-8175-63B9193A77F5}">
      <dgm:prSet custT="1"/>
      <dgm:spPr/>
      <dgm:t>
        <a:bodyPr/>
        <a:lstStyle/>
        <a:p>
          <a:r>
            <a:rPr lang="en-IN" sz="1600" dirty="0">
              <a:latin typeface="Times New Roman" panose="02020603050405020304" pitchFamily="18" charset="0"/>
              <a:cs typeface="Times New Roman" panose="02020603050405020304" pitchFamily="18" charset="0"/>
            </a:rPr>
            <a:t>Client Attrition</a:t>
          </a:r>
        </a:p>
      </dgm:t>
    </dgm:pt>
    <dgm:pt modelId="{199F8A68-37F3-4925-BAEB-13B0D5229020}" type="parTrans" cxnId="{59D45180-42BE-42E5-B8E1-65BF4E564F98}">
      <dgm:prSet/>
      <dgm:spPr/>
      <dgm:t>
        <a:bodyPr/>
        <a:lstStyle/>
        <a:p>
          <a:endParaRPr lang="en-US"/>
        </a:p>
      </dgm:t>
    </dgm:pt>
    <dgm:pt modelId="{99CA5BCB-E6D4-4D26-9170-D0C6E394247A}" type="sibTrans" cxnId="{59D45180-42BE-42E5-B8E1-65BF4E564F98}">
      <dgm:prSet/>
      <dgm:spPr/>
      <dgm:t>
        <a:bodyPr/>
        <a:lstStyle/>
        <a:p>
          <a:endParaRPr lang="en-US"/>
        </a:p>
      </dgm:t>
    </dgm:pt>
    <dgm:pt modelId="{5D403403-2E5C-4BC6-81C5-C2EFF65D0525}">
      <dgm:prSet custT="1"/>
      <dgm:spPr/>
      <dgm:t>
        <a:bodyPr/>
        <a:lstStyle/>
        <a:p>
          <a:r>
            <a:rPr lang="en-IN" sz="1600" dirty="0">
              <a:latin typeface="Times New Roman" panose="02020603050405020304" pitchFamily="18" charset="0"/>
              <a:cs typeface="Times New Roman" panose="02020603050405020304" pitchFamily="18" charset="0"/>
            </a:rPr>
            <a:t>Competition: Aggressive marketing.</a:t>
          </a:r>
        </a:p>
      </dgm:t>
    </dgm:pt>
    <dgm:pt modelId="{79876806-D8A4-4645-B535-4456E59BB27B}" type="parTrans" cxnId="{62B8F00F-16D8-4C62-A6D9-1B3BFD904A57}">
      <dgm:prSet/>
      <dgm:spPr/>
      <dgm:t>
        <a:bodyPr/>
        <a:lstStyle/>
        <a:p>
          <a:endParaRPr lang="en-US"/>
        </a:p>
      </dgm:t>
    </dgm:pt>
    <dgm:pt modelId="{F3922010-6F78-4CA2-9DA8-A273BB8C551D}" type="sibTrans" cxnId="{62B8F00F-16D8-4C62-A6D9-1B3BFD904A57}">
      <dgm:prSet/>
      <dgm:spPr/>
      <dgm:t>
        <a:bodyPr/>
        <a:lstStyle/>
        <a:p>
          <a:endParaRPr lang="en-US"/>
        </a:p>
      </dgm:t>
    </dgm:pt>
    <dgm:pt modelId="{AD802972-D851-4A41-B053-5AB42EC61CC3}">
      <dgm:prSet phldrT="[Text]" custT="1"/>
      <dgm:spPr/>
      <dgm:t>
        <a:bodyPr/>
        <a:lstStyle/>
        <a:p>
          <a:r>
            <a:rPr lang="en-IN" sz="1600" dirty="0">
              <a:latin typeface="Times New Roman" panose="02020603050405020304" pitchFamily="18" charset="0"/>
              <a:cs typeface="Times New Roman" panose="02020603050405020304" pitchFamily="18" charset="0"/>
            </a:rPr>
            <a:t>Environment – Natural or Business Environment</a:t>
          </a:r>
        </a:p>
      </dgm:t>
    </dgm:pt>
    <dgm:pt modelId="{EBCEA377-201B-4D6F-A99F-2F4808F53160}" type="parTrans" cxnId="{3091E586-990B-41B9-A6F7-806A358B2380}">
      <dgm:prSet/>
      <dgm:spPr/>
      <dgm:t>
        <a:bodyPr/>
        <a:lstStyle/>
        <a:p>
          <a:endParaRPr lang="en-US"/>
        </a:p>
      </dgm:t>
    </dgm:pt>
    <dgm:pt modelId="{2DBA1548-1294-4B58-9EF0-DFB8671CABF3}" type="sibTrans" cxnId="{3091E586-990B-41B9-A6F7-806A358B2380}">
      <dgm:prSet/>
      <dgm:spPr/>
      <dgm:t>
        <a:bodyPr/>
        <a:lstStyle/>
        <a:p>
          <a:endParaRPr lang="en-US"/>
        </a:p>
      </dgm:t>
    </dgm:pt>
    <dgm:pt modelId="{C800BADD-5432-4909-A7A7-F9F8B9EA2CB1}">
      <dgm:prSet phldrT="[Text]" custT="1"/>
      <dgm:spPr/>
      <dgm:t>
        <a:bodyPr/>
        <a:lstStyle/>
        <a:p>
          <a:r>
            <a:rPr lang="en-IN" sz="1600" dirty="0">
              <a:latin typeface="Times New Roman" panose="02020603050405020304" pitchFamily="18" charset="0"/>
              <a:cs typeface="Times New Roman" panose="02020603050405020304" pitchFamily="18" charset="0"/>
            </a:rPr>
            <a:t>Failure of Utilities e.g. Water, electricity</a:t>
          </a:r>
        </a:p>
      </dgm:t>
    </dgm:pt>
    <dgm:pt modelId="{2EC2B648-C833-4B9E-9414-C6A70E2DEC83}" type="parTrans" cxnId="{55514E73-094E-41E3-8C7F-22121F9C13CC}">
      <dgm:prSet/>
      <dgm:spPr/>
      <dgm:t>
        <a:bodyPr/>
        <a:lstStyle/>
        <a:p>
          <a:endParaRPr lang="en-US"/>
        </a:p>
      </dgm:t>
    </dgm:pt>
    <dgm:pt modelId="{CFFBE00A-135B-4C98-B42B-85BED72156B1}" type="sibTrans" cxnId="{55514E73-094E-41E3-8C7F-22121F9C13CC}">
      <dgm:prSet/>
      <dgm:spPr/>
      <dgm:t>
        <a:bodyPr/>
        <a:lstStyle/>
        <a:p>
          <a:endParaRPr lang="en-US"/>
        </a:p>
      </dgm:t>
    </dgm:pt>
    <dgm:pt modelId="{3632710C-4F88-45A0-92D1-16663275C3C8}">
      <dgm:prSet phldrT="[Text]" custT="1"/>
      <dgm:spPr/>
      <dgm:t>
        <a:bodyPr/>
        <a:lstStyle/>
        <a:p>
          <a:endParaRPr lang="en-IN" sz="1600" dirty="0">
            <a:latin typeface="Times New Roman" panose="02020603050405020304" pitchFamily="18" charset="0"/>
            <a:cs typeface="Times New Roman" panose="02020603050405020304" pitchFamily="18" charset="0"/>
          </a:endParaRPr>
        </a:p>
      </dgm:t>
    </dgm:pt>
    <dgm:pt modelId="{5435582B-511B-44EB-B8DA-5B580DDD2353}" type="parTrans" cxnId="{C6D5C24D-3FF9-4830-A29E-2165D4990251}">
      <dgm:prSet/>
      <dgm:spPr/>
      <dgm:t>
        <a:bodyPr/>
        <a:lstStyle/>
        <a:p>
          <a:endParaRPr lang="en-US"/>
        </a:p>
      </dgm:t>
    </dgm:pt>
    <dgm:pt modelId="{954734E9-ED08-41AD-B407-B3D6F94D9CE6}" type="sibTrans" cxnId="{C6D5C24D-3FF9-4830-A29E-2165D4990251}">
      <dgm:prSet/>
      <dgm:spPr/>
      <dgm:t>
        <a:bodyPr/>
        <a:lstStyle/>
        <a:p>
          <a:endParaRPr lang="en-US"/>
        </a:p>
      </dgm:t>
    </dgm:pt>
    <dgm:pt modelId="{4E89E3E8-4925-40E9-9569-0CF9B01B7B02}">
      <dgm:prSet phldrT="[Text]" custT="1"/>
      <dgm:spPr/>
      <dgm:t>
        <a:bodyPr/>
        <a:lstStyle/>
        <a:p>
          <a:r>
            <a:rPr lang="en-IN" sz="1600" dirty="0">
              <a:latin typeface="Times New Roman" panose="02020603050405020304" pitchFamily="18" charset="0"/>
              <a:cs typeface="Times New Roman" panose="02020603050405020304" pitchFamily="18" charset="0"/>
            </a:rPr>
            <a:t>Supply Chain Failure/Delays</a:t>
          </a:r>
        </a:p>
      </dgm:t>
    </dgm:pt>
    <dgm:pt modelId="{BEA63DF2-68C5-405D-ACA3-790E8CF9C5DE}" type="parTrans" cxnId="{AC05E354-68F6-4A6D-A487-F7B4AC127EFA}">
      <dgm:prSet/>
      <dgm:spPr/>
      <dgm:t>
        <a:bodyPr/>
        <a:lstStyle/>
        <a:p>
          <a:endParaRPr lang="en-US"/>
        </a:p>
      </dgm:t>
    </dgm:pt>
    <dgm:pt modelId="{4348597C-08CD-4C77-B05C-83A31612BE4C}" type="sibTrans" cxnId="{AC05E354-68F6-4A6D-A487-F7B4AC127EFA}">
      <dgm:prSet/>
      <dgm:spPr/>
      <dgm:t>
        <a:bodyPr/>
        <a:lstStyle/>
        <a:p>
          <a:endParaRPr lang="en-US"/>
        </a:p>
      </dgm:t>
    </dgm:pt>
    <dgm:pt modelId="{BD25AA20-F2DF-49B8-8A63-AC53E8DFCDC7}">
      <dgm:prSet phldrT="[Text]" custT="1"/>
      <dgm:spPr/>
      <dgm:t>
        <a:bodyPr/>
        <a:lstStyle/>
        <a:p>
          <a:r>
            <a:rPr lang="en-IN" sz="1600" dirty="0">
              <a:latin typeface="Times New Roman" panose="02020603050405020304" pitchFamily="18" charset="0"/>
              <a:cs typeface="Times New Roman" panose="02020603050405020304" pitchFamily="18" charset="0"/>
            </a:rPr>
            <a:t>Technology – advances provide opportunity or threaten existing products</a:t>
          </a:r>
        </a:p>
      </dgm:t>
    </dgm:pt>
    <dgm:pt modelId="{EB312D53-6741-4360-BF46-5F0663D57606}" type="parTrans" cxnId="{5FE08B20-5649-414E-A888-EA6A60376481}">
      <dgm:prSet/>
      <dgm:spPr/>
      <dgm:t>
        <a:bodyPr/>
        <a:lstStyle/>
        <a:p>
          <a:endParaRPr lang="en-US"/>
        </a:p>
      </dgm:t>
    </dgm:pt>
    <dgm:pt modelId="{5E6697D0-D0E3-4A95-9505-DE484155AEFA}" type="sibTrans" cxnId="{5FE08B20-5649-414E-A888-EA6A60376481}">
      <dgm:prSet/>
      <dgm:spPr/>
      <dgm:t>
        <a:bodyPr/>
        <a:lstStyle/>
        <a:p>
          <a:endParaRPr lang="en-US"/>
        </a:p>
      </dgm:t>
    </dgm:pt>
    <dgm:pt modelId="{39E48504-83C2-4A4C-9C57-C71E08CE3119}">
      <dgm:prSet phldrT="[Text]" custT="1"/>
      <dgm:spPr/>
      <dgm:t>
        <a:bodyPr/>
        <a:lstStyle/>
        <a:p>
          <a:r>
            <a:rPr lang="en-IN" sz="1600" dirty="0">
              <a:latin typeface="Times New Roman" panose="02020603050405020304" pitchFamily="18" charset="0"/>
              <a:cs typeface="Times New Roman" panose="02020603050405020304" pitchFamily="18" charset="0"/>
            </a:rPr>
            <a:t>Transportation delay or damages</a:t>
          </a:r>
        </a:p>
      </dgm:t>
    </dgm:pt>
    <dgm:pt modelId="{E8DC0513-E5D5-45E3-BE3B-F1896F1B4289}" type="parTrans" cxnId="{722D0D29-5DD7-48CB-B259-BB77EFB456EB}">
      <dgm:prSet/>
      <dgm:spPr/>
      <dgm:t>
        <a:bodyPr/>
        <a:lstStyle/>
        <a:p>
          <a:endParaRPr lang="en-US"/>
        </a:p>
      </dgm:t>
    </dgm:pt>
    <dgm:pt modelId="{C0C5226F-0964-4D14-9EFA-D3917B12402E}" type="sibTrans" cxnId="{722D0D29-5DD7-48CB-B259-BB77EFB456EB}">
      <dgm:prSet/>
      <dgm:spPr/>
      <dgm:t>
        <a:bodyPr/>
        <a:lstStyle/>
        <a:p>
          <a:endParaRPr lang="en-US"/>
        </a:p>
      </dgm:t>
    </dgm:pt>
    <dgm:pt modelId="{EEAA075B-46BC-49E0-9BB7-F731EC9D56F9}">
      <dgm:prSet phldrT="[Text]" custT="1"/>
      <dgm:spPr/>
      <dgm:t>
        <a:bodyPr/>
        <a:lstStyle/>
        <a:p>
          <a:endParaRPr lang="en-IN" sz="1600" dirty="0">
            <a:latin typeface="Times New Roman" panose="02020603050405020304" pitchFamily="18" charset="0"/>
            <a:cs typeface="Times New Roman" panose="02020603050405020304" pitchFamily="18" charset="0"/>
          </a:endParaRPr>
        </a:p>
      </dgm:t>
    </dgm:pt>
    <dgm:pt modelId="{6730C15F-F8FF-45FE-B407-2D96E3D55A7F}" type="parTrans" cxnId="{67F865B1-4F6C-4DB1-97DD-62F3EF2D7331}">
      <dgm:prSet/>
      <dgm:spPr/>
      <dgm:t>
        <a:bodyPr/>
        <a:lstStyle/>
        <a:p>
          <a:endParaRPr lang="en-US"/>
        </a:p>
      </dgm:t>
    </dgm:pt>
    <dgm:pt modelId="{66355959-0DF8-4E36-80BE-98586FD8BD9F}" type="sibTrans" cxnId="{67F865B1-4F6C-4DB1-97DD-62F3EF2D7331}">
      <dgm:prSet/>
      <dgm:spPr/>
      <dgm:t>
        <a:bodyPr/>
        <a:lstStyle/>
        <a:p>
          <a:endParaRPr lang="en-US"/>
        </a:p>
      </dgm:t>
    </dgm:pt>
    <dgm:pt modelId="{E6890410-8D1B-44DA-AC3D-E98EF6E53FF3}">
      <dgm:prSet phldrT="[Text]" custT="1"/>
      <dgm:spPr/>
      <dgm:t>
        <a:bodyPr/>
        <a:lstStyle/>
        <a:p>
          <a:r>
            <a:rPr lang="en-IN" sz="1600" dirty="0">
              <a:latin typeface="Times New Roman" panose="02020603050405020304" pitchFamily="18" charset="0"/>
              <a:cs typeface="Times New Roman" panose="02020603050405020304" pitchFamily="18" charset="0"/>
            </a:rPr>
            <a:t>Cyber Risk &amp; Data Security</a:t>
          </a:r>
        </a:p>
      </dgm:t>
    </dgm:pt>
    <dgm:pt modelId="{68E17845-0A92-435E-9307-451B2EFA32B4}" type="parTrans" cxnId="{D7806076-B396-42A6-8E0D-E13D34361206}">
      <dgm:prSet/>
      <dgm:spPr/>
      <dgm:t>
        <a:bodyPr/>
        <a:lstStyle/>
        <a:p>
          <a:endParaRPr lang="en-US"/>
        </a:p>
      </dgm:t>
    </dgm:pt>
    <dgm:pt modelId="{BB677893-F031-4D92-8A54-CE0F84BE2060}" type="sibTrans" cxnId="{D7806076-B396-42A6-8E0D-E13D34361206}">
      <dgm:prSet/>
      <dgm:spPr/>
      <dgm:t>
        <a:bodyPr/>
        <a:lstStyle/>
        <a:p>
          <a:endParaRPr lang="en-US"/>
        </a:p>
      </dgm:t>
    </dgm:pt>
    <dgm:pt modelId="{31856EF7-13F5-4835-9105-82EC06DDB6C0}">
      <dgm:prSet custT="1"/>
      <dgm:spPr/>
      <dgm:t>
        <a:bodyPr/>
        <a:lstStyle/>
        <a:p>
          <a:r>
            <a:rPr lang="en-IN" sz="1600" dirty="0">
              <a:latin typeface="Times New Roman" panose="02020603050405020304" pitchFamily="18" charset="0"/>
              <a:cs typeface="Times New Roman" panose="02020603050405020304" pitchFamily="18" charset="0"/>
            </a:rPr>
            <a:t>Market Acceptance</a:t>
          </a:r>
        </a:p>
      </dgm:t>
    </dgm:pt>
    <dgm:pt modelId="{E2BA0732-FAF8-42A2-8FFC-57A5EE08A09F}" type="parTrans" cxnId="{B3E8A942-BDD0-4DF0-BB54-D701564493D0}">
      <dgm:prSet/>
      <dgm:spPr/>
      <dgm:t>
        <a:bodyPr/>
        <a:lstStyle/>
        <a:p>
          <a:endParaRPr lang="en-IN"/>
        </a:p>
      </dgm:t>
    </dgm:pt>
    <dgm:pt modelId="{33C5DE69-8C23-4701-BE5D-82DA0F233DC9}" type="sibTrans" cxnId="{B3E8A942-BDD0-4DF0-BB54-D701564493D0}">
      <dgm:prSet/>
      <dgm:spPr/>
      <dgm:t>
        <a:bodyPr/>
        <a:lstStyle/>
        <a:p>
          <a:endParaRPr lang="en-IN"/>
        </a:p>
      </dgm:t>
    </dgm:pt>
    <dgm:pt modelId="{7933F0B9-8D1C-4223-88AD-48F9A678876B}" type="pres">
      <dgm:prSet presAssocID="{2998B062-039C-4EA5-991F-C925FAC19C76}" presName="Name0" presStyleCnt="0">
        <dgm:presLayoutVars>
          <dgm:dir/>
          <dgm:animLvl val="lvl"/>
          <dgm:resizeHandles val="exact"/>
        </dgm:presLayoutVars>
      </dgm:prSet>
      <dgm:spPr/>
      <dgm:t>
        <a:bodyPr/>
        <a:lstStyle/>
        <a:p>
          <a:endParaRPr lang="en-US"/>
        </a:p>
      </dgm:t>
    </dgm:pt>
    <dgm:pt modelId="{51A88E9E-FAE0-455E-A71F-B45694DD7EAD}" type="pres">
      <dgm:prSet presAssocID="{C8332802-A165-41BD-951D-CDA76EAAFA1E}" presName="composite" presStyleCnt="0"/>
      <dgm:spPr/>
    </dgm:pt>
    <dgm:pt modelId="{A8EC8B4C-37EB-4D6D-90AB-0E1273D1EF89}" type="pres">
      <dgm:prSet presAssocID="{C8332802-A165-41BD-951D-CDA76EAAFA1E}" presName="parTx" presStyleLbl="alignNode1" presStyleIdx="0" presStyleCnt="3">
        <dgm:presLayoutVars>
          <dgm:chMax val="0"/>
          <dgm:chPref val="0"/>
          <dgm:bulletEnabled val="1"/>
        </dgm:presLayoutVars>
      </dgm:prSet>
      <dgm:spPr/>
      <dgm:t>
        <a:bodyPr/>
        <a:lstStyle/>
        <a:p>
          <a:endParaRPr lang="en-US"/>
        </a:p>
      </dgm:t>
    </dgm:pt>
    <dgm:pt modelId="{3440929D-D13F-491D-9896-D31DD3F23D92}" type="pres">
      <dgm:prSet presAssocID="{C8332802-A165-41BD-951D-CDA76EAAFA1E}" presName="desTx" presStyleLbl="alignAccFollowNode1" presStyleIdx="0" presStyleCnt="3" custLinFactNeighborY="-1353">
        <dgm:presLayoutVars>
          <dgm:bulletEnabled val="1"/>
        </dgm:presLayoutVars>
      </dgm:prSet>
      <dgm:spPr/>
      <dgm:t>
        <a:bodyPr/>
        <a:lstStyle/>
        <a:p>
          <a:endParaRPr lang="en-US"/>
        </a:p>
      </dgm:t>
    </dgm:pt>
    <dgm:pt modelId="{3CB0DAAB-2078-423E-8D23-AF2495C6A26C}" type="pres">
      <dgm:prSet presAssocID="{F0405E38-F228-4AA1-AB91-37631C1BFC92}" presName="space" presStyleCnt="0"/>
      <dgm:spPr/>
    </dgm:pt>
    <dgm:pt modelId="{AC44484B-ABB7-486F-BBBE-1AACA96319D3}" type="pres">
      <dgm:prSet presAssocID="{0E2BB3C5-D9ED-4B6F-8881-3F6E9343D449}" presName="composite" presStyleCnt="0"/>
      <dgm:spPr/>
    </dgm:pt>
    <dgm:pt modelId="{7CF5542C-E90B-4EDF-A1B9-EBEED3E8CC80}" type="pres">
      <dgm:prSet presAssocID="{0E2BB3C5-D9ED-4B6F-8881-3F6E9343D449}" presName="parTx" presStyleLbl="alignNode1" presStyleIdx="1" presStyleCnt="3">
        <dgm:presLayoutVars>
          <dgm:chMax val="0"/>
          <dgm:chPref val="0"/>
          <dgm:bulletEnabled val="1"/>
        </dgm:presLayoutVars>
      </dgm:prSet>
      <dgm:spPr/>
      <dgm:t>
        <a:bodyPr/>
        <a:lstStyle/>
        <a:p>
          <a:endParaRPr lang="en-US"/>
        </a:p>
      </dgm:t>
    </dgm:pt>
    <dgm:pt modelId="{4C1396EA-42E1-4337-9F81-D0E17E396240}" type="pres">
      <dgm:prSet presAssocID="{0E2BB3C5-D9ED-4B6F-8881-3F6E9343D449}" presName="desTx" presStyleLbl="alignAccFollowNode1" presStyleIdx="1" presStyleCnt="3">
        <dgm:presLayoutVars>
          <dgm:bulletEnabled val="1"/>
        </dgm:presLayoutVars>
      </dgm:prSet>
      <dgm:spPr/>
      <dgm:t>
        <a:bodyPr/>
        <a:lstStyle/>
        <a:p>
          <a:endParaRPr lang="en-US"/>
        </a:p>
      </dgm:t>
    </dgm:pt>
    <dgm:pt modelId="{1AAE859E-7FA0-43B0-9265-AE1A2083C8F7}" type="pres">
      <dgm:prSet presAssocID="{8832A135-76AF-48F2-A2F3-A3BF87460FB7}" presName="space" presStyleCnt="0"/>
      <dgm:spPr/>
    </dgm:pt>
    <dgm:pt modelId="{C25AE5A0-8CCB-44AB-9827-DEC294EFE593}" type="pres">
      <dgm:prSet presAssocID="{F9AC41E3-5118-45BA-9486-A0CCFB39E2D9}" presName="composite" presStyleCnt="0"/>
      <dgm:spPr/>
    </dgm:pt>
    <dgm:pt modelId="{42BAB26E-01E4-45E5-B714-9536A49E3F3F}" type="pres">
      <dgm:prSet presAssocID="{F9AC41E3-5118-45BA-9486-A0CCFB39E2D9}" presName="parTx" presStyleLbl="alignNode1" presStyleIdx="2" presStyleCnt="3">
        <dgm:presLayoutVars>
          <dgm:chMax val="0"/>
          <dgm:chPref val="0"/>
          <dgm:bulletEnabled val="1"/>
        </dgm:presLayoutVars>
      </dgm:prSet>
      <dgm:spPr/>
      <dgm:t>
        <a:bodyPr/>
        <a:lstStyle/>
        <a:p>
          <a:endParaRPr lang="en-US"/>
        </a:p>
      </dgm:t>
    </dgm:pt>
    <dgm:pt modelId="{C221FEC4-68A4-410E-B801-96BE4C4131E5}" type="pres">
      <dgm:prSet presAssocID="{F9AC41E3-5118-45BA-9486-A0CCFB39E2D9}" presName="desTx" presStyleLbl="alignAccFollowNode1" presStyleIdx="2" presStyleCnt="3">
        <dgm:presLayoutVars>
          <dgm:bulletEnabled val="1"/>
        </dgm:presLayoutVars>
      </dgm:prSet>
      <dgm:spPr/>
      <dgm:t>
        <a:bodyPr/>
        <a:lstStyle/>
        <a:p>
          <a:endParaRPr lang="en-US"/>
        </a:p>
      </dgm:t>
    </dgm:pt>
  </dgm:ptLst>
  <dgm:cxnLst>
    <dgm:cxn modelId="{AC05E354-68F6-4A6D-A487-F7B4AC127EFA}" srcId="{0E2BB3C5-D9ED-4B6F-8881-3F6E9343D449}" destId="{4E89E3E8-4925-40E9-9569-0CF9B01B7B02}" srcOrd="5" destOrd="0" parTransId="{BEA63DF2-68C5-405D-ACA3-790E8CF9C5DE}" sibTransId="{4348597C-08CD-4C77-B05C-83A31612BE4C}"/>
    <dgm:cxn modelId="{722D0D29-5DD7-48CB-B259-BB77EFB456EB}" srcId="{0E2BB3C5-D9ED-4B6F-8881-3F6E9343D449}" destId="{39E48504-83C2-4A4C-9C57-C71E08CE3119}" srcOrd="6" destOrd="0" parTransId="{E8DC0513-E5D5-45E3-BE3B-F1896F1B4289}" sibTransId="{C0C5226F-0964-4D14-9EFA-D3917B12402E}"/>
    <dgm:cxn modelId="{59D45180-42BE-42E5-B8E1-65BF4E564F98}" srcId="{F9AC41E3-5118-45BA-9486-A0CCFB39E2D9}" destId="{528EAF46-7BD5-4B6F-8175-63B9193A77F5}" srcOrd="7" destOrd="0" parTransId="{199F8A68-37F3-4925-BAEB-13B0D5229020}" sibTransId="{99CA5BCB-E6D4-4D26-9170-D0C6E394247A}"/>
    <dgm:cxn modelId="{8FBF065F-C3F8-4163-AD84-48FCA29636CF}" type="presOf" srcId="{EEAA075B-46BC-49E0-9BB7-F731EC9D56F9}" destId="{3440929D-D13F-491D-9896-D31DD3F23D92}" srcOrd="0" destOrd="5" presId="urn:microsoft.com/office/officeart/2005/8/layout/hList1"/>
    <dgm:cxn modelId="{F9EB6D0F-7BC6-4B2F-982B-DA0FB309D6F6}" type="presOf" srcId="{39E48504-83C2-4A4C-9C57-C71E08CE3119}" destId="{4C1396EA-42E1-4337-9F81-D0E17E396240}" srcOrd="0" destOrd="6" presId="urn:microsoft.com/office/officeart/2005/8/layout/hList1"/>
    <dgm:cxn modelId="{EFE32CCE-817E-4484-A763-62561284D069}" srcId="{F9AC41E3-5118-45BA-9486-A0CCFB39E2D9}" destId="{D5987EE4-C20F-46DC-BDA3-D0F6FDFA2D3E}" srcOrd="6" destOrd="0" parTransId="{9C87BCF8-921C-42A8-8363-1A36B47CBC97}" sibTransId="{3DD243DD-71B3-43CE-8D3D-DDB861017113}"/>
    <dgm:cxn modelId="{83CAAD36-6358-42F5-AFD6-49435A380895}" type="presOf" srcId="{528EAF46-7BD5-4B6F-8175-63B9193A77F5}" destId="{C221FEC4-68A4-410E-B801-96BE4C4131E5}" srcOrd="0" destOrd="7" presId="urn:microsoft.com/office/officeart/2005/8/layout/hList1"/>
    <dgm:cxn modelId="{70E67BBE-C7B1-408A-907A-D7FC094019E2}" type="presOf" srcId="{C8332802-A165-41BD-951D-CDA76EAAFA1E}" destId="{A8EC8B4C-37EB-4D6D-90AB-0E1273D1EF89}" srcOrd="0" destOrd="0" presId="urn:microsoft.com/office/officeart/2005/8/layout/hList1"/>
    <dgm:cxn modelId="{54AFE87C-6372-429A-9D5C-BD3B6223F9A6}" srcId="{F9AC41E3-5118-45BA-9486-A0CCFB39E2D9}" destId="{C9331CB9-F0AF-40B6-A4F7-F1B6A8C96CD9}" srcOrd="1" destOrd="0" parTransId="{ED974008-6136-471C-B8C5-7E54BBAA4B1E}" sibTransId="{10AFD358-C5DE-4464-ACBB-7F1B6D1570BA}"/>
    <dgm:cxn modelId="{6901A214-3708-4F20-8FB3-23982EAB4E1B}" type="presOf" srcId="{AD802972-D851-4A41-B053-5AB42EC61CC3}" destId="{4C1396EA-42E1-4337-9F81-D0E17E396240}" srcOrd="0" destOrd="1" presId="urn:microsoft.com/office/officeart/2005/8/layout/hList1"/>
    <dgm:cxn modelId="{CCDDF126-C0AF-437E-A431-C382A8800E5B}" srcId="{C8332802-A165-41BD-951D-CDA76EAAFA1E}" destId="{A4C5C028-8E4B-4FB3-BE13-26BBBD594B30}" srcOrd="1" destOrd="0" parTransId="{AEBAE31B-F0BC-4FE7-ADB7-2AEF3720A4C6}" sibTransId="{F68C47D1-35EA-4EE7-A8EE-60E0774F8767}"/>
    <dgm:cxn modelId="{B69DD9E2-E8D0-4B62-AF80-3D2AD0B8B98D}" type="presOf" srcId="{E6890410-8D1B-44DA-AC3D-E98EF6E53FF3}" destId="{3440929D-D13F-491D-9896-D31DD3F23D92}" srcOrd="0" destOrd="4" presId="urn:microsoft.com/office/officeart/2005/8/layout/hList1"/>
    <dgm:cxn modelId="{C5A5FF91-1F7B-41EB-8FFA-BFCEA4D894BC}" type="presOf" srcId="{8A8E2055-A09B-4020-BD50-70D8C878C676}" destId="{3440929D-D13F-491D-9896-D31DD3F23D92}" srcOrd="0" destOrd="2" presId="urn:microsoft.com/office/officeart/2005/8/layout/hList1"/>
    <dgm:cxn modelId="{BABEE232-9D1F-449B-BD28-16C61EDBF2BB}" type="presOf" srcId="{37DEFEDE-F2E7-45C5-9BA3-903500706C19}" destId="{4C1396EA-42E1-4337-9F81-D0E17E396240}" srcOrd="0" destOrd="0" presId="urn:microsoft.com/office/officeart/2005/8/layout/hList1"/>
    <dgm:cxn modelId="{E12BDC39-72BD-4915-B168-88D86D3DE95A}" type="presOf" srcId="{7FE97DE6-B7F8-404A-B47C-8CB7CF66CCD6}" destId="{C221FEC4-68A4-410E-B801-96BE4C4131E5}" srcOrd="0" destOrd="2" presId="urn:microsoft.com/office/officeart/2005/8/layout/hList1"/>
    <dgm:cxn modelId="{55514E73-094E-41E3-8C7F-22121F9C13CC}" srcId="{0E2BB3C5-D9ED-4B6F-8881-3F6E9343D449}" destId="{C800BADD-5432-4909-A7A7-F9F8B9EA2CB1}" srcOrd="4" destOrd="0" parTransId="{2EC2B648-C833-4B9E-9414-C6A70E2DEC83}" sibTransId="{CFFBE00A-135B-4C98-B42B-85BED72156B1}"/>
    <dgm:cxn modelId="{4314EDDB-FD23-4583-A2F9-7BDA13B81AD8}" srcId="{C8332802-A165-41BD-951D-CDA76EAAFA1E}" destId="{8A8E2055-A09B-4020-BD50-70D8C878C676}" srcOrd="2" destOrd="0" parTransId="{AB922CEF-D5F5-409E-8F72-EAC9EB1349AB}" sibTransId="{0806CE70-9E21-441D-9468-A574AC9A6D76}"/>
    <dgm:cxn modelId="{62B8F00F-16D8-4C62-A6D9-1B3BFD904A57}" srcId="{F9AC41E3-5118-45BA-9486-A0CCFB39E2D9}" destId="{5D403403-2E5C-4BC6-81C5-C2EFF65D0525}" srcOrd="8" destOrd="0" parTransId="{79876806-D8A4-4645-B535-4456E59BB27B}" sibTransId="{F3922010-6F78-4CA2-9DA8-A273BB8C551D}"/>
    <dgm:cxn modelId="{475A12B9-B41B-43E2-9C71-F9A239B6A5F5}" type="presOf" srcId="{D81941A4-BD99-4EB7-B7D3-4E6486B22AD8}" destId="{C221FEC4-68A4-410E-B801-96BE4C4131E5}" srcOrd="0" destOrd="4" presId="urn:microsoft.com/office/officeart/2005/8/layout/hList1"/>
    <dgm:cxn modelId="{A51800E9-450F-45E1-A63E-DA190AECB294}" srcId="{F9AC41E3-5118-45BA-9486-A0CCFB39E2D9}" destId="{6D9DFCD7-8CF0-433A-8390-05D44F9382F7}" srcOrd="5" destOrd="0" parTransId="{4BC314AA-6C97-44F6-BF6C-897D55EE7E2C}" sibTransId="{1A695619-8588-4497-80E2-BE640788A290}"/>
    <dgm:cxn modelId="{D7806076-B396-42A6-8E0D-E13D34361206}" srcId="{C8332802-A165-41BD-951D-CDA76EAAFA1E}" destId="{E6890410-8D1B-44DA-AC3D-E98EF6E53FF3}" srcOrd="4" destOrd="0" parTransId="{68E17845-0A92-435E-9307-451B2EFA32B4}" sibTransId="{BB677893-F031-4D92-8A54-CE0F84BE2060}"/>
    <dgm:cxn modelId="{B3B50ED2-4D98-40A2-82B4-CEBA269AF6A9}" srcId="{2998B062-039C-4EA5-991F-C925FAC19C76}" destId="{0E2BB3C5-D9ED-4B6F-8881-3F6E9343D449}" srcOrd="1" destOrd="0" parTransId="{DA9DFD0F-5FDD-4DE2-A3FC-D535923FD93F}" sibTransId="{8832A135-76AF-48F2-A2F3-A3BF87460FB7}"/>
    <dgm:cxn modelId="{FB518DE0-BC36-4F7E-897F-BA348733BD6B}" type="presOf" srcId="{0E2BB3C5-D9ED-4B6F-8881-3F6E9343D449}" destId="{7CF5542C-E90B-4EDF-A1B9-EBEED3E8CC80}" srcOrd="0" destOrd="0" presId="urn:microsoft.com/office/officeart/2005/8/layout/hList1"/>
    <dgm:cxn modelId="{DC62D51D-9933-4B74-A253-7B3D66639A1C}" srcId="{0E2BB3C5-D9ED-4B6F-8881-3F6E9343D449}" destId="{37DEFEDE-F2E7-45C5-9BA3-903500706C19}" srcOrd="0" destOrd="0" parTransId="{36F931A8-62A5-4EB8-B8EB-8D8ACD87E470}" sibTransId="{043BBCE2-98D5-4CF2-831B-EF25F8A8AB2A}"/>
    <dgm:cxn modelId="{6BA4D312-55CD-4915-9F95-8A21F56CE2D2}" type="presOf" srcId="{648BB6A5-0F07-4EDF-82DD-3BD68A4919DD}" destId="{C221FEC4-68A4-410E-B801-96BE4C4131E5}" srcOrd="0" destOrd="3" presId="urn:microsoft.com/office/officeart/2005/8/layout/hList1"/>
    <dgm:cxn modelId="{ABC12F7A-9F29-4AD6-A3B8-DD7A0DFDFFCB}" type="presOf" srcId="{2998B062-039C-4EA5-991F-C925FAC19C76}" destId="{7933F0B9-8D1C-4223-88AD-48F9A678876B}" srcOrd="0" destOrd="0" presId="urn:microsoft.com/office/officeart/2005/8/layout/hList1"/>
    <dgm:cxn modelId="{15EC21E0-D3AC-4E74-AD50-E34957935F81}" srcId="{2998B062-039C-4EA5-991F-C925FAC19C76}" destId="{C8332802-A165-41BD-951D-CDA76EAAFA1E}" srcOrd="0" destOrd="0" parTransId="{53FB7628-847E-4FCF-A990-29D5E1DA505C}" sibTransId="{F0405E38-F228-4AA1-AB91-37631C1BFC92}"/>
    <dgm:cxn modelId="{87ADA9B0-F9C6-42E3-AE0A-A9EBA3F64783}" srcId="{F9AC41E3-5118-45BA-9486-A0CCFB39E2D9}" destId="{648BB6A5-0F07-4EDF-82DD-3BD68A4919DD}" srcOrd="3" destOrd="0" parTransId="{B5FE0034-2277-4797-8D24-F3636CBDEB00}" sibTransId="{3D1C3B7F-4C2E-4756-BFD9-86F38E47E62E}"/>
    <dgm:cxn modelId="{4B784995-BF7C-459B-95A8-B527701E72A5}" type="presOf" srcId="{BD25AA20-F2DF-49B8-8A63-AC53E8DFCDC7}" destId="{3440929D-D13F-491D-9896-D31DD3F23D92}" srcOrd="0" destOrd="3" presId="urn:microsoft.com/office/officeart/2005/8/layout/hList1"/>
    <dgm:cxn modelId="{BD8A8D27-47A8-4B8C-A520-91B1508B3CD8}" type="presOf" srcId="{D5987EE4-C20F-46DC-BDA3-D0F6FDFA2D3E}" destId="{C221FEC4-68A4-410E-B801-96BE4C4131E5}" srcOrd="0" destOrd="6" presId="urn:microsoft.com/office/officeart/2005/8/layout/hList1"/>
    <dgm:cxn modelId="{447E6528-7591-43DD-981A-E63D14476925}" type="presOf" srcId="{F9AC41E3-5118-45BA-9486-A0CCFB39E2D9}" destId="{42BAB26E-01E4-45E5-B714-9536A49E3F3F}" srcOrd="0" destOrd="0" presId="urn:microsoft.com/office/officeart/2005/8/layout/hList1"/>
    <dgm:cxn modelId="{67F865B1-4F6C-4DB1-97DD-62F3EF2D7331}" srcId="{C8332802-A165-41BD-951D-CDA76EAAFA1E}" destId="{EEAA075B-46BC-49E0-9BB7-F731EC9D56F9}" srcOrd="5" destOrd="0" parTransId="{6730C15F-F8FF-45FE-B407-2D96E3D55A7F}" sibTransId="{66355959-0DF8-4E36-80BE-98586FD8BD9F}"/>
    <dgm:cxn modelId="{1D47A57E-51DC-4B29-8863-FD1109F400FB}" srcId="{F9AC41E3-5118-45BA-9486-A0CCFB39E2D9}" destId="{7FE97DE6-B7F8-404A-B47C-8CB7CF66CCD6}" srcOrd="2" destOrd="0" parTransId="{03BA68C4-44BA-42B4-968E-9F764D279893}" sibTransId="{D667CE2C-D4D2-4751-B0EB-A995FBA26CAD}"/>
    <dgm:cxn modelId="{5FE08B20-5649-414E-A888-EA6A60376481}" srcId="{C8332802-A165-41BD-951D-CDA76EAAFA1E}" destId="{BD25AA20-F2DF-49B8-8A63-AC53E8DFCDC7}" srcOrd="3" destOrd="0" parTransId="{EB312D53-6741-4360-BF46-5F0663D57606}" sibTransId="{5E6697D0-D0E3-4A95-9505-DE484155AEFA}"/>
    <dgm:cxn modelId="{F4752FE5-5339-416C-B7F3-258737B8AA2E}" type="presOf" srcId="{3117A6C6-7D6E-4962-9E81-995A1F00DB92}" destId="{3440929D-D13F-491D-9896-D31DD3F23D92}" srcOrd="0" destOrd="0" presId="urn:microsoft.com/office/officeart/2005/8/layout/hList1"/>
    <dgm:cxn modelId="{FED358B7-5AAE-4DC3-B555-910AE3BDD265}" srcId="{C8332802-A165-41BD-951D-CDA76EAAFA1E}" destId="{3117A6C6-7D6E-4962-9E81-995A1F00DB92}" srcOrd="0" destOrd="0" parTransId="{8BAD70DF-E535-482F-A14F-A103F9E67FBF}" sibTransId="{5DD2330C-2612-4804-A33E-9D98B4361DBA}"/>
    <dgm:cxn modelId="{4FC5CD0C-5154-4AEA-8ECE-378B84273B77}" srcId="{0E2BB3C5-D9ED-4B6F-8881-3F6E9343D449}" destId="{12A9D2C3-BDB5-4A04-AC41-A0B70F26C13D}" srcOrd="2" destOrd="0" parTransId="{3870A5A7-B3BD-4337-97FA-8FF48A01F8ED}" sibTransId="{9B2D71AC-1BAC-4302-A6F2-FB492C24165E}"/>
    <dgm:cxn modelId="{03C0BD6E-7869-468C-9B0D-5B2821A8EC9F}" type="presOf" srcId="{A4C5C028-8E4B-4FB3-BE13-26BBBD594B30}" destId="{3440929D-D13F-491D-9896-D31DD3F23D92}" srcOrd="0" destOrd="1" presId="urn:microsoft.com/office/officeart/2005/8/layout/hList1"/>
    <dgm:cxn modelId="{A04EA99C-7BEE-45CE-A1F4-60FC863E0E7F}" srcId="{0E2BB3C5-D9ED-4B6F-8881-3F6E9343D449}" destId="{F7DD0228-BA92-45B2-8D99-2D8356DB2757}" srcOrd="3" destOrd="0" parTransId="{83DEB11B-27C3-4D48-925A-1B7D37824A4E}" sibTransId="{D204F465-4A68-4C85-88EA-B8940B3D3CF8}"/>
    <dgm:cxn modelId="{14A6DBA2-313E-4142-9FDD-54837809EDFD}" type="presOf" srcId="{F7DD0228-BA92-45B2-8D99-2D8356DB2757}" destId="{4C1396EA-42E1-4337-9F81-D0E17E396240}" srcOrd="0" destOrd="3" presId="urn:microsoft.com/office/officeart/2005/8/layout/hList1"/>
    <dgm:cxn modelId="{DDF267B4-A6A6-4F19-9C62-4F932FED0BF9}" srcId="{F9AC41E3-5118-45BA-9486-A0CCFB39E2D9}" destId="{D81941A4-BD99-4EB7-B7D3-4E6486B22AD8}" srcOrd="4" destOrd="0" parTransId="{FB61C4D6-A5F3-4B3D-A62E-EDBF63B64EA9}" sibTransId="{7A221E9A-DC5B-460E-AC3C-336A32820820}"/>
    <dgm:cxn modelId="{630F38B6-5168-4B1C-B42D-28AF440547DC}" type="presOf" srcId="{3632710C-4F88-45A0-92D1-16663275C3C8}" destId="{4C1396EA-42E1-4337-9F81-D0E17E396240}" srcOrd="0" destOrd="7" presId="urn:microsoft.com/office/officeart/2005/8/layout/hList1"/>
    <dgm:cxn modelId="{87831C1D-BEC9-4A93-B21A-D101CF11D761}" type="presOf" srcId="{6D9DFCD7-8CF0-433A-8390-05D44F9382F7}" destId="{C221FEC4-68A4-410E-B801-96BE4C4131E5}" srcOrd="0" destOrd="5" presId="urn:microsoft.com/office/officeart/2005/8/layout/hList1"/>
    <dgm:cxn modelId="{670FBB2C-B4C8-4D4A-BB8E-B101EBB0EABC}" type="presOf" srcId="{12A9D2C3-BDB5-4A04-AC41-A0B70F26C13D}" destId="{4C1396EA-42E1-4337-9F81-D0E17E396240}" srcOrd="0" destOrd="2" presId="urn:microsoft.com/office/officeart/2005/8/layout/hList1"/>
    <dgm:cxn modelId="{613261AF-EFBF-46DB-B02D-64AA9213472F}" type="presOf" srcId="{C9331CB9-F0AF-40B6-A4F7-F1B6A8C96CD9}" destId="{C221FEC4-68A4-410E-B801-96BE4C4131E5}" srcOrd="0" destOrd="1" presId="urn:microsoft.com/office/officeart/2005/8/layout/hList1"/>
    <dgm:cxn modelId="{3091E586-990B-41B9-A6F7-806A358B2380}" srcId="{0E2BB3C5-D9ED-4B6F-8881-3F6E9343D449}" destId="{AD802972-D851-4A41-B053-5AB42EC61CC3}" srcOrd="1" destOrd="0" parTransId="{EBCEA377-201B-4D6F-A99F-2F4808F53160}" sibTransId="{2DBA1548-1294-4B58-9EF0-DFB8671CABF3}"/>
    <dgm:cxn modelId="{72E2E879-16CF-4E47-AEF2-C18CEC6A8FA3}" type="presOf" srcId="{5D403403-2E5C-4BC6-81C5-C2EFF65D0525}" destId="{C221FEC4-68A4-410E-B801-96BE4C4131E5}" srcOrd="0" destOrd="8" presId="urn:microsoft.com/office/officeart/2005/8/layout/hList1"/>
    <dgm:cxn modelId="{C6D5C24D-3FF9-4830-A29E-2165D4990251}" srcId="{0E2BB3C5-D9ED-4B6F-8881-3F6E9343D449}" destId="{3632710C-4F88-45A0-92D1-16663275C3C8}" srcOrd="7" destOrd="0" parTransId="{5435582B-511B-44EB-B8DA-5B580DDD2353}" sibTransId="{954734E9-ED08-41AD-B407-B3D6F94D9CE6}"/>
    <dgm:cxn modelId="{05FC0378-DB48-46C1-AA79-EEC057EB2830}" type="presOf" srcId="{4E89E3E8-4925-40E9-9569-0CF9B01B7B02}" destId="{4C1396EA-42E1-4337-9F81-D0E17E396240}" srcOrd="0" destOrd="5" presId="urn:microsoft.com/office/officeart/2005/8/layout/hList1"/>
    <dgm:cxn modelId="{B3E8A942-BDD0-4DF0-BB54-D701564493D0}" srcId="{F9AC41E3-5118-45BA-9486-A0CCFB39E2D9}" destId="{31856EF7-13F5-4835-9105-82EC06DDB6C0}" srcOrd="0" destOrd="0" parTransId="{E2BA0732-FAF8-42A2-8FFC-57A5EE08A09F}" sibTransId="{33C5DE69-8C23-4701-BE5D-82DA0F233DC9}"/>
    <dgm:cxn modelId="{B08B899E-9753-476F-91A3-5885C89DDAD2}" type="presOf" srcId="{31856EF7-13F5-4835-9105-82EC06DDB6C0}" destId="{C221FEC4-68A4-410E-B801-96BE4C4131E5}" srcOrd="0" destOrd="0" presId="urn:microsoft.com/office/officeart/2005/8/layout/hList1"/>
    <dgm:cxn modelId="{3DC58C46-90B6-40A9-829A-AB834A8D36B2}" type="presOf" srcId="{C800BADD-5432-4909-A7A7-F9F8B9EA2CB1}" destId="{4C1396EA-42E1-4337-9F81-D0E17E396240}" srcOrd="0" destOrd="4" presId="urn:microsoft.com/office/officeart/2005/8/layout/hList1"/>
    <dgm:cxn modelId="{213498D2-28D5-4C0D-BF6E-7CBBE3A1A3A8}" srcId="{2998B062-039C-4EA5-991F-C925FAC19C76}" destId="{F9AC41E3-5118-45BA-9486-A0CCFB39E2D9}" srcOrd="2" destOrd="0" parTransId="{26F8920C-BC15-4B2F-87D0-AEA17297C45B}" sibTransId="{53FB72BF-8D1E-4B16-82B4-C6D3C99C0A70}"/>
    <dgm:cxn modelId="{7324E6F9-56E7-477C-A47E-1CF7CA15CE6C}" type="presParOf" srcId="{7933F0B9-8D1C-4223-88AD-48F9A678876B}" destId="{51A88E9E-FAE0-455E-A71F-B45694DD7EAD}" srcOrd="0" destOrd="0" presId="urn:microsoft.com/office/officeart/2005/8/layout/hList1"/>
    <dgm:cxn modelId="{06D1BEF1-006F-4B49-A45D-1DA837A7BAC4}" type="presParOf" srcId="{51A88E9E-FAE0-455E-A71F-B45694DD7EAD}" destId="{A8EC8B4C-37EB-4D6D-90AB-0E1273D1EF89}" srcOrd="0" destOrd="0" presId="urn:microsoft.com/office/officeart/2005/8/layout/hList1"/>
    <dgm:cxn modelId="{061EEC40-DA65-4A01-B07D-7955A3A19338}" type="presParOf" srcId="{51A88E9E-FAE0-455E-A71F-B45694DD7EAD}" destId="{3440929D-D13F-491D-9896-D31DD3F23D92}" srcOrd="1" destOrd="0" presId="urn:microsoft.com/office/officeart/2005/8/layout/hList1"/>
    <dgm:cxn modelId="{8A716294-C4AD-4F56-B0C1-90C0C033DAF5}" type="presParOf" srcId="{7933F0B9-8D1C-4223-88AD-48F9A678876B}" destId="{3CB0DAAB-2078-423E-8D23-AF2495C6A26C}" srcOrd="1" destOrd="0" presId="urn:microsoft.com/office/officeart/2005/8/layout/hList1"/>
    <dgm:cxn modelId="{29C216F0-6F74-4AC0-8B35-42C8F5DEF617}" type="presParOf" srcId="{7933F0B9-8D1C-4223-88AD-48F9A678876B}" destId="{AC44484B-ABB7-486F-BBBE-1AACA96319D3}" srcOrd="2" destOrd="0" presId="urn:microsoft.com/office/officeart/2005/8/layout/hList1"/>
    <dgm:cxn modelId="{93451997-A5A2-4E34-B9A3-AFE3048C4D9E}" type="presParOf" srcId="{AC44484B-ABB7-486F-BBBE-1AACA96319D3}" destId="{7CF5542C-E90B-4EDF-A1B9-EBEED3E8CC80}" srcOrd="0" destOrd="0" presId="urn:microsoft.com/office/officeart/2005/8/layout/hList1"/>
    <dgm:cxn modelId="{9B2EB660-C9C1-478A-A5D0-3E3A89DFA013}" type="presParOf" srcId="{AC44484B-ABB7-486F-BBBE-1AACA96319D3}" destId="{4C1396EA-42E1-4337-9F81-D0E17E396240}" srcOrd="1" destOrd="0" presId="urn:microsoft.com/office/officeart/2005/8/layout/hList1"/>
    <dgm:cxn modelId="{FFFC2B39-BE24-4653-BBF5-4E06341E182C}" type="presParOf" srcId="{7933F0B9-8D1C-4223-88AD-48F9A678876B}" destId="{1AAE859E-7FA0-43B0-9265-AE1A2083C8F7}" srcOrd="3" destOrd="0" presId="urn:microsoft.com/office/officeart/2005/8/layout/hList1"/>
    <dgm:cxn modelId="{7E57113A-41AC-4534-A7F6-706335D6A14B}" type="presParOf" srcId="{7933F0B9-8D1C-4223-88AD-48F9A678876B}" destId="{C25AE5A0-8CCB-44AB-9827-DEC294EFE593}" srcOrd="4" destOrd="0" presId="urn:microsoft.com/office/officeart/2005/8/layout/hList1"/>
    <dgm:cxn modelId="{FF2FD137-C787-4874-83F8-A4451886B920}" type="presParOf" srcId="{C25AE5A0-8CCB-44AB-9827-DEC294EFE593}" destId="{42BAB26E-01E4-45E5-B714-9536A49E3F3F}" srcOrd="0" destOrd="0" presId="urn:microsoft.com/office/officeart/2005/8/layout/hList1"/>
    <dgm:cxn modelId="{245A9CF6-2120-4990-B97B-6C8222202325}" type="presParOf" srcId="{C25AE5A0-8CCB-44AB-9827-DEC294EFE593}" destId="{C221FEC4-68A4-410E-B801-96BE4C4131E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5E7BF-FE34-4479-A28A-39F7CBB4030D}">
      <dsp:nvSpPr>
        <dsp:cNvPr id="0" name=""/>
        <dsp:cNvSpPr/>
      </dsp:nvSpPr>
      <dsp:spPr>
        <a:xfrm>
          <a:off x="85226" y="18957"/>
          <a:ext cx="2880670" cy="662400"/>
        </a:xfrm>
        <a:prstGeom prst="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IN" sz="2300" kern="1200" dirty="0"/>
            <a:t>Material Required: </a:t>
          </a:r>
        </a:p>
      </dsp:txBody>
      <dsp:txXfrm>
        <a:off x="85226" y="18957"/>
        <a:ext cx="2880670" cy="662400"/>
      </dsp:txXfrm>
    </dsp:sp>
    <dsp:sp modelId="{F65B9AAE-718B-4E52-81AA-AAB103DBF4AC}">
      <dsp:nvSpPr>
        <dsp:cNvPr id="0" name=""/>
        <dsp:cNvSpPr/>
      </dsp:nvSpPr>
      <dsp:spPr>
        <a:xfrm>
          <a:off x="74654" y="681357"/>
          <a:ext cx="2880670" cy="287461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IN" sz="2300" kern="1200" dirty="0"/>
            <a:t>Rubber Powder</a:t>
          </a:r>
        </a:p>
        <a:p>
          <a:pPr marL="228600" lvl="1" indent="-228600" algn="l" defTabSz="1022350">
            <a:lnSpc>
              <a:spcPct val="90000"/>
            </a:lnSpc>
            <a:spcBef>
              <a:spcPct val="0"/>
            </a:spcBef>
            <a:spcAft>
              <a:spcPct val="15000"/>
            </a:spcAft>
            <a:buChar char="••"/>
          </a:pPr>
          <a:r>
            <a:rPr lang="en-IN" sz="2300" kern="1200"/>
            <a:t>Plastic</a:t>
          </a:r>
          <a:endParaRPr lang="en-IN" sz="2300" kern="1200" dirty="0"/>
        </a:p>
        <a:p>
          <a:pPr marL="228600" lvl="1" indent="-228600" algn="l" defTabSz="1022350">
            <a:lnSpc>
              <a:spcPct val="90000"/>
            </a:lnSpc>
            <a:spcBef>
              <a:spcPct val="0"/>
            </a:spcBef>
            <a:spcAft>
              <a:spcPct val="15000"/>
            </a:spcAft>
            <a:buChar char="••"/>
          </a:pPr>
          <a:r>
            <a:rPr lang="en-IN" sz="2300" kern="1200"/>
            <a:t>Binding Materials </a:t>
          </a:r>
          <a:endParaRPr lang="en-IN" sz="2300" kern="1200" dirty="0"/>
        </a:p>
        <a:p>
          <a:pPr marL="228600" lvl="1" indent="-228600" algn="l" defTabSz="1022350">
            <a:lnSpc>
              <a:spcPct val="90000"/>
            </a:lnSpc>
            <a:spcBef>
              <a:spcPct val="0"/>
            </a:spcBef>
            <a:spcAft>
              <a:spcPct val="15000"/>
            </a:spcAft>
            <a:buChar char="••"/>
          </a:pPr>
          <a:r>
            <a:rPr lang="en-IN" sz="2300" kern="1200" dirty="0"/>
            <a:t>Chemicals (  for recycling)</a:t>
          </a:r>
        </a:p>
      </dsp:txBody>
      <dsp:txXfrm>
        <a:off x="74654" y="681357"/>
        <a:ext cx="2880670" cy="2874615"/>
      </dsp:txXfrm>
    </dsp:sp>
    <dsp:sp modelId="{BC0BAD90-42A9-46A7-B5F5-210F941E3CED}">
      <dsp:nvSpPr>
        <dsp:cNvPr id="0" name=""/>
        <dsp:cNvSpPr/>
      </dsp:nvSpPr>
      <dsp:spPr>
        <a:xfrm>
          <a:off x="3286918" y="18957"/>
          <a:ext cx="2880670" cy="662400"/>
        </a:xfrm>
        <a:prstGeom prst="rect">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IN" sz="2300" kern="1200" dirty="0"/>
            <a:t>Features:</a:t>
          </a:r>
        </a:p>
      </dsp:txBody>
      <dsp:txXfrm>
        <a:off x="3286918" y="18957"/>
        <a:ext cx="2880670" cy="662400"/>
      </dsp:txXfrm>
    </dsp:sp>
    <dsp:sp modelId="{42817454-7881-4075-A1E6-1A9DFD8F945F}">
      <dsp:nvSpPr>
        <dsp:cNvPr id="0" name=""/>
        <dsp:cNvSpPr/>
      </dsp:nvSpPr>
      <dsp:spPr>
        <a:xfrm>
          <a:off x="3286918" y="681357"/>
          <a:ext cx="2880670" cy="287461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IN" sz="2300" kern="1200" dirty="0"/>
            <a:t>Eco Friendly</a:t>
          </a:r>
        </a:p>
        <a:p>
          <a:pPr marL="228600" lvl="1" indent="-228600" algn="l" defTabSz="1022350">
            <a:lnSpc>
              <a:spcPct val="90000"/>
            </a:lnSpc>
            <a:spcBef>
              <a:spcPct val="0"/>
            </a:spcBef>
            <a:spcAft>
              <a:spcPct val="15000"/>
            </a:spcAft>
            <a:buChar char="••"/>
          </a:pPr>
          <a:r>
            <a:rPr lang="en-IN" sz="2300" kern="1200" dirty="0"/>
            <a:t>Durable</a:t>
          </a:r>
        </a:p>
        <a:p>
          <a:pPr marL="228600" lvl="1" indent="-228600" algn="l" defTabSz="1022350">
            <a:lnSpc>
              <a:spcPct val="90000"/>
            </a:lnSpc>
            <a:spcBef>
              <a:spcPct val="0"/>
            </a:spcBef>
            <a:spcAft>
              <a:spcPct val="15000"/>
            </a:spcAft>
            <a:buChar char="••"/>
          </a:pPr>
          <a:r>
            <a:rPr lang="en-IN" sz="2300" kern="1200" dirty="0"/>
            <a:t>Heat Resistance</a:t>
          </a:r>
        </a:p>
        <a:p>
          <a:pPr marL="228600" lvl="1" indent="-228600" algn="l" defTabSz="1022350">
            <a:lnSpc>
              <a:spcPct val="90000"/>
            </a:lnSpc>
            <a:spcBef>
              <a:spcPct val="0"/>
            </a:spcBef>
            <a:spcAft>
              <a:spcPct val="15000"/>
            </a:spcAft>
            <a:buChar char="••"/>
          </a:pPr>
          <a:r>
            <a:rPr lang="en-IN" sz="2300" kern="1200" dirty="0"/>
            <a:t>Customisable</a:t>
          </a:r>
        </a:p>
      </dsp:txBody>
      <dsp:txXfrm>
        <a:off x="3286918" y="681357"/>
        <a:ext cx="2880670" cy="2874615"/>
      </dsp:txXfrm>
    </dsp:sp>
    <dsp:sp modelId="{A09EEDA6-0EE7-4026-BD70-6C8EF3614F2F}">
      <dsp:nvSpPr>
        <dsp:cNvPr id="0" name=""/>
        <dsp:cNvSpPr/>
      </dsp:nvSpPr>
      <dsp:spPr>
        <a:xfrm>
          <a:off x="6570883" y="18957"/>
          <a:ext cx="2880670" cy="662400"/>
        </a:xfrm>
        <a:prstGeom prst="rect">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IN" sz="2300" kern="1200" dirty="0"/>
            <a:t>Architecture</a:t>
          </a:r>
        </a:p>
      </dsp:txBody>
      <dsp:txXfrm>
        <a:off x="6570883" y="18957"/>
        <a:ext cx="2880670" cy="662400"/>
      </dsp:txXfrm>
    </dsp:sp>
    <dsp:sp modelId="{067DF022-4484-4CAA-9791-CE38D8B70F61}">
      <dsp:nvSpPr>
        <dsp:cNvPr id="0" name=""/>
        <dsp:cNvSpPr/>
      </dsp:nvSpPr>
      <dsp:spPr>
        <a:xfrm>
          <a:off x="6570883" y="681357"/>
          <a:ext cx="2880670" cy="287461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IN" sz="2300" kern="1200" dirty="0"/>
            <a:t>Building Houses</a:t>
          </a:r>
        </a:p>
        <a:p>
          <a:pPr marL="228600" lvl="1" indent="-228600" algn="l" defTabSz="1022350">
            <a:lnSpc>
              <a:spcPct val="90000"/>
            </a:lnSpc>
            <a:spcBef>
              <a:spcPct val="0"/>
            </a:spcBef>
            <a:spcAft>
              <a:spcPct val="15000"/>
            </a:spcAft>
            <a:buChar char="••"/>
          </a:pPr>
          <a:r>
            <a:rPr lang="en-IN" sz="2300" kern="1200" dirty="0"/>
            <a:t>Roads</a:t>
          </a:r>
        </a:p>
        <a:p>
          <a:pPr marL="228600" lvl="1" indent="-228600" algn="l" defTabSz="1022350">
            <a:lnSpc>
              <a:spcPct val="90000"/>
            </a:lnSpc>
            <a:spcBef>
              <a:spcPct val="0"/>
            </a:spcBef>
            <a:spcAft>
              <a:spcPct val="15000"/>
            </a:spcAft>
            <a:buChar char="••"/>
          </a:pPr>
          <a:r>
            <a:rPr lang="en-IN" sz="2300" kern="1200" dirty="0"/>
            <a:t>Customization for other construction purposes</a:t>
          </a:r>
        </a:p>
        <a:p>
          <a:pPr marL="228600" lvl="1" indent="-228600" algn="l" defTabSz="1022350">
            <a:lnSpc>
              <a:spcPct val="90000"/>
            </a:lnSpc>
            <a:spcBef>
              <a:spcPct val="0"/>
            </a:spcBef>
            <a:spcAft>
              <a:spcPct val="15000"/>
            </a:spcAft>
            <a:buChar char="••"/>
          </a:pPr>
          <a:r>
            <a:rPr lang="en-IN" sz="2300" kern="1200" dirty="0"/>
            <a:t>Standard Size : (200*100*100)mm</a:t>
          </a:r>
          <a:r>
            <a:rPr lang="en-IN" sz="2300" kern="1200" baseline="30000" dirty="0"/>
            <a:t>3</a:t>
          </a:r>
          <a:endParaRPr lang="en-IN" sz="2300" kern="1200" dirty="0"/>
        </a:p>
        <a:p>
          <a:pPr marL="228600" lvl="1" indent="-228600" algn="l" defTabSz="1022350">
            <a:lnSpc>
              <a:spcPct val="90000"/>
            </a:lnSpc>
            <a:spcBef>
              <a:spcPct val="0"/>
            </a:spcBef>
            <a:spcAft>
              <a:spcPct val="15000"/>
            </a:spcAft>
            <a:buChar char="••"/>
          </a:pPr>
          <a:endParaRPr lang="en-IN" sz="2300" kern="1200" dirty="0"/>
        </a:p>
      </dsp:txBody>
      <dsp:txXfrm>
        <a:off x="6570883" y="681357"/>
        <a:ext cx="2880670" cy="2874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0D70E-656D-49A8-9FDF-428425FB1722}">
      <dsp:nvSpPr>
        <dsp:cNvPr id="0" name=""/>
        <dsp:cNvSpPr/>
      </dsp:nvSpPr>
      <dsp:spPr>
        <a:xfrm>
          <a:off x="1333" y="832981"/>
          <a:ext cx="1736385" cy="1736385"/>
        </a:xfrm>
        <a:prstGeom prst="roundRect">
          <a:avLst>
            <a:gd name="adj" fmla="val 10000"/>
          </a:avLst>
        </a:prstGeom>
        <a:blipFill rotWithShape="1">
          <a:blip xmlns:r="http://schemas.openxmlformats.org/officeDocument/2006/relationships" r:embed="rId1"/>
          <a:srcRect/>
          <a:stretch>
            <a:fillRect l="-6000" r="-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247ABA9-66E1-4275-A70A-083D47036963}">
      <dsp:nvSpPr>
        <dsp:cNvPr id="0" name=""/>
        <dsp:cNvSpPr/>
      </dsp:nvSpPr>
      <dsp:spPr>
        <a:xfrm>
          <a:off x="284000" y="1874812"/>
          <a:ext cx="1736385" cy="1736385"/>
        </a:xfrm>
        <a:prstGeom prst="roundRect">
          <a:avLst>
            <a:gd name="adj" fmla="val 10000"/>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Gathering plastic waste and other raw materials</a:t>
          </a:r>
          <a:endParaRPr lang="en-IN" sz="2200" kern="1200" dirty="0"/>
        </a:p>
      </dsp:txBody>
      <dsp:txXfrm>
        <a:off x="334857" y="1925669"/>
        <a:ext cx="1634671" cy="1634671"/>
      </dsp:txXfrm>
    </dsp:sp>
    <dsp:sp modelId="{0A7F3F62-A88E-4EFB-B492-950E688F9084}">
      <dsp:nvSpPr>
        <dsp:cNvPr id="0" name=""/>
        <dsp:cNvSpPr/>
      </dsp:nvSpPr>
      <dsp:spPr>
        <a:xfrm>
          <a:off x="2072184" y="1492559"/>
          <a:ext cx="334466" cy="41722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N" sz="1800" kern="1200"/>
        </a:p>
      </dsp:txBody>
      <dsp:txXfrm>
        <a:off x="2072184" y="1576005"/>
        <a:ext cx="234126" cy="250337"/>
      </dsp:txXfrm>
    </dsp:sp>
    <dsp:sp modelId="{0B51E247-C8C8-4D0D-A79D-9EAAF60DB0EF}">
      <dsp:nvSpPr>
        <dsp:cNvPr id="0" name=""/>
        <dsp:cNvSpPr/>
      </dsp:nvSpPr>
      <dsp:spPr>
        <a:xfrm>
          <a:off x="2693336" y="832981"/>
          <a:ext cx="1736385" cy="1736385"/>
        </a:xfrm>
        <a:prstGeom prst="roundRect">
          <a:avLst>
            <a:gd name="adj" fmla="val 10000"/>
          </a:avLst>
        </a:prstGeom>
        <a:blipFill rotWithShape="1">
          <a:blip xmlns:r="http://schemas.openxmlformats.org/officeDocument/2006/relationships" r:embed="rId2"/>
          <a:srcRect/>
          <a:stretch>
            <a:fillRect l="-11000" r="-1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ED166B9-2820-4144-8B79-F4D2CE0B8CBA}">
      <dsp:nvSpPr>
        <dsp:cNvPr id="0" name=""/>
        <dsp:cNvSpPr/>
      </dsp:nvSpPr>
      <dsp:spPr>
        <a:xfrm>
          <a:off x="2976003" y="1874812"/>
          <a:ext cx="1736385" cy="1736385"/>
        </a:xfrm>
        <a:prstGeom prst="roundRect">
          <a:avLst>
            <a:gd name="adj" fmla="val 10000"/>
          </a:avLst>
        </a:prstGeom>
        <a:solidFill>
          <a:schemeClr val="accent3">
            <a:hueOff val="-4109389"/>
            <a:satOff val="4187"/>
            <a:lumOff val="-78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Processing inputs in plastic bricks</a:t>
          </a:r>
          <a:endParaRPr lang="en-IN" sz="2200" kern="1200" dirty="0"/>
        </a:p>
      </dsp:txBody>
      <dsp:txXfrm>
        <a:off x="3026860" y="1925669"/>
        <a:ext cx="1634671" cy="1634671"/>
      </dsp:txXfrm>
    </dsp:sp>
    <dsp:sp modelId="{569D25AE-D6AC-4457-B890-B49D5B6C0E97}">
      <dsp:nvSpPr>
        <dsp:cNvPr id="0" name=""/>
        <dsp:cNvSpPr/>
      </dsp:nvSpPr>
      <dsp:spPr>
        <a:xfrm>
          <a:off x="4764187" y="1492559"/>
          <a:ext cx="334466" cy="417229"/>
        </a:xfrm>
        <a:prstGeom prst="rightArrow">
          <a:avLst>
            <a:gd name="adj1" fmla="val 60000"/>
            <a:gd name="adj2" fmla="val 50000"/>
          </a:avLst>
        </a:prstGeom>
        <a:solidFill>
          <a:schemeClr val="accent3">
            <a:hueOff val="-6164083"/>
            <a:satOff val="6281"/>
            <a:lumOff val="-117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N" sz="1800" kern="1200"/>
        </a:p>
      </dsp:txBody>
      <dsp:txXfrm>
        <a:off x="4764187" y="1576005"/>
        <a:ext cx="234126" cy="250337"/>
      </dsp:txXfrm>
    </dsp:sp>
    <dsp:sp modelId="{2A2241EB-06B8-436E-A952-4FE0B38629B5}">
      <dsp:nvSpPr>
        <dsp:cNvPr id="0" name=""/>
        <dsp:cNvSpPr/>
      </dsp:nvSpPr>
      <dsp:spPr>
        <a:xfrm>
          <a:off x="5385339" y="832981"/>
          <a:ext cx="1736385" cy="1736385"/>
        </a:xfrm>
        <a:prstGeom prst="roundRect">
          <a:avLst>
            <a:gd name="adj" fmla="val 10000"/>
          </a:avLst>
        </a:prstGeom>
        <a:blipFill rotWithShape="1">
          <a:blip xmlns:r="http://schemas.openxmlformats.org/officeDocument/2006/relationships" r:embed="rId3"/>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F5AE33B-EF74-4471-8BF5-0FCE031CD95F}">
      <dsp:nvSpPr>
        <dsp:cNvPr id="0" name=""/>
        <dsp:cNvSpPr/>
      </dsp:nvSpPr>
      <dsp:spPr>
        <a:xfrm>
          <a:off x="5668006" y="1874812"/>
          <a:ext cx="1736385" cy="1736385"/>
        </a:xfrm>
        <a:prstGeom prst="roundRect">
          <a:avLst>
            <a:gd name="adj" fmla="val 10000"/>
          </a:avLst>
        </a:prstGeom>
        <a:solidFill>
          <a:schemeClr val="accent3">
            <a:hueOff val="-8218778"/>
            <a:satOff val="8375"/>
            <a:lumOff val="-1569"/>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Making customized bricks</a:t>
          </a:r>
          <a:endParaRPr lang="en-IN" sz="2200" kern="1200" dirty="0"/>
        </a:p>
      </dsp:txBody>
      <dsp:txXfrm>
        <a:off x="5718863" y="1925669"/>
        <a:ext cx="1634671" cy="1634671"/>
      </dsp:txXfrm>
    </dsp:sp>
    <dsp:sp modelId="{3730C4B0-6D9D-4E18-B084-8FB50C0DF919}">
      <dsp:nvSpPr>
        <dsp:cNvPr id="0" name=""/>
        <dsp:cNvSpPr/>
      </dsp:nvSpPr>
      <dsp:spPr>
        <a:xfrm>
          <a:off x="7456190" y="1492559"/>
          <a:ext cx="334466" cy="417229"/>
        </a:xfrm>
        <a:prstGeom prst="rightArrow">
          <a:avLst>
            <a:gd name="adj1" fmla="val 60000"/>
            <a:gd name="adj2" fmla="val 50000"/>
          </a:avLst>
        </a:prstGeom>
        <a:solidFill>
          <a:schemeClr val="accent3">
            <a:hueOff val="-12328166"/>
            <a:satOff val="12562"/>
            <a:lumOff val="-235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N" sz="1800" kern="1200"/>
        </a:p>
      </dsp:txBody>
      <dsp:txXfrm>
        <a:off x="7456190" y="1576005"/>
        <a:ext cx="234126" cy="250337"/>
      </dsp:txXfrm>
    </dsp:sp>
    <dsp:sp modelId="{C406BD4A-AA86-4965-8447-CB6FFE2962EE}">
      <dsp:nvSpPr>
        <dsp:cNvPr id="0" name=""/>
        <dsp:cNvSpPr/>
      </dsp:nvSpPr>
      <dsp:spPr>
        <a:xfrm>
          <a:off x="8077341" y="832981"/>
          <a:ext cx="1736385" cy="1736385"/>
        </a:xfrm>
        <a:prstGeom prst="roundRect">
          <a:avLst>
            <a:gd name="adj" fmla="val 10000"/>
          </a:avLst>
        </a:prstGeom>
        <a:blipFill rotWithShape="1">
          <a:blip xmlns:r="http://schemas.openxmlformats.org/officeDocument/2006/relationships" r:embed="rId4"/>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D224A4B-6C31-4B82-8B94-916F790962BF}">
      <dsp:nvSpPr>
        <dsp:cNvPr id="0" name=""/>
        <dsp:cNvSpPr/>
      </dsp:nvSpPr>
      <dsp:spPr>
        <a:xfrm>
          <a:off x="8360009" y="1874812"/>
          <a:ext cx="1736385" cy="1736385"/>
        </a:xfrm>
        <a:prstGeom prst="roundRect">
          <a:avLst>
            <a:gd name="adj" fmla="val 10000"/>
          </a:avLst>
        </a:prstGeom>
        <a:solidFill>
          <a:schemeClr val="accent3">
            <a:hueOff val="-12328166"/>
            <a:satOff val="12562"/>
            <a:lumOff val="-235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Using these bricks for different construction purposes</a:t>
          </a:r>
          <a:endParaRPr lang="en-IN" sz="2200" kern="1200" dirty="0"/>
        </a:p>
      </dsp:txBody>
      <dsp:txXfrm>
        <a:off x="8410866" y="1925669"/>
        <a:ext cx="1634671" cy="1634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C8B4C-37EB-4D6D-90AB-0E1273D1EF89}">
      <dsp:nvSpPr>
        <dsp:cNvPr id="0" name=""/>
        <dsp:cNvSpPr/>
      </dsp:nvSpPr>
      <dsp:spPr>
        <a:xfrm>
          <a:off x="3164" y="664805"/>
          <a:ext cx="3085638" cy="1234255"/>
        </a:xfrm>
        <a:prstGeom prst="rect">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N" sz="20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 METRICS</a:t>
          </a:r>
        </a:p>
      </dsp:txBody>
      <dsp:txXfrm>
        <a:off x="3164" y="664805"/>
        <a:ext cx="3085638" cy="1234255"/>
      </dsp:txXfrm>
    </dsp:sp>
    <dsp:sp modelId="{3440929D-D13F-491D-9896-D31DD3F23D92}">
      <dsp:nvSpPr>
        <dsp:cNvPr id="0" name=""/>
        <dsp:cNvSpPr/>
      </dsp:nvSpPr>
      <dsp:spPr>
        <a:xfrm>
          <a:off x="3164" y="1899061"/>
          <a:ext cx="3085638" cy="285480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Bricks Sale per Month</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Revenue per Customer</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Customer Interest</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Average Transaction Size</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Profit Margin per Brick</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Customer Growth</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Sales Growth</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Revenue Growth</a:t>
          </a:r>
          <a:endParaRPr lang="en-IN" sz="2100" kern="1200" dirty="0">
            <a:latin typeface="Times New Roman" panose="02020603050405020304" pitchFamily="18" charset="0"/>
            <a:cs typeface="Times New Roman" panose="02020603050405020304" pitchFamily="18" charset="0"/>
          </a:endParaRPr>
        </a:p>
      </dsp:txBody>
      <dsp:txXfrm>
        <a:off x="3164" y="1899061"/>
        <a:ext cx="3085638" cy="2854800"/>
      </dsp:txXfrm>
    </dsp:sp>
    <dsp:sp modelId="{7CF5542C-E90B-4EDF-A1B9-EBEED3E8CC80}">
      <dsp:nvSpPr>
        <dsp:cNvPr id="0" name=""/>
        <dsp:cNvSpPr/>
      </dsp:nvSpPr>
      <dsp:spPr>
        <a:xfrm>
          <a:off x="3520793" y="664805"/>
          <a:ext cx="3085638" cy="1234255"/>
        </a:xfrm>
        <a:prstGeom prst="rect">
          <a:avLst/>
        </a:prstGeom>
        <a:solidFill>
          <a:schemeClr val="accent2">
            <a:hueOff val="1681577"/>
            <a:satOff val="-1786"/>
            <a:lumOff val="137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N" sz="20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UNIQUE VALUE</a:t>
          </a:r>
        </a:p>
        <a:p>
          <a:pPr lvl="0" algn="ctr" defTabSz="889000">
            <a:lnSpc>
              <a:spcPct val="90000"/>
            </a:lnSpc>
            <a:spcBef>
              <a:spcPct val="0"/>
            </a:spcBef>
            <a:spcAft>
              <a:spcPct val="35000"/>
            </a:spcAft>
          </a:pPr>
          <a:r>
            <a:rPr lang="en-IN" sz="20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PROPOSITION</a:t>
          </a:r>
        </a:p>
      </dsp:txBody>
      <dsp:txXfrm>
        <a:off x="3520793" y="664805"/>
        <a:ext cx="3085638" cy="1234255"/>
      </dsp:txXfrm>
    </dsp:sp>
    <dsp:sp modelId="{4C1396EA-42E1-4337-9F81-D0E17E396240}">
      <dsp:nvSpPr>
        <dsp:cNvPr id="0" name=""/>
        <dsp:cNvSpPr/>
      </dsp:nvSpPr>
      <dsp:spPr>
        <a:xfrm>
          <a:off x="3520793" y="1899061"/>
          <a:ext cx="3085638" cy="2854800"/>
        </a:xfrm>
        <a:prstGeom prst="rect">
          <a:avLst/>
        </a:prstGeom>
        <a:solidFill>
          <a:schemeClr val="accent2">
            <a:tint val="40000"/>
            <a:alpha val="90000"/>
            <a:hueOff val="2091735"/>
            <a:satOff val="714"/>
            <a:lumOff val="22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Environmentally Sustainable</a:t>
          </a:r>
        </a:p>
        <a:p>
          <a:pPr marL="171450" lvl="1" indent="-171450" algn="l" defTabSz="711200">
            <a:lnSpc>
              <a:spcPct val="90000"/>
            </a:lnSpc>
            <a:spcBef>
              <a:spcPct val="0"/>
            </a:spcBef>
            <a:spcAft>
              <a:spcPct val="15000"/>
            </a:spcAft>
            <a:buChar char="••"/>
          </a:pPr>
          <a:r>
            <a:rPr lang="en-IN" sz="1600" kern="1200">
              <a:latin typeface="Times New Roman" panose="02020603050405020304" pitchFamily="18" charset="0"/>
              <a:cs typeface="Times New Roman" panose="02020603050405020304" pitchFamily="18" charset="0"/>
            </a:rPr>
            <a:t>High Lifetime</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More Durable</a:t>
          </a:r>
        </a:p>
        <a:p>
          <a:pPr marL="171450" lvl="1" indent="-171450" algn="l" defTabSz="711200">
            <a:lnSpc>
              <a:spcPct val="90000"/>
            </a:lnSpc>
            <a:spcBef>
              <a:spcPct val="0"/>
            </a:spcBef>
            <a:spcAft>
              <a:spcPct val="15000"/>
            </a:spcAft>
            <a:buChar char="••"/>
          </a:pPr>
          <a:r>
            <a:rPr lang="en-IN" sz="1600" kern="1200">
              <a:latin typeface="Times New Roman" panose="02020603050405020304" pitchFamily="18" charset="0"/>
              <a:cs typeface="Times New Roman" panose="02020603050405020304" pitchFamily="18" charset="0"/>
            </a:rPr>
            <a:t>More Strength</a:t>
          </a:r>
        </a:p>
        <a:p>
          <a:pPr marL="171450" lvl="1" indent="-171450" algn="l" defTabSz="711200">
            <a:lnSpc>
              <a:spcPct val="90000"/>
            </a:lnSpc>
            <a:spcBef>
              <a:spcPct val="0"/>
            </a:spcBef>
            <a:spcAft>
              <a:spcPct val="15000"/>
            </a:spcAft>
            <a:buChar char="••"/>
          </a:pPr>
          <a:r>
            <a:rPr lang="en-IN" sz="1600" kern="1200">
              <a:latin typeface="Times New Roman" panose="02020603050405020304" pitchFamily="18" charset="0"/>
              <a:cs typeface="Times New Roman" panose="02020603050405020304" pitchFamily="18" charset="0"/>
            </a:rPr>
            <a:t>Cheaper than other plastic</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Waste recycled products</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Super Heat Insulating Properties</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Customized Bricks</a:t>
          </a:r>
        </a:p>
      </dsp:txBody>
      <dsp:txXfrm>
        <a:off x="3520793" y="1899061"/>
        <a:ext cx="3085638" cy="2854800"/>
      </dsp:txXfrm>
    </dsp:sp>
    <dsp:sp modelId="{42BAB26E-01E4-45E5-B714-9536A49E3F3F}">
      <dsp:nvSpPr>
        <dsp:cNvPr id="0" name=""/>
        <dsp:cNvSpPr/>
      </dsp:nvSpPr>
      <dsp:spPr>
        <a:xfrm>
          <a:off x="7038421" y="664805"/>
          <a:ext cx="3085638" cy="1234255"/>
        </a:xfrm>
        <a:prstGeom prst="rect">
          <a:avLst/>
        </a:prstGeom>
        <a:solidFill>
          <a:schemeClr val="accent2">
            <a:hueOff val="3363155"/>
            <a:satOff val="-3572"/>
            <a:lumOff val="274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N" sz="20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UNFAIR ADVANTAGE</a:t>
          </a:r>
        </a:p>
      </dsp:txBody>
      <dsp:txXfrm>
        <a:off x="7038421" y="664805"/>
        <a:ext cx="3085638" cy="1234255"/>
      </dsp:txXfrm>
    </dsp:sp>
    <dsp:sp modelId="{C221FEC4-68A4-410E-B801-96BE4C4131E5}">
      <dsp:nvSpPr>
        <dsp:cNvPr id="0" name=""/>
        <dsp:cNvSpPr/>
      </dsp:nvSpPr>
      <dsp:spPr>
        <a:xfrm>
          <a:off x="7038421" y="1899061"/>
          <a:ext cx="3085638" cy="2854800"/>
        </a:xfrm>
        <a:prstGeom prst="rect">
          <a:avLst/>
        </a:prstGeom>
        <a:solidFill>
          <a:schemeClr val="accent2">
            <a:tint val="40000"/>
            <a:alpha val="90000"/>
            <a:hueOff val="4183470"/>
            <a:satOff val="1428"/>
            <a:lumOff val="4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Eco-Friendly Product</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Different Customization</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High Durable &amp; Strength</a:t>
          </a:r>
          <a:endParaRPr lang="en-IN" sz="2100" kern="1200" dirty="0">
            <a:latin typeface="Times New Roman" panose="02020603050405020304" pitchFamily="18" charset="0"/>
            <a:cs typeface="Times New Roman" panose="02020603050405020304" pitchFamily="18" charset="0"/>
          </a:endParaRPr>
        </a:p>
      </dsp:txBody>
      <dsp:txXfrm>
        <a:off x="7038421" y="1899061"/>
        <a:ext cx="3085638"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46CED-D682-405E-B854-676ED55C7080}">
      <dsp:nvSpPr>
        <dsp:cNvPr id="0" name=""/>
        <dsp:cNvSpPr/>
      </dsp:nvSpPr>
      <dsp:spPr>
        <a:xfrm>
          <a:off x="40" y="207596"/>
          <a:ext cx="3852461" cy="1540984"/>
        </a:xfrm>
        <a:prstGeom prst="rect">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IN" sz="24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 STRUCTURE</a:t>
          </a:r>
        </a:p>
      </dsp:txBody>
      <dsp:txXfrm>
        <a:off x="40" y="207596"/>
        <a:ext cx="3852461" cy="1540984"/>
      </dsp:txXfrm>
    </dsp:sp>
    <dsp:sp modelId="{66E1FC9A-6D74-4B46-93F6-26495E8D88DE}">
      <dsp:nvSpPr>
        <dsp:cNvPr id="0" name=""/>
        <dsp:cNvSpPr/>
      </dsp:nvSpPr>
      <dsp:spPr>
        <a:xfrm>
          <a:off x="40" y="1748581"/>
          <a:ext cx="3852461" cy="285480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Plastic Waste Cost</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Chemicals Cost</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Coolants Cost</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Other Raw Material, Machine Cost</a:t>
          </a:r>
          <a:endParaRPr lang="en-IN"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Electricity Cost</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Rent/Factory Space &amp; Warehouse</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Transportation Cost</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Wages/Salary for Employees &amp; Labour</a:t>
          </a:r>
          <a:endParaRPr lang="en-IN"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Travelling Cost (Related to Business Dealing)</a:t>
          </a:r>
          <a:endParaRPr lang="en-IN"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Advertising Cost &amp; Website Cost</a:t>
          </a:r>
        </a:p>
      </dsp:txBody>
      <dsp:txXfrm>
        <a:off x="40" y="1748581"/>
        <a:ext cx="3852461" cy="2854800"/>
      </dsp:txXfrm>
    </dsp:sp>
    <dsp:sp modelId="{750807EA-4109-4876-AC94-68BCF5E49455}">
      <dsp:nvSpPr>
        <dsp:cNvPr id="0" name=""/>
        <dsp:cNvSpPr/>
      </dsp:nvSpPr>
      <dsp:spPr>
        <a:xfrm>
          <a:off x="4391846" y="207596"/>
          <a:ext cx="3852461" cy="1540984"/>
        </a:xfrm>
        <a:prstGeom prst="rec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IN" sz="24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REVENUE STREAMS</a:t>
          </a:r>
        </a:p>
      </dsp:txBody>
      <dsp:txXfrm>
        <a:off x="4391846" y="207596"/>
        <a:ext cx="3852461" cy="1540984"/>
      </dsp:txXfrm>
    </dsp:sp>
    <dsp:sp modelId="{DFEE006F-F54A-4ED7-876A-8B5D78C773A9}">
      <dsp:nvSpPr>
        <dsp:cNvPr id="0" name=""/>
        <dsp:cNvSpPr/>
      </dsp:nvSpPr>
      <dsp:spPr>
        <a:xfrm>
          <a:off x="4391846" y="1748581"/>
          <a:ext cx="3852461" cy="285480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Partnerships with Construction Companies</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Tie Ups with Cement Retailers</a:t>
          </a:r>
          <a:endParaRPr lang="en-IN"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Online sales</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Direct sales</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Licensing our techniques</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Renting our Warehouses</a:t>
          </a:r>
        </a:p>
      </dsp:txBody>
      <dsp:txXfrm>
        <a:off x="4391846" y="1748581"/>
        <a:ext cx="3852461"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1113E-1784-4E87-95D7-BEAEAE6DBF3C}">
      <dsp:nvSpPr>
        <dsp:cNvPr id="0" name=""/>
        <dsp:cNvSpPr/>
      </dsp:nvSpPr>
      <dsp:spPr>
        <a:xfrm rot="5400000">
          <a:off x="313064" y="1976956"/>
          <a:ext cx="937396" cy="1559805"/>
        </a:xfrm>
        <a:prstGeom prst="corner">
          <a:avLst>
            <a:gd name="adj1" fmla="val 16120"/>
            <a:gd name="adj2" fmla="val 16110"/>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CD49CA-E2BF-48F4-A0FB-8384F32DAD45}">
      <dsp:nvSpPr>
        <dsp:cNvPr id="0" name=""/>
        <dsp:cNvSpPr/>
      </dsp:nvSpPr>
      <dsp:spPr>
        <a:xfrm>
          <a:off x="156589" y="2443002"/>
          <a:ext cx="1408201" cy="12343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1</a:t>
          </a:r>
          <a:r>
            <a:rPr lang="en-US" sz="1500" kern="1200" baseline="30000" dirty="0" smtClean="0">
              <a:latin typeface="Times New Roman" panose="02020603050405020304" pitchFamily="18" charset="0"/>
              <a:cs typeface="Times New Roman" panose="02020603050405020304" pitchFamily="18" charset="0"/>
            </a:rPr>
            <a:t>st</a:t>
          </a:r>
          <a:r>
            <a:rPr lang="en-US" sz="1500" kern="1200" dirty="0" smtClean="0">
              <a:latin typeface="Times New Roman" panose="02020603050405020304" pitchFamily="18" charset="0"/>
              <a:cs typeface="Times New Roman" panose="02020603050405020304" pitchFamily="18" charset="0"/>
            </a:rPr>
            <a:t> &amp; 2</a:t>
          </a:r>
          <a:r>
            <a:rPr lang="en-US" sz="1500" kern="1200" baseline="30000" dirty="0" smtClean="0">
              <a:latin typeface="Times New Roman" panose="02020603050405020304" pitchFamily="18" charset="0"/>
              <a:cs typeface="Times New Roman" panose="02020603050405020304" pitchFamily="18" charset="0"/>
            </a:rPr>
            <a:t>nd</a:t>
          </a:r>
          <a:r>
            <a:rPr lang="en-US" sz="1500" kern="1200" dirty="0" smtClean="0">
              <a:latin typeface="Times New Roman" panose="02020603050405020304" pitchFamily="18" charset="0"/>
              <a:cs typeface="Times New Roman" panose="02020603050405020304" pitchFamily="18" charset="0"/>
            </a:rPr>
            <a:t> Year </a:t>
          </a:r>
          <a:r>
            <a:rPr lang="en-US" sz="1500" kern="1200" dirty="0">
              <a:latin typeface="Times New Roman" panose="02020603050405020304" pitchFamily="18" charset="0"/>
              <a:cs typeface="Times New Roman" panose="02020603050405020304" pitchFamily="18" charset="0"/>
            </a:rPr>
            <a:t>– </a:t>
          </a:r>
          <a:r>
            <a:rPr lang="en-US" sz="1500" kern="1200" dirty="0" smtClean="0">
              <a:latin typeface="Times New Roman" panose="02020603050405020304" pitchFamily="18" charset="0"/>
              <a:cs typeface="Times New Roman" panose="02020603050405020304" pitchFamily="18" charset="0"/>
            </a:rPr>
            <a:t>Research work </a:t>
          </a:r>
          <a:endParaRPr lang="en-US" sz="1500" kern="1200" dirty="0">
            <a:latin typeface="Times New Roman" panose="02020603050405020304" pitchFamily="18" charset="0"/>
            <a:cs typeface="Times New Roman" panose="02020603050405020304" pitchFamily="18" charset="0"/>
          </a:endParaRPr>
        </a:p>
      </dsp:txBody>
      <dsp:txXfrm>
        <a:off x="156589" y="2443002"/>
        <a:ext cx="1408201" cy="1234371"/>
      </dsp:txXfrm>
    </dsp:sp>
    <dsp:sp modelId="{E29CAF72-4746-4379-8B4C-6053D0D48BEE}">
      <dsp:nvSpPr>
        <dsp:cNvPr id="0" name=""/>
        <dsp:cNvSpPr/>
      </dsp:nvSpPr>
      <dsp:spPr>
        <a:xfrm>
          <a:off x="1299092" y="1862121"/>
          <a:ext cx="265698" cy="265698"/>
        </a:xfrm>
        <a:prstGeom prst="triangle">
          <a:avLst>
            <a:gd name="adj" fmla="val 100000"/>
          </a:avLst>
        </a:prstGeom>
        <a:solidFill>
          <a:schemeClr val="accent3">
            <a:hueOff val="-1232817"/>
            <a:satOff val="1256"/>
            <a:lumOff val="-23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918B65-8479-43C9-94B0-4DEE76ABFD39}">
      <dsp:nvSpPr>
        <dsp:cNvPr id="0" name=""/>
        <dsp:cNvSpPr/>
      </dsp:nvSpPr>
      <dsp:spPr>
        <a:xfrm rot="5400000">
          <a:off x="2036977" y="1550372"/>
          <a:ext cx="937396" cy="1559805"/>
        </a:xfrm>
        <a:prstGeom prst="corner">
          <a:avLst>
            <a:gd name="adj1" fmla="val 16120"/>
            <a:gd name="adj2" fmla="val 16110"/>
          </a:avLst>
        </a:prstGeom>
        <a:solidFill>
          <a:schemeClr val="accent3">
            <a:hueOff val="-2465633"/>
            <a:satOff val="2512"/>
            <a:lumOff val="-471"/>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8044E65-F6A7-4174-B606-E42544CF9BA0}">
      <dsp:nvSpPr>
        <dsp:cNvPr id="0" name=""/>
        <dsp:cNvSpPr/>
      </dsp:nvSpPr>
      <dsp:spPr>
        <a:xfrm>
          <a:off x="1880503" y="2016418"/>
          <a:ext cx="1408201" cy="12343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3</a:t>
          </a:r>
          <a:r>
            <a:rPr lang="en-US" sz="1500" kern="1200" baseline="30000" dirty="0" smtClean="0">
              <a:latin typeface="Times New Roman" panose="02020603050405020304" pitchFamily="18" charset="0"/>
              <a:cs typeface="Times New Roman" panose="02020603050405020304" pitchFamily="18" charset="0"/>
            </a:rPr>
            <a:t>rd</a:t>
          </a:r>
          <a:r>
            <a:rPr lang="en-US" sz="1500" kern="1200" dirty="0" smtClean="0">
              <a:latin typeface="Times New Roman" panose="02020603050405020304" pitchFamily="18" charset="0"/>
              <a:cs typeface="Times New Roman" panose="02020603050405020304" pitchFamily="18" charset="0"/>
            </a:rPr>
            <a:t> &amp; 4</a:t>
          </a:r>
          <a:r>
            <a:rPr lang="en-US" sz="1500" kern="1200" baseline="30000" dirty="0" smtClean="0">
              <a:latin typeface="Times New Roman" panose="02020603050405020304" pitchFamily="18" charset="0"/>
              <a:cs typeface="Times New Roman" panose="02020603050405020304" pitchFamily="18" charset="0"/>
            </a:rPr>
            <a:t>th</a:t>
          </a:r>
          <a:r>
            <a:rPr lang="en-US" sz="1500" kern="1200" dirty="0" smtClean="0">
              <a:latin typeface="Times New Roman" panose="02020603050405020304" pitchFamily="18" charset="0"/>
              <a:cs typeface="Times New Roman" panose="02020603050405020304" pitchFamily="18" charset="0"/>
            </a:rPr>
            <a:t> Year </a:t>
          </a:r>
          <a:r>
            <a:rPr lang="en-US" sz="1500" kern="1200" dirty="0">
              <a:latin typeface="Times New Roman" panose="02020603050405020304" pitchFamily="18" charset="0"/>
              <a:cs typeface="Times New Roman" panose="02020603050405020304" pitchFamily="18" charset="0"/>
            </a:rPr>
            <a:t>– </a:t>
          </a:r>
          <a:r>
            <a:rPr lang="en-US" sz="1500" kern="1200" dirty="0" smtClean="0">
              <a:latin typeface="Times New Roman" panose="02020603050405020304" pitchFamily="18" charset="0"/>
              <a:cs typeface="Times New Roman" panose="02020603050405020304" pitchFamily="18" charset="0"/>
            </a:rPr>
            <a:t>Construction Period with no significant profit</a:t>
          </a:r>
        </a:p>
      </dsp:txBody>
      <dsp:txXfrm>
        <a:off x="1880503" y="2016418"/>
        <a:ext cx="1408201" cy="1234371"/>
      </dsp:txXfrm>
    </dsp:sp>
    <dsp:sp modelId="{252660FA-AC63-4377-840B-4A867B996759}">
      <dsp:nvSpPr>
        <dsp:cNvPr id="0" name=""/>
        <dsp:cNvSpPr/>
      </dsp:nvSpPr>
      <dsp:spPr>
        <a:xfrm>
          <a:off x="3023006" y="1435537"/>
          <a:ext cx="265698" cy="265698"/>
        </a:xfrm>
        <a:prstGeom prst="triangle">
          <a:avLst>
            <a:gd name="adj" fmla="val 100000"/>
          </a:avLst>
        </a:prstGeom>
        <a:solidFill>
          <a:schemeClr val="accent3">
            <a:hueOff val="-3698450"/>
            <a:satOff val="3769"/>
            <a:lumOff val="-706"/>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E5CDED-8D77-400C-A3BA-403126B63DC9}">
      <dsp:nvSpPr>
        <dsp:cNvPr id="0" name=""/>
        <dsp:cNvSpPr/>
      </dsp:nvSpPr>
      <dsp:spPr>
        <a:xfrm rot="5400000">
          <a:off x="3760891" y="1123788"/>
          <a:ext cx="937396" cy="1559805"/>
        </a:xfrm>
        <a:prstGeom prst="corner">
          <a:avLst>
            <a:gd name="adj1" fmla="val 16120"/>
            <a:gd name="adj2" fmla="val 16110"/>
          </a:avLst>
        </a:prstGeom>
        <a:solidFill>
          <a:schemeClr val="accent3">
            <a:hueOff val="-4931266"/>
            <a:satOff val="5025"/>
            <a:lumOff val="-94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111A317-18CF-470C-ADD5-0BC96059FA84}">
      <dsp:nvSpPr>
        <dsp:cNvPr id="0" name=""/>
        <dsp:cNvSpPr/>
      </dsp:nvSpPr>
      <dsp:spPr>
        <a:xfrm>
          <a:off x="3604417" y="1589833"/>
          <a:ext cx="1408201" cy="12343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5</a:t>
          </a:r>
          <a:r>
            <a:rPr lang="en-US" sz="1500" kern="1200" baseline="30000" dirty="0" smtClean="0">
              <a:latin typeface="Times New Roman" panose="02020603050405020304" pitchFamily="18" charset="0"/>
              <a:cs typeface="Times New Roman" panose="02020603050405020304" pitchFamily="18" charset="0"/>
            </a:rPr>
            <a:t>th</a:t>
          </a:r>
          <a:r>
            <a:rPr lang="en-US" sz="1500" kern="1200" dirty="0" smtClean="0">
              <a:latin typeface="Times New Roman" panose="02020603050405020304" pitchFamily="18" charset="0"/>
              <a:cs typeface="Times New Roman" panose="02020603050405020304" pitchFamily="18" charset="0"/>
            </a:rPr>
            <a:t> Year Onward </a:t>
          </a:r>
          <a:r>
            <a:rPr lang="en-US" sz="1500" kern="1200" dirty="0">
              <a:latin typeface="Times New Roman" panose="02020603050405020304" pitchFamily="18" charset="0"/>
              <a:cs typeface="Times New Roman" panose="02020603050405020304" pitchFamily="18" charset="0"/>
            </a:rPr>
            <a:t>– </a:t>
          </a:r>
          <a:r>
            <a:rPr lang="en-US" sz="1500" kern="1200" dirty="0" smtClean="0">
              <a:latin typeface="Times New Roman" panose="02020603050405020304" pitchFamily="18" charset="0"/>
              <a:cs typeface="Times New Roman" panose="02020603050405020304" pitchFamily="18" charset="0"/>
            </a:rPr>
            <a:t>Generating Profit for further operation</a:t>
          </a:r>
        </a:p>
      </dsp:txBody>
      <dsp:txXfrm>
        <a:off x="3604417" y="1589833"/>
        <a:ext cx="1408201" cy="1234371"/>
      </dsp:txXfrm>
    </dsp:sp>
    <dsp:sp modelId="{4167E434-F92A-4EAE-88C2-6ABDF813C04A}">
      <dsp:nvSpPr>
        <dsp:cNvPr id="0" name=""/>
        <dsp:cNvSpPr/>
      </dsp:nvSpPr>
      <dsp:spPr>
        <a:xfrm>
          <a:off x="4746920" y="1008953"/>
          <a:ext cx="265698" cy="265698"/>
        </a:xfrm>
        <a:prstGeom prst="triangle">
          <a:avLst>
            <a:gd name="adj" fmla="val 100000"/>
          </a:avLst>
        </a:prstGeom>
        <a:solidFill>
          <a:schemeClr val="accent3">
            <a:hueOff val="-6164083"/>
            <a:satOff val="6281"/>
            <a:lumOff val="-1177"/>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F4D9357-7147-4C39-961D-3C1D3261DFCF}">
      <dsp:nvSpPr>
        <dsp:cNvPr id="0" name=""/>
        <dsp:cNvSpPr/>
      </dsp:nvSpPr>
      <dsp:spPr>
        <a:xfrm rot="5400000">
          <a:off x="5484805" y="697203"/>
          <a:ext cx="937396" cy="1559805"/>
        </a:xfrm>
        <a:prstGeom prst="corner">
          <a:avLst>
            <a:gd name="adj1" fmla="val 16120"/>
            <a:gd name="adj2" fmla="val 16110"/>
          </a:avLst>
        </a:prstGeom>
        <a:solidFill>
          <a:schemeClr val="accent3">
            <a:hueOff val="-7396900"/>
            <a:satOff val="7537"/>
            <a:lumOff val="-141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7E49DD6-AAD5-4D17-AB50-3918C2C7A3C9}">
      <dsp:nvSpPr>
        <dsp:cNvPr id="0" name=""/>
        <dsp:cNvSpPr/>
      </dsp:nvSpPr>
      <dsp:spPr>
        <a:xfrm>
          <a:off x="5328330" y="1163249"/>
          <a:ext cx="1408201" cy="12343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6</a:t>
          </a:r>
          <a:r>
            <a:rPr lang="en-US" sz="1500" kern="1200" baseline="30000" dirty="0" smtClean="0">
              <a:latin typeface="Times New Roman" panose="02020603050405020304" pitchFamily="18" charset="0"/>
              <a:cs typeface="Times New Roman" panose="02020603050405020304" pitchFamily="18" charset="0"/>
            </a:rPr>
            <a:t>th</a:t>
          </a:r>
          <a:r>
            <a:rPr lang="en-US" sz="1500" kern="1200" dirty="0" smtClean="0">
              <a:latin typeface="Times New Roman" panose="02020603050405020304" pitchFamily="18" charset="0"/>
              <a:cs typeface="Times New Roman" panose="02020603050405020304" pitchFamily="18" charset="0"/>
            </a:rPr>
            <a:t> &amp; 7</a:t>
          </a:r>
          <a:r>
            <a:rPr lang="en-US" sz="1500" kern="1200" baseline="30000" dirty="0" smtClean="0">
              <a:latin typeface="Times New Roman" panose="02020603050405020304" pitchFamily="18" charset="0"/>
              <a:cs typeface="Times New Roman" panose="02020603050405020304" pitchFamily="18" charset="0"/>
            </a:rPr>
            <a:t>th</a:t>
          </a:r>
          <a:r>
            <a:rPr lang="en-US" sz="1500" kern="1200" dirty="0" smtClean="0">
              <a:latin typeface="Times New Roman" panose="02020603050405020304" pitchFamily="18" charset="0"/>
              <a:cs typeface="Times New Roman" panose="02020603050405020304" pitchFamily="18" charset="0"/>
            </a:rPr>
            <a:t>  </a:t>
          </a:r>
          <a:r>
            <a:rPr lang="en-US" sz="1500" kern="1200" dirty="0">
              <a:latin typeface="Times New Roman" panose="02020603050405020304" pitchFamily="18" charset="0"/>
              <a:cs typeface="Times New Roman" panose="02020603050405020304" pitchFamily="18" charset="0"/>
            </a:rPr>
            <a:t>Year – </a:t>
          </a:r>
          <a:r>
            <a:rPr lang="en-US" sz="1500" kern="1200" dirty="0" smtClean="0">
              <a:latin typeface="Times New Roman" panose="02020603050405020304" pitchFamily="18" charset="0"/>
              <a:cs typeface="Times New Roman" panose="02020603050405020304" pitchFamily="18" charset="0"/>
            </a:rPr>
            <a:t>Tie ups with Govt. for Rural Construction Project</a:t>
          </a:r>
        </a:p>
      </dsp:txBody>
      <dsp:txXfrm>
        <a:off x="5328330" y="1163249"/>
        <a:ext cx="1408201" cy="1234371"/>
      </dsp:txXfrm>
    </dsp:sp>
    <dsp:sp modelId="{17195D92-9071-4A09-8EEC-653554FF8C5C}">
      <dsp:nvSpPr>
        <dsp:cNvPr id="0" name=""/>
        <dsp:cNvSpPr/>
      </dsp:nvSpPr>
      <dsp:spPr>
        <a:xfrm>
          <a:off x="6470833" y="582369"/>
          <a:ext cx="265698" cy="265698"/>
        </a:xfrm>
        <a:prstGeom prst="triangle">
          <a:avLst>
            <a:gd name="adj" fmla="val 100000"/>
          </a:avLst>
        </a:prstGeom>
        <a:solidFill>
          <a:schemeClr val="accent3">
            <a:hueOff val="-8629716"/>
            <a:satOff val="8793"/>
            <a:lumOff val="-1648"/>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A21C06E-BE9A-4BCD-BB20-DB3614BAF7FA}">
      <dsp:nvSpPr>
        <dsp:cNvPr id="0" name=""/>
        <dsp:cNvSpPr/>
      </dsp:nvSpPr>
      <dsp:spPr>
        <a:xfrm rot="5400000">
          <a:off x="7208719" y="270619"/>
          <a:ext cx="937396" cy="1559805"/>
        </a:xfrm>
        <a:prstGeom prst="corner">
          <a:avLst>
            <a:gd name="adj1" fmla="val 16120"/>
            <a:gd name="adj2" fmla="val 16110"/>
          </a:avLst>
        </a:prstGeom>
        <a:solidFill>
          <a:schemeClr val="accent3">
            <a:hueOff val="-9862533"/>
            <a:satOff val="10050"/>
            <a:lumOff val="-1883"/>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2014544-F176-4210-95B7-3F9FDB14E9D0}">
      <dsp:nvSpPr>
        <dsp:cNvPr id="0" name=""/>
        <dsp:cNvSpPr/>
      </dsp:nvSpPr>
      <dsp:spPr>
        <a:xfrm>
          <a:off x="7052244" y="736665"/>
          <a:ext cx="1408201" cy="12343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8</a:t>
          </a:r>
          <a:r>
            <a:rPr lang="en-US" sz="1500" kern="1200" baseline="30000" dirty="0" smtClean="0">
              <a:latin typeface="Times New Roman" panose="02020603050405020304" pitchFamily="18" charset="0"/>
              <a:cs typeface="Times New Roman" panose="02020603050405020304" pitchFamily="18" charset="0"/>
            </a:rPr>
            <a:t>th</a:t>
          </a:r>
          <a:r>
            <a:rPr lang="en-US" sz="1500" kern="1200" dirty="0" smtClean="0">
              <a:latin typeface="Times New Roman" panose="02020603050405020304" pitchFamily="18" charset="0"/>
              <a:cs typeface="Times New Roman" panose="02020603050405020304" pitchFamily="18" charset="0"/>
            </a:rPr>
            <a:t> &amp; 9</a:t>
          </a:r>
          <a:r>
            <a:rPr lang="en-US" sz="1500" kern="1200" baseline="30000" dirty="0" smtClean="0">
              <a:latin typeface="Times New Roman" panose="02020603050405020304" pitchFamily="18" charset="0"/>
              <a:cs typeface="Times New Roman" panose="02020603050405020304" pitchFamily="18" charset="0"/>
            </a:rPr>
            <a:t>th</a:t>
          </a:r>
          <a:r>
            <a:rPr lang="en-US" sz="1500" kern="1200" dirty="0" smtClean="0">
              <a:latin typeface="Times New Roman" panose="02020603050405020304" pitchFamily="18" charset="0"/>
              <a:cs typeface="Times New Roman" panose="02020603050405020304" pitchFamily="18" charset="0"/>
            </a:rPr>
            <a:t> Year- </a:t>
          </a:r>
          <a:r>
            <a:rPr lang="en-US" sz="1500" kern="1200" dirty="0">
              <a:latin typeface="Times New Roman" panose="02020603050405020304" pitchFamily="18" charset="0"/>
              <a:cs typeface="Times New Roman" panose="02020603050405020304" pitchFamily="18" charset="0"/>
            </a:rPr>
            <a:t>Finding new ways to create bricks</a:t>
          </a:r>
        </a:p>
      </dsp:txBody>
      <dsp:txXfrm>
        <a:off x="7052244" y="736665"/>
        <a:ext cx="1408201" cy="1234371"/>
      </dsp:txXfrm>
    </dsp:sp>
    <dsp:sp modelId="{628E6E78-D1FB-4EE9-8175-EC02BA67C5E0}">
      <dsp:nvSpPr>
        <dsp:cNvPr id="0" name=""/>
        <dsp:cNvSpPr/>
      </dsp:nvSpPr>
      <dsp:spPr>
        <a:xfrm>
          <a:off x="8194747" y="155785"/>
          <a:ext cx="265698" cy="265698"/>
        </a:xfrm>
        <a:prstGeom prst="triangle">
          <a:avLst>
            <a:gd name="adj" fmla="val 100000"/>
          </a:avLst>
        </a:prstGeom>
        <a:solidFill>
          <a:schemeClr val="accent3">
            <a:hueOff val="-11095349"/>
            <a:satOff val="11306"/>
            <a:lumOff val="-2119"/>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EE6D9C2-C70F-4330-B8AE-32046FC25128}">
      <dsp:nvSpPr>
        <dsp:cNvPr id="0" name=""/>
        <dsp:cNvSpPr/>
      </dsp:nvSpPr>
      <dsp:spPr>
        <a:xfrm rot="5400000">
          <a:off x="8932632" y="-155964"/>
          <a:ext cx="937396" cy="1559805"/>
        </a:xfrm>
        <a:prstGeom prst="corner">
          <a:avLst>
            <a:gd name="adj1" fmla="val 16120"/>
            <a:gd name="adj2" fmla="val 16110"/>
          </a:avLst>
        </a:prstGeom>
        <a:solidFill>
          <a:schemeClr val="accent3">
            <a:hueOff val="-12328166"/>
            <a:satOff val="12562"/>
            <a:lumOff val="-235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F2460F1-25C5-4596-8111-A8EB71A5FCE4}">
      <dsp:nvSpPr>
        <dsp:cNvPr id="0" name=""/>
        <dsp:cNvSpPr/>
      </dsp:nvSpPr>
      <dsp:spPr>
        <a:xfrm>
          <a:off x="8776158" y="310081"/>
          <a:ext cx="1408201" cy="12343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10</a:t>
          </a:r>
          <a:r>
            <a:rPr lang="en-US" sz="1500" kern="1200" baseline="30000" dirty="0" smtClean="0">
              <a:latin typeface="Times New Roman" panose="02020603050405020304" pitchFamily="18" charset="0"/>
              <a:cs typeface="Times New Roman" panose="02020603050405020304" pitchFamily="18" charset="0"/>
            </a:rPr>
            <a:t>th</a:t>
          </a:r>
          <a:r>
            <a:rPr lang="en-US" sz="1500" kern="1200" dirty="0" smtClean="0">
              <a:latin typeface="Times New Roman" panose="02020603050405020304" pitchFamily="18" charset="0"/>
              <a:cs typeface="Times New Roman" panose="02020603050405020304" pitchFamily="18" charset="0"/>
            </a:rPr>
            <a:t> Year- </a:t>
          </a:r>
          <a:r>
            <a:rPr lang="en-US" sz="1500" kern="1200" dirty="0">
              <a:latin typeface="Times New Roman" panose="02020603050405020304" pitchFamily="18" charset="0"/>
              <a:cs typeface="Times New Roman" panose="02020603050405020304" pitchFamily="18" charset="0"/>
            </a:rPr>
            <a:t>Enter into new markets and product lines</a:t>
          </a:r>
        </a:p>
      </dsp:txBody>
      <dsp:txXfrm>
        <a:off x="8776158" y="310081"/>
        <a:ext cx="1408201" cy="12343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C8B4C-37EB-4D6D-90AB-0E1273D1EF89}">
      <dsp:nvSpPr>
        <dsp:cNvPr id="0" name=""/>
        <dsp:cNvSpPr/>
      </dsp:nvSpPr>
      <dsp:spPr>
        <a:xfrm>
          <a:off x="3164" y="575593"/>
          <a:ext cx="3085638" cy="1234255"/>
        </a:xfrm>
        <a:prstGeom prst="rect">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N" sz="20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TECHNICAL RISK</a:t>
          </a:r>
        </a:p>
      </dsp:txBody>
      <dsp:txXfrm>
        <a:off x="3164" y="575593"/>
        <a:ext cx="3085638" cy="1234255"/>
      </dsp:txXfrm>
    </dsp:sp>
    <dsp:sp modelId="{3440929D-D13F-491D-9896-D31DD3F23D92}">
      <dsp:nvSpPr>
        <dsp:cNvPr id="0" name=""/>
        <dsp:cNvSpPr/>
      </dsp:nvSpPr>
      <dsp:spPr>
        <a:xfrm>
          <a:off x="3164" y="1768809"/>
          <a:ext cx="3085638" cy="3033224"/>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Control of harmful gases (during recycling process)</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Lack of skills/expertise.</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Machinery Failure.</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Technology – advances provide opportunity or threaten existing products</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Cyber Risk &amp; Data Security</a:t>
          </a:r>
        </a:p>
        <a:p>
          <a:pPr marL="171450" lvl="1" indent="-171450" algn="l" defTabSz="711200">
            <a:lnSpc>
              <a:spcPct val="90000"/>
            </a:lnSpc>
            <a:spcBef>
              <a:spcPct val="0"/>
            </a:spcBef>
            <a:spcAft>
              <a:spcPct val="15000"/>
            </a:spcAft>
            <a:buChar char="••"/>
          </a:pPr>
          <a:endParaRPr lang="en-IN" sz="1600" kern="1200" dirty="0">
            <a:latin typeface="Times New Roman" panose="02020603050405020304" pitchFamily="18" charset="0"/>
            <a:cs typeface="Times New Roman" panose="02020603050405020304" pitchFamily="18" charset="0"/>
          </a:endParaRPr>
        </a:p>
      </dsp:txBody>
      <dsp:txXfrm>
        <a:off x="3164" y="1768809"/>
        <a:ext cx="3085638" cy="3033224"/>
      </dsp:txXfrm>
    </dsp:sp>
    <dsp:sp modelId="{7CF5542C-E90B-4EDF-A1B9-EBEED3E8CC80}">
      <dsp:nvSpPr>
        <dsp:cNvPr id="0" name=""/>
        <dsp:cNvSpPr/>
      </dsp:nvSpPr>
      <dsp:spPr>
        <a:xfrm>
          <a:off x="3520793" y="575593"/>
          <a:ext cx="3085638" cy="1234255"/>
        </a:xfrm>
        <a:prstGeom prst="rect">
          <a:avLst/>
        </a:prstGeom>
        <a:solidFill>
          <a:schemeClr val="accent2">
            <a:hueOff val="1681577"/>
            <a:satOff val="-1786"/>
            <a:lumOff val="137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N" sz="20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OPERATIONAL RISK</a:t>
          </a:r>
        </a:p>
      </dsp:txBody>
      <dsp:txXfrm>
        <a:off x="3520793" y="575593"/>
        <a:ext cx="3085638" cy="1234255"/>
      </dsp:txXfrm>
    </dsp:sp>
    <dsp:sp modelId="{4C1396EA-42E1-4337-9F81-D0E17E396240}">
      <dsp:nvSpPr>
        <dsp:cNvPr id="0" name=""/>
        <dsp:cNvSpPr/>
      </dsp:nvSpPr>
      <dsp:spPr>
        <a:xfrm>
          <a:off x="3520793" y="1809848"/>
          <a:ext cx="3085638" cy="3033224"/>
        </a:xfrm>
        <a:prstGeom prst="rect">
          <a:avLst/>
        </a:prstGeom>
        <a:solidFill>
          <a:schemeClr val="accent2">
            <a:tint val="40000"/>
            <a:alpha val="90000"/>
            <a:hueOff val="2091735"/>
            <a:satOff val="714"/>
            <a:lumOff val="22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Health &amp; Safety</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Environment – Natural or Business Environment</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Compliance with Regulations, laws etc.</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Assets – Risk to buildings, assets from fire, flooding</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Failure of Utilities e.g. Water, electricity</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Supply Chain Failure/Delays</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Transportation delay or damages</a:t>
          </a:r>
        </a:p>
        <a:p>
          <a:pPr marL="171450" lvl="1" indent="-171450" algn="l" defTabSz="711200">
            <a:lnSpc>
              <a:spcPct val="90000"/>
            </a:lnSpc>
            <a:spcBef>
              <a:spcPct val="0"/>
            </a:spcBef>
            <a:spcAft>
              <a:spcPct val="15000"/>
            </a:spcAft>
            <a:buChar char="••"/>
          </a:pPr>
          <a:endParaRPr lang="en-IN" sz="1600" kern="1200" dirty="0">
            <a:latin typeface="Times New Roman" panose="02020603050405020304" pitchFamily="18" charset="0"/>
            <a:cs typeface="Times New Roman" panose="02020603050405020304" pitchFamily="18" charset="0"/>
          </a:endParaRPr>
        </a:p>
      </dsp:txBody>
      <dsp:txXfrm>
        <a:off x="3520793" y="1809848"/>
        <a:ext cx="3085638" cy="3033224"/>
      </dsp:txXfrm>
    </dsp:sp>
    <dsp:sp modelId="{42BAB26E-01E4-45E5-B714-9536A49E3F3F}">
      <dsp:nvSpPr>
        <dsp:cNvPr id="0" name=""/>
        <dsp:cNvSpPr/>
      </dsp:nvSpPr>
      <dsp:spPr>
        <a:xfrm>
          <a:off x="7038421" y="575593"/>
          <a:ext cx="3085638" cy="1234255"/>
        </a:xfrm>
        <a:prstGeom prst="rect">
          <a:avLst/>
        </a:prstGeom>
        <a:solidFill>
          <a:schemeClr val="accent2">
            <a:hueOff val="3363155"/>
            <a:satOff val="-3572"/>
            <a:lumOff val="274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N" sz="20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 RISK</a:t>
          </a:r>
        </a:p>
      </dsp:txBody>
      <dsp:txXfrm>
        <a:off x="7038421" y="575593"/>
        <a:ext cx="3085638" cy="1234255"/>
      </dsp:txXfrm>
    </dsp:sp>
    <dsp:sp modelId="{C221FEC4-68A4-410E-B801-96BE4C4131E5}">
      <dsp:nvSpPr>
        <dsp:cNvPr id="0" name=""/>
        <dsp:cNvSpPr/>
      </dsp:nvSpPr>
      <dsp:spPr>
        <a:xfrm>
          <a:off x="7038421" y="1809848"/>
          <a:ext cx="3085638" cy="3033224"/>
        </a:xfrm>
        <a:prstGeom prst="rect">
          <a:avLst/>
        </a:prstGeom>
        <a:solidFill>
          <a:schemeClr val="accent2">
            <a:tint val="40000"/>
            <a:alpha val="90000"/>
            <a:hueOff val="4183470"/>
            <a:satOff val="1428"/>
            <a:lumOff val="4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Market Acceptance</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Price Risk</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Interest Rate Risk</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Equity Price Risk</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Commodity Price Risk</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Copyright theft</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Bankruptcy of Suppliers or Clients</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Client Attrition</a:t>
          </a: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Competition: Aggressive marketing.</a:t>
          </a:r>
        </a:p>
      </dsp:txBody>
      <dsp:txXfrm>
        <a:off x="7038421" y="1809848"/>
        <a:ext cx="3085638" cy="30332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2D6EC-E48C-464A-B866-6A22C78E338F}" type="datetimeFigureOut">
              <a:rPr lang="en-IN" smtClean="0"/>
              <a:t>25-02-2020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C9575-B81B-4030-A3D6-F5E0BC8A178E}" type="slidenum">
              <a:rPr lang="en-IN" smtClean="0"/>
              <a:t>‹#›</a:t>
            </a:fld>
            <a:endParaRPr lang="en-IN"/>
          </a:p>
        </p:txBody>
      </p:sp>
    </p:spTree>
    <p:extLst>
      <p:ext uri="{BB962C8B-B14F-4D97-AF65-F5344CB8AC3E}">
        <p14:creationId xmlns:p14="http://schemas.microsoft.com/office/powerpoint/2010/main" val="298293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240D8F7-6CF0-4085-86E8-A0D74A7AA891}" type="datetimeFigureOut">
              <a:rPr lang="en-IN" smtClean="0"/>
              <a:t>25-02-2020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9A6C56A8-42B4-4104-9688-7E085F629888}"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97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40D8F7-6CF0-4085-86E8-A0D74A7AA891}" type="datetimeFigureOut">
              <a:rPr lang="en-IN" smtClean="0"/>
              <a:t>25-02-2020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6C56A8-42B4-4104-9688-7E085F629888}" type="slidenum">
              <a:rPr lang="en-IN" smtClean="0"/>
              <a:t>‹#›</a:t>
            </a:fld>
            <a:endParaRPr lang="en-IN"/>
          </a:p>
        </p:txBody>
      </p:sp>
    </p:spTree>
    <p:extLst>
      <p:ext uri="{BB962C8B-B14F-4D97-AF65-F5344CB8AC3E}">
        <p14:creationId xmlns:p14="http://schemas.microsoft.com/office/powerpoint/2010/main" val="144692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40D8F7-6CF0-4085-86E8-A0D74A7AA891}" type="datetimeFigureOut">
              <a:rPr lang="en-IN" smtClean="0"/>
              <a:t>25-02-2020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6C56A8-42B4-4104-9688-7E085F629888}"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08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40D8F7-6CF0-4085-86E8-A0D74A7AA891}" type="datetimeFigureOut">
              <a:rPr lang="en-IN" smtClean="0"/>
              <a:t>25-02-2020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6C56A8-42B4-4104-9688-7E085F629888}"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24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40D8F7-6CF0-4085-86E8-A0D74A7AA891}" type="datetimeFigureOut">
              <a:rPr lang="en-IN" smtClean="0"/>
              <a:t>25-02-2020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6C56A8-42B4-4104-9688-7E085F629888}" type="slidenum">
              <a:rPr lang="en-IN" smtClean="0"/>
              <a:t>‹#›</a:t>
            </a:fld>
            <a:endParaRPr lang="en-IN"/>
          </a:p>
        </p:txBody>
      </p:sp>
    </p:spTree>
    <p:extLst>
      <p:ext uri="{BB962C8B-B14F-4D97-AF65-F5344CB8AC3E}">
        <p14:creationId xmlns:p14="http://schemas.microsoft.com/office/powerpoint/2010/main" val="253891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40D8F7-6CF0-4085-86E8-A0D74A7AA891}" type="datetimeFigureOut">
              <a:rPr lang="en-IN" smtClean="0"/>
              <a:t>25-02-2020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6C56A8-42B4-4104-9688-7E085F629888}"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717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40D8F7-6CF0-4085-86E8-A0D74A7AA891}" type="datetimeFigureOut">
              <a:rPr lang="en-IN" smtClean="0"/>
              <a:t>25-02-2020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6C56A8-42B4-4104-9688-7E085F629888}"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058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0D8F7-6CF0-4085-86E8-A0D74A7AA891}" type="datetimeFigureOut">
              <a:rPr lang="en-IN" smtClean="0"/>
              <a:t>25-02-2020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6C56A8-42B4-4104-9688-7E085F629888}"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800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0D8F7-6CF0-4085-86E8-A0D74A7AA891}" type="datetimeFigureOut">
              <a:rPr lang="en-IN" smtClean="0"/>
              <a:t>25-02-2020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6C56A8-42B4-4104-9688-7E085F629888}"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56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0D8F7-6CF0-4085-86E8-A0D74A7AA891}" type="datetimeFigureOut">
              <a:rPr lang="en-IN" smtClean="0"/>
              <a:t>25-02-2020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6C56A8-42B4-4104-9688-7E085F629888}" type="slidenum">
              <a:rPr lang="en-IN" smtClean="0"/>
              <a:t>‹#›</a:t>
            </a:fld>
            <a:endParaRPr lang="en-IN"/>
          </a:p>
        </p:txBody>
      </p:sp>
    </p:spTree>
    <p:extLst>
      <p:ext uri="{BB962C8B-B14F-4D97-AF65-F5344CB8AC3E}">
        <p14:creationId xmlns:p14="http://schemas.microsoft.com/office/powerpoint/2010/main" val="260090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40D8F7-6CF0-4085-86E8-A0D74A7AA891}" type="datetimeFigureOut">
              <a:rPr lang="en-IN" smtClean="0"/>
              <a:t>25-02-2020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6C56A8-42B4-4104-9688-7E085F629888}"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8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40D8F7-6CF0-4085-86E8-A0D74A7AA891}" type="datetimeFigureOut">
              <a:rPr lang="en-IN" smtClean="0"/>
              <a:t>25-02-2020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6C56A8-42B4-4104-9688-7E085F629888}" type="slidenum">
              <a:rPr lang="en-IN" smtClean="0"/>
              <a:t>‹#›</a:t>
            </a:fld>
            <a:endParaRPr lang="en-IN"/>
          </a:p>
        </p:txBody>
      </p:sp>
    </p:spTree>
    <p:extLst>
      <p:ext uri="{BB962C8B-B14F-4D97-AF65-F5344CB8AC3E}">
        <p14:creationId xmlns:p14="http://schemas.microsoft.com/office/powerpoint/2010/main" val="191581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40D8F7-6CF0-4085-86E8-A0D74A7AA891}" type="datetimeFigureOut">
              <a:rPr lang="en-IN" smtClean="0"/>
              <a:t>25-02-2020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A6C56A8-42B4-4104-9688-7E085F629888}"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6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40D8F7-6CF0-4085-86E8-A0D74A7AA891}" type="datetimeFigureOut">
              <a:rPr lang="en-IN" smtClean="0"/>
              <a:t>25-02-2020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A6C56A8-42B4-4104-9688-7E085F629888}"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9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0D8F7-6CF0-4085-86E8-A0D74A7AA891}" type="datetimeFigureOut">
              <a:rPr lang="en-IN" smtClean="0"/>
              <a:t>25-02-2020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A6C56A8-42B4-4104-9688-7E085F629888}" type="slidenum">
              <a:rPr lang="en-IN" smtClean="0"/>
              <a:t>‹#›</a:t>
            </a:fld>
            <a:endParaRPr lang="en-IN"/>
          </a:p>
        </p:txBody>
      </p:sp>
    </p:spTree>
    <p:extLst>
      <p:ext uri="{BB962C8B-B14F-4D97-AF65-F5344CB8AC3E}">
        <p14:creationId xmlns:p14="http://schemas.microsoft.com/office/powerpoint/2010/main" val="87312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40D8F7-6CF0-4085-86E8-A0D74A7AA891}" type="datetimeFigureOut">
              <a:rPr lang="en-IN" smtClean="0"/>
              <a:t>25-02-2020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6C56A8-42B4-4104-9688-7E085F629888}"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0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40D8F7-6CF0-4085-86E8-A0D74A7AA891}" type="datetimeFigureOut">
              <a:rPr lang="en-IN" smtClean="0"/>
              <a:t>25-02-2020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6C56A8-42B4-4104-9688-7E085F629888}" type="slidenum">
              <a:rPr lang="en-IN" smtClean="0"/>
              <a:t>‹#›</a:t>
            </a:fld>
            <a:endParaRPr lang="en-IN"/>
          </a:p>
        </p:txBody>
      </p:sp>
    </p:spTree>
    <p:extLst>
      <p:ext uri="{BB962C8B-B14F-4D97-AF65-F5344CB8AC3E}">
        <p14:creationId xmlns:p14="http://schemas.microsoft.com/office/powerpoint/2010/main" val="54161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93000"/>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40D8F7-6CF0-4085-86E8-A0D74A7AA891}" type="datetimeFigureOut">
              <a:rPr lang="en-IN" smtClean="0"/>
              <a:t>25-02-2020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6C56A8-42B4-4104-9688-7E085F629888}" type="slidenum">
              <a:rPr lang="en-IN" smtClean="0"/>
              <a:t>‹#›</a:t>
            </a:fld>
            <a:endParaRPr lang="en-IN"/>
          </a:p>
        </p:txBody>
      </p:sp>
    </p:spTree>
    <p:extLst>
      <p:ext uri="{BB962C8B-B14F-4D97-AF65-F5344CB8AC3E}">
        <p14:creationId xmlns:p14="http://schemas.microsoft.com/office/powerpoint/2010/main" val="2728731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C4DF-FE4C-4782-8ECE-620681A43919}"/>
              </a:ext>
            </a:extLst>
          </p:cNvPr>
          <p:cNvSpPr>
            <a:spLocks noGrp="1"/>
          </p:cNvSpPr>
          <p:nvPr>
            <p:ph type="ctrTitle"/>
          </p:nvPr>
        </p:nvSpPr>
        <p:spPr>
          <a:xfrm>
            <a:off x="1626741" y="2480770"/>
            <a:ext cx="9144000" cy="1021069"/>
          </a:xfrm>
        </p:spPr>
        <p:txBody>
          <a:bodyPr>
            <a:normAutofit fontScale="90000"/>
          </a:bodyPr>
          <a:lstStyle/>
          <a:p>
            <a:r>
              <a:rPr lang="en-US" sz="6600" b="1" i="1" u="sng"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PLASTIC BRICKS</a:t>
            </a:r>
            <a:endParaRPr lang="en-IN" sz="6600" b="1" i="1" u="sng"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1614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4F26-87E6-4693-93F6-1F048A18692A}"/>
              </a:ext>
            </a:extLst>
          </p:cNvPr>
          <p:cNvSpPr>
            <a:spLocks noGrp="1"/>
          </p:cNvSpPr>
          <p:nvPr>
            <p:ph type="title"/>
          </p:nvPr>
        </p:nvSpPr>
        <p:spPr>
          <a:xfrm>
            <a:off x="3301429" y="1089061"/>
            <a:ext cx="5589141" cy="986319"/>
          </a:xfrm>
        </p:spPr>
        <p:txBody>
          <a:bodyPr/>
          <a:lstStyle/>
          <a:p>
            <a:r>
              <a:rPr lang="en-IN"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Product</a:t>
            </a:r>
          </a:p>
        </p:txBody>
      </p:sp>
      <p:graphicFrame>
        <p:nvGraphicFramePr>
          <p:cNvPr id="4" name="Diagram 3">
            <a:extLst>
              <a:ext uri="{FF2B5EF4-FFF2-40B4-BE49-F238E27FC236}">
                <a16:creationId xmlns:a16="http://schemas.microsoft.com/office/drawing/2014/main" id="{825083EC-C7F4-4647-A2DF-A38B5CA8E138}"/>
              </a:ext>
            </a:extLst>
          </p:cNvPr>
          <p:cNvGraphicFramePr/>
          <p:nvPr>
            <p:extLst>
              <p:ext uri="{D42A27DB-BD31-4B8C-83A1-F6EECF244321}">
                <p14:modId xmlns:p14="http://schemas.microsoft.com/office/powerpoint/2010/main" val="3503830805"/>
              </p:ext>
            </p:extLst>
          </p:nvPr>
        </p:nvGraphicFramePr>
        <p:xfrm>
          <a:off x="1368746" y="2471411"/>
          <a:ext cx="9454508" cy="3574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3574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B332-9343-4800-80C2-468FD664A21E}"/>
              </a:ext>
            </a:extLst>
          </p:cNvPr>
          <p:cNvSpPr>
            <a:spLocks noGrp="1"/>
          </p:cNvSpPr>
          <p:nvPr>
            <p:ph type="title"/>
          </p:nvPr>
        </p:nvSpPr>
        <p:spPr/>
        <p:txBody>
          <a:bodyPr/>
          <a:lstStyle/>
          <a:p>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 </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Line</a:t>
            </a:r>
            <a:endParaRPr lang="en-IN"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F8A1628F-EE2C-4855-B0B2-FD0108A62657}"/>
              </a:ext>
            </a:extLst>
          </p:cNvPr>
          <p:cNvGraphicFramePr/>
          <p:nvPr>
            <p:extLst>
              <p:ext uri="{D42A27DB-BD31-4B8C-83A1-F6EECF244321}">
                <p14:modId xmlns:p14="http://schemas.microsoft.com/office/powerpoint/2010/main" val="2535862104"/>
              </p:ext>
            </p:extLst>
          </p:nvPr>
        </p:nvGraphicFramePr>
        <p:xfrm>
          <a:off x="1047136" y="2228916"/>
          <a:ext cx="10097728" cy="4444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5463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16AE-236C-4CF8-8A7F-966645E964E0}"/>
              </a:ext>
            </a:extLst>
          </p:cNvPr>
          <p:cNvSpPr>
            <a:spLocks noGrp="1"/>
          </p:cNvSpPr>
          <p:nvPr>
            <p:ph type="title"/>
          </p:nvPr>
        </p:nvSpPr>
        <p:spPr>
          <a:xfrm>
            <a:off x="1295401" y="696449"/>
            <a:ext cx="9601196" cy="571365"/>
          </a:xfrm>
        </p:spPr>
        <p:txBody>
          <a:bodyPr>
            <a:normAutofit fontScale="90000"/>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MVP</a:t>
            </a:r>
            <a:endParaRPr lang="en-IN"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0A89E071-2F5D-425D-9EBE-A7E66FBA8D95}"/>
              </a:ext>
            </a:extLst>
          </p:cNvPr>
          <p:cNvGraphicFramePr>
            <a:graphicFrameLocks noGrp="1"/>
          </p:cNvGraphicFramePr>
          <p:nvPr>
            <p:extLst>
              <p:ext uri="{D42A27DB-BD31-4B8C-83A1-F6EECF244321}">
                <p14:modId xmlns:p14="http://schemas.microsoft.com/office/powerpoint/2010/main" val="1218618542"/>
              </p:ext>
            </p:extLst>
          </p:nvPr>
        </p:nvGraphicFramePr>
        <p:xfrm>
          <a:off x="865238" y="1498111"/>
          <a:ext cx="10461522" cy="4663440"/>
        </p:xfrm>
        <a:graphic>
          <a:graphicData uri="http://schemas.openxmlformats.org/drawingml/2006/table">
            <a:tbl>
              <a:tblPr firstRow="1" bandRow="1">
                <a:tableStyleId>{5C22544A-7EE6-4342-B048-85BDC9FD1C3A}</a:tableStyleId>
              </a:tblPr>
              <a:tblGrid>
                <a:gridCol w="10461522">
                  <a:extLst>
                    <a:ext uri="{9D8B030D-6E8A-4147-A177-3AD203B41FA5}">
                      <a16:colId xmlns:a16="http://schemas.microsoft.com/office/drawing/2014/main" val="1723691468"/>
                    </a:ext>
                  </a:extLst>
                </a:gridCol>
              </a:tblGrid>
              <a:tr h="28219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400" b="1" kern="1200" dirty="0">
                          <a:solidFill>
                            <a:schemeClr val="lt1"/>
                          </a:solidFill>
                          <a:effectLst/>
                          <a:latin typeface="Times New Roman" panose="02020603050405020304" pitchFamily="18" charset="0"/>
                          <a:ea typeface="+mn-ea"/>
                          <a:cs typeface="Times New Roman" panose="02020603050405020304" pitchFamily="18" charset="0"/>
                        </a:rPr>
                        <a:t>User Flow:</a:t>
                      </a:r>
                    </a:p>
                  </a:txBody>
                  <a:tcPr>
                    <a:solidFill>
                      <a:schemeClr val="accent3">
                        <a:lumMod val="75000"/>
                      </a:schemeClr>
                    </a:solidFill>
                  </a:tcPr>
                </a:tc>
                <a:extLst>
                  <a:ext uri="{0D108BD9-81ED-4DB2-BD59-A6C34878D82A}">
                    <a16:rowId xmlns:a16="http://schemas.microsoft.com/office/drawing/2014/main" val="1026789237"/>
                  </a:ext>
                </a:extLst>
              </a:tr>
              <a:tr h="3409547">
                <a:tc>
                  <a:txBody>
                    <a:bodyPr/>
                    <a:lstStyle/>
                    <a:p>
                      <a:pPr marL="285750" lvl="0" indent="-285750" algn="just">
                        <a:buFont typeface="Arial" panose="020B0604020202020204" pitchFamily="34" charset="0"/>
                        <a:buChar char="•"/>
                      </a:pPr>
                      <a:r>
                        <a:rPr lang="en-IN" sz="1800" kern="1200" dirty="0">
                          <a:solidFill>
                            <a:schemeClr val="dk1"/>
                          </a:solidFill>
                          <a:effectLst/>
                          <a:latin typeface="Times New Roman" panose="02020603050405020304" pitchFamily="18" charset="0"/>
                          <a:ea typeface="+mn-ea"/>
                          <a:cs typeface="Times New Roman" panose="02020603050405020304" pitchFamily="18" charset="0"/>
                        </a:rPr>
                        <a:t>People who are thinking of constructing new homes or building.</a:t>
                      </a:r>
                    </a:p>
                    <a:p>
                      <a:pPr marL="285750" lvl="0" indent="-285750" algn="just">
                        <a:buFont typeface="Arial" panose="020B0604020202020204" pitchFamily="34" charset="0"/>
                        <a:buChar char="•"/>
                      </a:pPr>
                      <a:r>
                        <a:rPr lang="en-IN" sz="1800" kern="1200" dirty="0">
                          <a:solidFill>
                            <a:schemeClr val="dk1"/>
                          </a:solidFill>
                          <a:effectLst/>
                          <a:latin typeface="Times New Roman" panose="02020603050405020304" pitchFamily="18" charset="0"/>
                          <a:ea typeface="+mn-ea"/>
                          <a:cs typeface="Times New Roman" panose="02020603050405020304" pitchFamily="18" charset="0"/>
                        </a:rPr>
                        <a:t>People will search for construction materials out of which one is bricks.</a:t>
                      </a:r>
                    </a:p>
                    <a:p>
                      <a:pPr marL="285750" lvl="0" indent="-285750" algn="just">
                        <a:buFont typeface="Arial" panose="020B0604020202020204" pitchFamily="34" charset="0"/>
                        <a:buChar char="•"/>
                      </a:pPr>
                      <a:r>
                        <a:rPr lang="en-IN" sz="1800" kern="1200" dirty="0">
                          <a:solidFill>
                            <a:schemeClr val="dk1"/>
                          </a:solidFill>
                          <a:effectLst/>
                          <a:latin typeface="Times New Roman" panose="02020603050405020304" pitchFamily="18" charset="0"/>
                          <a:ea typeface="+mn-ea"/>
                          <a:cs typeface="Times New Roman" panose="02020603050405020304" pitchFamily="18" charset="0"/>
                        </a:rPr>
                        <a:t>People will research for best, durable with customization bricks within the budget in the market. Building houses or any properties is huge investment. So, people think that it will long-lasting and they do not require to invest again &amp; again.</a:t>
                      </a:r>
                    </a:p>
                    <a:p>
                      <a:pPr marL="285750" lvl="0" indent="-285750" algn="just">
                        <a:buFont typeface="Arial" panose="020B0604020202020204" pitchFamily="34" charset="0"/>
                        <a:buChar char="•"/>
                      </a:pPr>
                      <a:r>
                        <a:rPr lang="en-IN" sz="1800" kern="1200" dirty="0">
                          <a:solidFill>
                            <a:schemeClr val="dk1"/>
                          </a:solidFill>
                          <a:effectLst/>
                          <a:latin typeface="Times New Roman" panose="02020603050405020304" pitchFamily="18" charset="0"/>
                          <a:ea typeface="+mn-ea"/>
                          <a:cs typeface="Times New Roman" panose="02020603050405020304" pitchFamily="18" charset="0"/>
                        </a:rPr>
                        <a:t>Since our product is more durable than other conventional products in the market and is also priced reasonably, user might choose our product.</a:t>
                      </a:r>
                    </a:p>
                    <a:p>
                      <a:pPr marL="285750" lvl="0" indent="-285750" algn="just">
                        <a:buFont typeface="Arial" panose="020B0604020202020204" pitchFamily="34" charset="0"/>
                        <a:buChar char="•"/>
                      </a:pPr>
                      <a:r>
                        <a:rPr lang="en-IN" sz="1800" kern="1200" dirty="0">
                          <a:solidFill>
                            <a:schemeClr val="dk1"/>
                          </a:solidFill>
                          <a:effectLst/>
                          <a:latin typeface="Times New Roman" panose="02020603050405020304" pitchFamily="18" charset="0"/>
                          <a:ea typeface="+mn-ea"/>
                          <a:cs typeface="Times New Roman" panose="02020603050405020304" pitchFamily="18" charset="0"/>
                        </a:rPr>
                        <a:t>User can select our product from our distributers and partnered constructions material retailers.</a:t>
                      </a:r>
                    </a:p>
                    <a:p>
                      <a:pPr marL="285750" lvl="0" indent="-285750" algn="just">
                        <a:buFont typeface="Arial" panose="020B0604020202020204" pitchFamily="34" charset="0"/>
                        <a:buChar char="•"/>
                      </a:pPr>
                      <a:r>
                        <a:rPr lang="en-IN" sz="1800" kern="1200" dirty="0">
                          <a:solidFill>
                            <a:schemeClr val="dk1"/>
                          </a:solidFill>
                          <a:effectLst/>
                          <a:latin typeface="Times New Roman" panose="02020603050405020304" pitchFamily="18" charset="0"/>
                          <a:ea typeface="+mn-ea"/>
                          <a:cs typeface="Times New Roman" panose="02020603050405020304" pitchFamily="18" charset="0"/>
                        </a:rPr>
                        <a:t>When cemented or clay bricks are used, if someone wants to modified their properties those bricks get damaged during process and they have to invest again on bricks but with our products these aspects are also be prevented.</a:t>
                      </a:r>
                    </a:p>
                    <a:p>
                      <a:r>
                        <a:rPr lang="en-IN"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en-IN"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en-IN" sz="1800" kern="1200" dirty="0">
                          <a:solidFill>
                            <a:schemeClr val="dk1"/>
                          </a:solidFill>
                          <a:effectLst/>
                          <a:latin typeface="Times New Roman" panose="02020603050405020304" pitchFamily="18" charset="0"/>
                          <a:ea typeface="+mn-ea"/>
                          <a:cs typeface="Times New Roman" panose="02020603050405020304" pitchFamily="18" charset="0"/>
                        </a:rPr>
                        <a:t>Finally for our ecosystem, it's everyone's responsibility to make it less harmful for our future generation. So, it's every user's responsibility that they involve in buying those products which are eco-friendly to our surrounding. </a:t>
                      </a:r>
                      <a:endParaRPr lang="en-IN"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0295432"/>
                  </a:ext>
                </a:extLst>
              </a:tr>
            </a:tbl>
          </a:graphicData>
        </a:graphic>
      </p:graphicFrame>
    </p:spTree>
    <p:extLst>
      <p:ext uri="{BB962C8B-B14F-4D97-AF65-F5344CB8AC3E}">
        <p14:creationId xmlns:p14="http://schemas.microsoft.com/office/powerpoint/2010/main" val="1457890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A3C4-CF9B-4833-B1B7-FAD5ED63C691}"/>
              </a:ext>
            </a:extLst>
          </p:cNvPr>
          <p:cNvSpPr>
            <a:spLocks noGrp="1"/>
          </p:cNvSpPr>
          <p:nvPr>
            <p:ph type="title"/>
          </p:nvPr>
        </p:nvSpPr>
        <p:spPr>
          <a:xfrm>
            <a:off x="1295401" y="656165"/>
            <a:ext cx="9601196" cy="651933"/>
          </a:xfrm>
        </p:spPr>
        <p:txBody>
          <a:bodyPr>
            <a:normAutofit fontScale="90000"/>
          </a:bodyPr>
          <a:lstStyle/>
          <a:p>
            <a:r>
              <a:rPr lang="en-IN"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Model </a:t>
            </a:r>
            <a:endParaRPr lang="en-IN"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7899D6FF-9CB7-43FC-BE2D-9AA75926CB1B}"/>
              </a:ext>
            </a:extLst>
          </p:cNvPr>
          <p:cNvGraphicFramePr/>
          <p:nvPr>
            <p:extLst>
              <p:ext uri="{D42A27DB-BD31-4B8C-83A1-F6EECF244321}">
                <p14:modId xmlns:p14="http://schemas.microsoft.com/office/powerpoint/2010/main" val="3235760485"/>
              </p:ext>
            </p:extLst>
          </p:nvPr>
        </p:nvGraphicFramePr>
        <p:xfrm>
          <a:off x="983226" y="1308098"/>
          <a:ext cx="101272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808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3173A8-2758-4F06-BFB1-B1DAA6D9ED14}"/>
              </a:ext>
            </a:extLst>
          </p:cNvPr>
          <p:cNvSpPr>
            <a:spLocks noGrp="1"/>
          </p:cNvSpPr>
          <p:nvPr>
            <p:ph type="title"/>
          </p:nvPr>
        </p:nvSpPr>
        <p:spPr>
          <a:xfrm>
            <a:off x="852951" y="831073"/>
            <a:ext cx="9601196" cy="443545"/>
          </a:xfrm>
        </p:spPr>
        <p:txBody>
          <a:bodyPr>
            <a:normAutofit fontScale="90000"/>
          </a:bodyPr>
          <a:lstStyle/>
          <a:p>
            <a:pPr algn="l"/>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Continued…</a:t>
            </a:r>
            <a:endParaRPr lang="en-IN"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144B2AD2-B0B4-44DD-BBA0-0A3800B8F4C1}"/>
              </a:ext>
            </a:extLst>
          </p:cNvPr>
          <p:cNvGraphicFramePr/>
          <p:nvPr>
            <p:extLst>
              <p:ext uri="{D42A27DB-BD31-4B8C-83A1-F6EECF244321}">
                <p14:modId xmlns:p14="http://schemas.microsoft.com/office/powerpoint/2010/main" val="3691220328"/>
              </p:ext>
            </p:extLst>
          </p:nvPr>
        </p:nvGraphicFramePr>
        <p:xfrm>
          <a:off x="1973826" y="1540090"/>
          <a:ext cx="8244348" cy="4810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9691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latin typeface="Times New Roman" panose="02020603050405020304" pitchFamily="18" charset="0"/>
                <a:cs typeface="Times New Roman" panose="02020603050405020304" pitchFamily="18" charset="0"/>
              </a:rPr>
              <a:t>Team</a:t>
            </a:r>
          </a:p>
        </p:txBody>
      </p:sp>
      <p:sp>
        <p:nvSpPr>
          <p:cNvPr id="3" name="Text Placeholder 2"/>
          <p:cNvSpPr>
            <a:spLocks noGrp="1"/>
          </p:cNvSpPr>
          <p:nvPr>
            <p:ph type="body" idx="1"/>
          </p:nvPr>
        </p:nvSpPr>
        <p:spPr>
          <a:xfrm>
            <a:off x="1295400" y="2354580"/>
            <a:ext cx="4718304" cy="880215"/>
          </a:xfrm>
        </p:spPr>
        <p:txBody>
          <a:bodyPr/>
          <a:lstStyle/>
          <a:p>
            <a:r>
              <a:rPr lang="en-IN" b="1" dirty="0">
                <a:latin typeface="Times New Roman" panose="02020603050405020304" pitchFamily="18" charset="0"/>
                <a:cs typeface="Times New Roman" panose="02020603050405020304" pitchFamily="18" charset="0"/>
              </a:rPr>
              <a:t>Founders &amp; Management</a:t>
            </a:r>
          </a:p>
        </p:txBody>
      </p:sp>
      <p:sp>
        <p:nvSpPr>
          <p:cNvPr id="4" name="Content Placeholder 3"/>
          <p:cNvSpPr>
            <a:spLocks noGrp="1"/>
          </p:cNvSpPr>
          <p:nvPr>
            <p:ph sz="half" idx="2"/>
          </p:nvPr>
        </p:nvSpPr>
        <p:spPr>
          <a:xfrm>
            <a:off x="1318260" y="3403282"/>
            <a:ext cx="4718304" cy="2632605"/>
          </a:xfrm>
        </p:spPr>
        <p:txBody>
          <a:bodyPr/>
          <a:lstStyle/>
          <a:p>
            <a:r>
              <a:rPr lang="en-US" dirty="0"/>
              <a:t>Vivek Kumar Singh (CEO)</a:t>
            </a:r>
          </a:p>
          <a:p>
            <a:r>
              <a:rPr lang="en-US" dirty="0" err="1"/>
              <a:t>Vidit</a:t>
            </a:r>
            <a:r>
              <a:rPr lang="en-US" dirty="0"/>
              <a:t> Gupta (MD)</a:t>
            </a:r>
          </a:p>
        </p:txBody>
      </p:sp>
      <p:sp>
        <p:nvSpPr>
          <p:cNvPr id="5" name="Text Placeholder 4"/>
          <p:cNvSpPr>
            <a:spLocks noGrp="1"/>
          </p:cNvSpPr>
          <p:nvPr>
            <p:ph type="body" sz="quarter" idx="3"/>
          </p:nvPr>
        </p:nvSpPr>
        <p:spPr>
          <a:xfrm>
            <a:off x="6240780" y="2560320"/>
            <a:ext cx="4681054" cy="857355"/>
          </a:xfrm>
        </p:spPr>
        <p:txBody>
          <a:bodyPr/>
          <a:lstStyle/>
          <a:p>
            <a:r>
              <a:rPr lang="en-IN" b="1" dirty="0">
                <a:latin typeface="Times New Roman" panose="02020603050405020304" pitchFamily="18" charset="0"/>
                <a:cs typeface="Times New Roman" panose="02020603050405020304" pitchFamily="18" charset="0"/>
              </a:rPr>
              <a:t>Board of Directors/Board of Advisors</a:t>
            </a:r>
          </a:p>
        </p:txBody>
      </p:sp>
      <p:sp>
        <p:nvSpPr>
          <p:cNvPr id="6" name="Content Placeholder 5"/>
          <p:cNvSpPr>
            <a:spLocks noGrp="1"/>
          </p:cNvSpPr>
          <p:nvPr>
            <p:ph sz="quarter" idx="4"/>
          </p:nvPr>
        </p:nvSpPr>
        <p:spPr>
          <a:xfrm>
            <a:off x="6226390" y="3449002"/>
            <a:ext cx="4718304" cy="2632605"/>
          </a:xfrm>
        </p:spPr>
        <p:txBody>
          <a:bodyPr/>
          <a:lstStyle/>
          <a:p>
            <a:r>
              <a:rPr lang="en-US" dirty="0"/>
              <a:t>Himanshu Jain( CFO)</a:t>
            </a:r>
          </a:p>
          <a:p>
            <a:r>
              <a:rPr lang="en-US" dirty="0"/>
              <a:t>Simran Ghanshyam Pandit(COO)</a:t>
            </a:r>
          </a:p>
          <a:p>
            <a:r>
              <a:rPr lang="en-US" dirty="0" err="1"/>
              <a:t>Shivam</a:t>
            </a:r>
            <a:r>
              <a:rPr lang="en-US" dirty="0"/>
              <a:t> Sharma (HR Manager)</a:t>
            </a:r>
          </a:p>
          <a:p>
            <a:r>
              <a:rPr lang="en-US" dirty="0"/>
              <a:t>Shashank Tiwari (CMO)</a:t>
            </a:r>
            <a:endParaRPr lang="en-IN" dirty="0"/>
          </a:p>
        </p:txBody>
      </p:sp>
    </p:spTree>
    <p:extLst>
      <p:ext uri="{BB962C8B-B14F-4D97-AF65-F5344CB8AC3E}">
        <p14:creationId xmlns:p14="http://schemas.microsoft.com/office/powerpoint/2010/main" val="1985904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60E6779-5E62-47A5-B88E-44FAD9023573}"/>
              </a:ext>
            </a:extLst>
          </p:cNvPr>
          <p:cNvGraphicFramePr>
            <a:graphicFrameLocks noGrp="1"/>
          </p:cNvGraphicFramePr>
          <p:nvPr>
            <p:extLst>
              <p:ext uri="{D42A27DB-BD31-4B8C-83A1-F6EECF244321}">
                <p14:modId xmlns:p14="http://schemas.microsoft.com/office/powerpoint/2010/main" val="599983537"/>
              </p:ext>
            </p:extLst>
          </p:nvPr>
        </p:nvGraphicFramePr>
        <p:xfrm>
          <a:off x="881913" y="1951269"/>
          <a:ext cx="4565849" cy="3612407"/>
        </p:xfrm>
        <a:graphic>
          <a:graphicData uri="http://schemas.openxmlformats.org/drawingml/2006/table">
            <a:tbl>
              <a:tblPr>
                <a:tableStyleId>{0505E3EF-67EA-436B-97B2-0124C06EBD24}</a:tableStyleId>
              </a:tblPr>
              <a:tblGrid>
                <a:gridCol w="2599771">
                  <a:extLst>
                    <a:ext uri="{9D8B030D-6E8A-4147-A177-3AD203B41FA5}">
                      <a16:colId xmlns:a16="http://schemas.microsoft.com/office/drawing/2014/main" val="409536595"/>
                    </a:ext>
                  </a:extLst>
                </a:gridCol>
                <a:gridCol w="1966078">
                  <a:extLst>
                    <a:ext uri="{9D8B030D-6E8A-4147-A177-3AD203B41FA5}">
                      <a16:colId xmlns:a16="http://schemas.microsoft.com/office/drawing/2014/main" val="3565741357"/>
                    </a:ext>
                  </a:extLst>
                </a:gridCol>
              </a:tblGrid>
              <a:tr h="343475">
                <a:tc>
                  <a:txBody>
                    <a:bodyPr/>
                    <a:lstStyle/>
                    <a:p>
                      <a:pPr algn="ctr" fontAlgn="ctr"/>
                      <a:r>
                        <a:rPr lang="en-IN" sz="1600" b="1" u="none" strike="noStrike" dirty="0">
                          <a:effectLst/>
                          <a:latin typeface="Times New Roman" panose="02020603050405020304" pitchFamily="18" charset="0"/>
                          <a:cs typeface="Times New Roman" panose="02020603050405020304" pitchFamily="18" charset="0"/>
                        </a:rPr>
                        <a:t>Start-up Costs</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tc>
                  <a:txBody>
                    <a:bodyPr/>
                    <a:lstStyle/>
                    <a:p>
                      <a:pPr algn="ctr" fontAlgn="ctr"/>
                      <a:r>
                        <a:rPr lang="en-IN" sz="1600" b="1" u="none" strike="noStrike" dirty="0">
                          <a:effectLst/>
                          <a:latin typeface="Times New Roman" panose="02020603050405020304" pitchFamily="18" charset="0"/>
                          <a:cs typeface="Times New Roman" panose="02020603050405020304" pitchFamily="18" charset="0"/>
                        </a:rPr>
                        <a:t>INR</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extLst>
                  <a:ext uri="{0D108BD9-81ED-4DB2-BD59-A6C34878D82A}">
                    <a16:rowId xmlns:a16="http://schemas.microsoft.com/office/drawing/2014/main" val="2543469764"/>
                  </a:ext>
                </a:extLst>
              </a:tr>
              <a:tr h="272411">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Land (1000 Sq. feet)</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75,00,000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106832063"/>
                  </a:ext>
                </a:extLst>
              </a:tr>
              <a:tr h="272411">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Construction Materials</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10,00,000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694495316"/>
                  </a:ext>
                </a:extLst>
              </a:tr>
              <a:tr h="272411">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Interiors</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5,00,000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536268676"/>
                  </a:ext>
                </a:extLst>
              </a:tr>
              <a:tr h="272411">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Tools &amp; Machinery </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25,00,000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238521857"/>
                  </a:ext>
                </a:extLst>
              </a:tr>
              <a:tr h="272411">
                <a:tc>
                  <a:txBody>
                    <a:bodyPr/>
                    <a:lstStyle/>
                    <a:p>
                      <a:pPr algn="l" fontAlgn="b"/>
                      <a:r>
                        <a:rPr lang="en-IN" sz="1400" b="1" u="none" strike="noStrike">
                          <a:effectLst/>
                          <a:latin typeface="Times New Roman" panose="02020603050405020304" pitchFamily="18" charset="0"/>
                          <a:cs typeface="Times New Roman" panose="02020603050405020304" pitchFamily="18" charset="0"/>
                        </a:rPr>
                        <a:t>Equipments</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1,00,000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368713067"/>
                  </a:ext>
                </a:extLst>
              </a:tr>
              <a:tr h="272411">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License</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3,000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611351422"/>
                  </a:ext>
                </a:extLst>
              </a:tr>
              <a:tr h="272411">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Transportation Vehicle</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12,00,000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420958159"/>
                  </a:ext>
                </a:extLst>
              </a:tr>
              <a:tr h="272411">
                <a:tc>
                  <a:txBody>
                    <a:bodyPr/>
                    <a:lstStyle/>
                    <a:p>
                      <a:pPr algn="l" fontAlgn="b"/>
                      <a:r>
                        <a:rPr lang="en-IN" sz="1400" b="1" u="none" strike="noStrike">
                          <a:effectLst/>
                          <a:latin typeface="Times New Roman" panose="02020603050405020304" pitchFamily="18" charset="0"/>
                          <a:cs typeface="Times New Roman" panose="02020603050405020304" pitchFamily="18" charset="0"/>
                        </a:rPr>
                        <a:t>Chairs, stools, signage</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50,000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48251067"/>
                  </a:ext>
                </a:extLst>
              </a:tr>
              <a:tr h="272411">
                <a:tc>
                  <a:txBody>
                    <a:bodyPr/>
                    <a:lstStyle/>
                    <a:p>
                      <a:pPr algn="l" fontAlgn="b"/>
                      <a:r>
                        <a:rPr lang="en-IN" sz="1400" b="1" u="none" strike="noStrike">
                          <a:effectLst/>
                          <a:latin typeface="Times New Roman" panose="02020603050405020304" pitchFamily="18" charset="0"/>
                          <a:cs typeface="Times New Roman" panose="02020603050405020304" pitchFamily="18" charset="0"/>
                        </a:rPr>
                        <a:t>Website Development</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30,000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620583475"/>
                  </a:ext>
                </a:extLst>
              </a:tr>
              <a:tr h="272411">
                <a:tc>
                  <a:txBody>
                    <a:bodyPr/>
                    <a:lstStyle/>
                    <a:p>
                      <a:pPr algn="l" fontAlgn="b"/>
                      <a:r>
                        <a:rPr lang="en-IN" sz="1400" b="1" u="none" strike="noStrike">
                          <a:effectLst/>
                          <a:latin typeface="Times New Roman" panose="02020603050405020304" pitchFamily="18" charset="0"/>
                          <a:cs typeface="Times New Roman" panose="02020603050405020304" pitchFamily="18" charset="0"/>
                        </a:rPr>
                        <a:t>Registration, Company Logo</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15,000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633372039"/>
                  </a:ext>
                </a:extLst>
              </a:tr>
              <a:tr h="272411">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 </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 </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049539067"/>
                  </a:ext>
                </a:extLst>
              </a:tr>
              <a:tr h="272411">
                <a:tc>
                  <a:txBody>
                    <a:bodyPr/>
                    <a:lstStyle/>
                    <a:p>
                      <a:pPr algn="l"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Total</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1,28,98,000</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018245463"/>
                  </a:ext>
                </a:extLst>
              </a:tr>
            </a:tbl>
          </a:graphicData>
        </a:graphic>
      </p:graphicFrame>
      <p:sp>
        <p:nvSpPr>
          <p:cNvPr id="3" name="Title 1">
            <a:extLst>
              <a:ext uri="{FF2B5EF4-FFF2-40B4-BE49-F238E27FC236}">
                <a16:creationId xmlns:a16="http://schemas.microsoft.com/office/drawing/2014/main" id="{FE32A57E-0D81-4C7B-9700-B9FAD207CACE}"/>
              </a:ext>
            </a:extLst>
          </p:cNvPr>
          <p:cNvSpPr txBox="1">
            <a:spLocks/>
          </p:cNvSpPr>
          <p:nvPr/>
        </p:nvSpPr>
        <p:spPr>
          <a:xfrm>
            <a:off x="1295401" y="777906"/>
            <a:ext cx="9601196" cy="614515"/>
          </a:xfrm>
          <a:prstGeom prst="rect">
            <a:avLst/>
          </a:prstGeom>
        </p:spPr>
        <p:txBody>
          <a:bodyPr>
            <a:normAutofit fontScale="90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i="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Financials </a:t>
            </a:r>
            <a:endParaRPr lang="en-IN"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5743977" y="1931835"/>
            <a:ext cx="5576552" cy="3785652"/>
          </a:xfrm>
          <a:prstGeom prst="rect">
            <a:avLst/>
          </a:prstGeom>
          <a:noFill/>
        </p:spPr>
        <p:txBody>
          <a:bodyPr wrap="square" rtlCol="0">
            <a:spAutoFit/>
          </a:bodyPr>
          <a:lstStyle/>
          <a:p>
            <a:pPr marL="285750" indent="-285750">
              <a:buFont typeface="Arial" panose="020B0604020202020204" pitchFamily="34" charset="0"/>
              <a:buChar char="•"/>
            </a:pPr>
            <a:r>
              <a:rPr lang="en-IN" sz="2000" dirty="0"/>
              <a:t>Since we plan to purchase a land rather than renting it, our start up cost is high.</a:t>
            </a:r>
          </a:p>
          <a:p>
            <a:pPr marL="285750" indent="-285750">
              <a:buFont typeface="Arial" panose="020B0604020202020204" pitchFamily="34" charset="0"/>
              <a:buChar char="•"/>
            </a:pPr>
            <a:r>
              <a:rPr lang="en-IN" sz="2000" dirty="0"/>
              <a:t>As our start-up is too high so that we will difficulty in getting loans from banks.</a:t>
            </a:r>
          </a:p>
          <a:p>
            <a:pPr marL="285750" indent="-285750">
              <a:buFont typeface="Arial" panose="020B0604020202020204" pitchFamily="34" charset="0"/>
              <a:buChar char="•"/>
            </a:pPr>
            <a:r>
              <a:rPr lang="en-IN" sz="2000" dirty="0"/>
              <a:t>We plan to approach foundations like </a:t>
            </a:r>
            <a:r>
              <a:rPr lang="en-IN" sz="2000" b="1" dirty="0"/>
              <a:t>Bill &amp; Melinda Gates foundation</a:t>
            </a:r>
            <a:r>
              <a:rPr lang="en-IN" sz="2000" dirty="0"/>
              <a:t> and also other </a:t>
            </a:r>
            <a:r>
              <a:rPr lang="en-IN" sz="2000" b="1" dirty="0"/>
              <a:t>Angel Investors </a:t>
            </a:r>
            <a:r>
              <a:rPr lang="en-IN" sz="2000" dirty="0"/>
              <a:t>for our capital funding.</a:t>
            </a:r>
          </a:p>
          <a:p>
            <a:pPr marL="285750" indent="-285750">
              <a:buFont typeface="Arial" panose="020B0604020202020204" pitchFamily="34" charset="0"/>
              <a:buChar char="•"/>
            </a:pPr>
            <a:r>
              <a:rPr lang="en-IN" sz="2000" dirty="0"/>
              <a:t>As our Pay back period is high, Investors would most likely be interested to invest in our company.</a:t>
            </a:r>
          </a:p>
          <a:p>
            <a:pPr marL="285750" indent="-285750">
              <a:buFont typeface="Arial" panose="020B0604020202020204" pitchFamily="34" charset="0"/>
              <a:buChar char="•"/>
            </a:pPr>
            <a:r>
              <a:rPr lang="en-IN" sz="2000" dirty="0"/>
              <a:t>In order to keep the prices low as this is a competitive segment we are keeping our profit contribution margin to the bare minimum.  </a:t>
            </a:r>
          </a:p>
        </p:txBody>
      </p:sp>
    </p:spTree>
    <p:extLst>
      <p:ext uri="{BB962C8B-B14F-4D97-AF65-F5344CB8AC3E}">
        <p14:creationId xmlns:p14="http://schemas.microsoft.com/office/powerpoint/2010/main" val="2818796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9E15A1-399C-4FFF-AE67-F8A06EBFB799}"/>
              </a:ext>
            </a:extLst>
          </p:cNvPr>
          <p:cNvGraphicFramePr>
            <a:graphicFrameLocks noGrp="1"/>
          </p:cNvGraphicFramePr>
          <p:nvPr>
            <p:extLst>
              <p:ext uri="{D42A27DB-BD31-4B8C-83A1-F6EECF244321}">
                <p14:modId xmlns:p14="http://schemas.microsoft.com/office/powerpoint/2010/main" val="2695184602"/>
              </p:ext>
            </p:extLst>
          </p:nvPr>
        </p:nvGraphicFramePr>
        <p:xfrm>
          <a:off x="880523" y="766406"/>
          <a:ext cx="4428058" cy="3496500"/>
        </p:xfrm>
        <a:graphic>
          <a:graphicData uri="http://schemas.openxmlformats.org/drawingml/2006/table">
            <a:tbl>
              <a:tblPr>
                <a:tableStyleId>{0505E3EF-67EA-436B-97B2-0124C06EBD24}</a:tableStyleId>
              </a:tblPr>
              <a:tblGrid>
                <a:gridCol w="3707765">
                  <a:extLst>
                    <a:ext uri="{9D8B030D-6E8A-4147-A177-3AD203B41FA5}">
                      <a16:colId xmlns:a16="http://schemas.microsoft.com/office/drawing/2014/main" val="4032577594"/>
                    </a:ext>
                  </a:extLst>
                </a:gridCol>
                <a:gridCol w="720293">
                  <a:extLst>
                    <a:ext uri="{9D8B030D-6E8A-4147-A177-3AD203B41FA5}">
                      <a16:colId xmlns:a16="http://schemas.microsoft.com/office/drawing/2014/main" val="1769876"/>
                    </a:ext>
                  </a:extLst>
                </a:gridCol>
              </a:tblGrid>
              <a:tr h="411852">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Fixed Costs (for a month)</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tc>
                  <a:txBody>
                    <a:bodyPr/>
                    <a:lstStyle/>
                    <a:p>
                      <a:pPr algn="ctr" fontAlgn="ctr"/>
                      <a:r>
                        <a:rPr lang="en-IN" sz="1600" b="1" u="none" strike="noStrike" dirty="0">
                          <a:effectLst/>
                          <a:latin typeface="Times New Roman" panose="02020603050405020304" pitchFamily="18" charset="0"/>
                          <a:cs typeface="Times New Roman" panose="02020603050405020304" pitchFamily="18" charset="0"/>
                        </a:rPr>
                        <a:t>INR</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extLst>
                  <a:ext uri="{0D108BD9-81ED-4DB2-BD59-A6C34878D82A}">
                    <a16:rowId xmlns:a16="http://schemas.microsoft.com/office/drawing/2014/main" val="659158525"/>
                  </a:ext>
                </a:extLst>
              </a:tr>
              <a:tr h="257054">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Salary</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1,11,500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492690422"/>
                  </a:ext>
                </a:extLst>
              </a:tr>
              <a:tr h="257054">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Electricity</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27,500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12747916"/>
                  </a:ext>
                </a:extLst>
              </a:tr>
              <a:tr h="257054">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Water</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250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715908586"/>
                  </a:ext>
                </a:extLst>
              </a:tr>
              <a:tr h="25705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Maintenance Cost of Machinery &amp; Equipment's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813586200"/>
                  </a:ext>
                </a:extLst>
              </a:tr>
              <a:tr h="257054">
                <a:tc>
                  <a:txBody>
                    <a:bodyPr/>
                    <a:lstStyle/>
                    <a:p>
                      <a:pPr algn="l" fontAlgn="b"/>
                      <a:r>
                        <a:rPr lang="en-IN" sz="1400" b="1" u="none" strike="noStrike">
                          <a:effectLst/>
                          <a:latin typeface="Times New Roman" panose="02020603050405020304" pitchFamily="18" charset="0"/>
                          <a:cs typeface="Times New Roman" panose="02020603050405020304" pitchFamily="18" charset="0"/>
                        </a:rPr>
                        <a:t>License Renewal</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165298176"/>
                  </a:ext>
                </a:extLst>
              </a:tr>
              <a:tr h="257054">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Advertising Cost</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15,000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551358214"/>
                  </a:ext>
                </a:extLst>
              </a:tr>
              <a:tr h="257054">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Maintenance Cost of website</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1,500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576194807"/>
                  </a:ext>
                </a:extLst>
              </a:tr>
              <a:tr h="257054">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Broadband/Internet /Website Hosting Cost</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700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71637770"/>
                  </a:ext>
                </a:extLst>
              </a:tr>
              <a:tr h="257054">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Insurance</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3,700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98541139"/>
                  </a:ext>
                </a:extLst>
              </a:tr>
              <a:tr h="257054">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Property Tax</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150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526199529"/>
                  </a:ext>
                </a:extLst>
              </a:tr>
              <a:tr h="257054">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 </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 </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261620031"/>
                  </a:ext>
                </a:extLst>
              </a:tr>
              <a:tr h="257054">
                <a:tc>
                  <a:txBody>
                    <a:bodyPr/>
                    <a:lstStyle/>
                    <a:p>
                      <a:pPr algn="l"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Total</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1,70,400</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719210182"/>
                  </a:ext>
                </a:extLst>
              </a:tr>
            </a:tbl>
          </a:graphicData>
        </a:graphic>
      </p:graphicFrame>
      <p:graphicFrame>
        <p:nvGraphicFramePr>
          <p:cNvPr id="4" name="Table 3">
            <a:extLst>
              <a:ext uri="{FF2B5EF4-FFF2-40B4-BE49-F238E27FC236}">
                <a16:creationId xmlns:a16="http://schemas.microsoft.com/office/drawing/2014/main" id="{6A01427A-44F0-4FA9-B864-C8B3D5FE3681}"/>
              </a:ext>
            </a:extLst>
          </p:cNvPr>
          <p:cNvGraphicFramePr>
            <a:graphicFrameLocks noGrp="1"/>
          </p:cNvGraphicFramePr>
          <p:nvPr>
            <p:extLst>
              <p:ext uri="{D42A27DB-BD31-4B8C-83A1-F6EECF244321}">
                <p14:modId xmlns:p14="http://schemas.microsoft.com/office/powerpoint/2010/main" val="348683348"/>
              </p:ext>
            </p:extLst>
          </p:nvPr>
        </p:nvGraphicFramePr>
        <p:xfrm>
          <a:off x="5601516" y="765057"/>
          <a:ext cx="5693256" cy="2583451"/>
        </p:xfrm>
        <a:graphic>
          <a:graphicData uri="http://schemas.openxmlformats.org/drawingml/2006/table">
            <a:tbl>
              <a:tblPr>
                <a:tableStyleId>{0505E3EF-67EA-436B-97B2-0124C06EBD24}</a:tableStyleId>
              </a:tblPr>
              <a:tblGrid>
                <a:gridCol w="2878537">
                  <a:extLst>
                    <a:ext uri="{9D8B030D-6E8A-4147-A177-3AD203B41FA5}">
                      <a16:colId xmlns:a16="http://schemas.microsoft.com/office/drawing/2014/main" val="2296600710"/>
                    </a:ext>
                  </a:extLst>
                </a:gridCol>
                <a:gridCol w="916965">
                  <a:extLst>
                    <a:ext uri="{9D8B030D-6E8A-4147-A177-3AD203B41FA5}">
                      <a16:colId xmlns:a16="http://schemas.microsoft.com/office/drawing/2014/main" val="1163371886"/>
                    </a:ext>
                  </a:extLst>
                </a:gridCol>
                <a:gridCol w="1076741">
                  <a:extLst>
                    <a:ext uri="{9D8B030D-6E8A-4147-A177-3AD203B41FA5}">
                      <a16:colId xmlns:a16="http://schemas.microsoft.com/office/drawing/2014/main" val="3275339578"/>
                    </a:ext>
                  </a:extLst>
                </a:gridCol>
                <a:gridCol w="821013">
                  <a:extLst>
                    <a:ext uri="{9D8B030D-6E8A-4147-A177-3AD203B41FA5}">
                      <a16:colId xmlns:a16="http://schemas.microsoft.com/office/drawing/2014/main" val="1396013686"/>
                    </a:ext>
                  </a:extLst>
                </a:gridCol>
              </a:tblGrid>
              <a:tr h="565403">
                <a:tc>
                  <a:txBody>
                    <a:bodyPr/>
                    <a:lstStyle/>
                    <a:p>
                      <a:pPr algn="ctr" fontAlgn="ctr"/>
                      <a:r>
                        <a:rPr lang="en-IN" sz="1600" b="1" u="none" strike="noStrike" dirty="0">
                          <a:effectLst/>
                          <a:latin typeface="Times New Roman" panose="02020603050405020304" pitchFamily="18" charset="0"/>
                          <a:cs typeface="Times New Roman" panose="02020603050405020304" pitchFamily="18" charset="0"/>
                        </a:rPr>
                        <a:t>Types of Employees </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tc>
                  <a:txBody>
                    <a:bodyPr/>
                    <a:lstStyle/>
                    <a:p>
                      <a:pPr algn="ctr" fontAlgn="ctr"/>
                      <a:r>
                        <a:rPr lang="en-IN" sz="1600" b="1" u="none" strike="noStrike" dirty="0">
                          <a:effectLst/>
                          <a:latin typeface="Times New Roman" panose="02020603050405020304" pitchFamily="18" charset="0"/>
                          <a:cs typeface="Times New Roman" panose="02020603050405020304" pitchFamily="18" charset="0"/>
                        </a:rPr>
                        <a:t>Number</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tc>
                  <a:txBody>
                    <a:bodyPr/>
                    <a:lstStyle/>
                    <a:p>
                      <a:pPr algn="ctr" fontAlgn="ctr"/>
                      <a:r>
                        <a:rPr lang="en-IN" sz="1600" b="1" u="none" strike="noStrike" dirty="0">
                          <a:effectLst/>
                          <a:latin typeface="Times New Roman" panose="02020603050405020304" pitchFamily="18" charset="0"/>
                          <a:cs typeface="Times New Roman" panose="02020603050405020304" pitchFamily="18" charset="0"/>
                        </a:rPr>
                        <a:t>Salary per each</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tc>
                  <a:txBody>
                    <a:bodyPr/>
                    <a:lstStyle/>
                    <a:p>
                      <a:pPr algn="ctr" fontAlgn="ctr"/>
                      <a:r>
                        <a:rPr lang="en-IN" sz="1600" b="1" u="none" strike="noStrike" dirty="0">
                          <a:effectLst/>
                          <a:latin typeface="Times New Roman" panose="02020603050405020304" pitchFamily="18" charset="0"/>
                          <a:cs typeface="Times New Roman" panose="02020603050405020304" pitchFamily="18" charset="0"/>
                        </a:rPr>
                        <a:t>Total</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extLst>
                  <a:ext uri="{0D108BD9-81ED-4DB2-BD59-A6C34878D82A}">
                    <a16:rowId xmlns:a16="http://schemas.microsoft.com/office/drawing/2014/main" val="127455387"/>
                  </a:ext>
                </a:extLst>
              </a:tr>
              <a:tr h="252256">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Supervisor</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2</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12000</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24000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478525247"/>
                  </a:ext>
                </a:extLst>
              </a:tr>
              <a:tr h="252256">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Melting Process</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3</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7000</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21000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324046077"/>
                  </a:ext>
                </a:extLst>
              </a:tr>
              <a:tr h="252256">
                <a:tc>
                  <a:txBody>
                    <a:bodyPr/>
                    <a:lstStyle/>
                    <a:p>
                      <a:pPr algn="l" fontAlgn="b"/>
                      <a:r>
                        <a:rPr lang="en-IN" sz="1400" b="1" u="none" strike="noStrike">
                          <a:effectLst/>
                          <a:latin typeface="Times New Roman" panose="02020603050405020304" pitchFamily="18" charset="0"/>
                          <a:cs typeface="Times New Roman" panose="02020603050405020304" pitchFamily="18" charset="0"/>
                        </a:rPr>
                        <a:t>Cooling Process </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3</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7000</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21000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053683393"/>
                  </a:ext>
                </a:extLst>
              </a:tr>
              <a:tr h="252256">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Distribution Channel</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2</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6000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12000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295531190"/>
                  </a:ext>
                </a:extLst>
              </a:tr>
              <a:tr h="252256">
                <a:tc>
                  <a:txBody>
                    <a:bodyPr/>
                    <a:lstStyle/>
                    <a:p>
                      <a:pPr algn="l" fontAlgn="b"/>
                      <a:r>
                        <a:rPr lang="en-IN" sz="1400" b="1" u="none" strike="noStrike">
                          <a:effectLst/>
                          <a:latin typeface="Times New Roman" panose="02020603050405020304" pitchFamily="18" charset="0"/>
                          <a:cs typeface="Times New Roman" panose="02020603050405020304" pitchFamily="18" charset="0"/>
                        </a:rPr>
                        <a:t>Marketing </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2</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20000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105515753"/>
                  </a:ext>
                </a:extLst>
              </a:tr>
              <a:tr h="252256">
                <a:tc>
                  <a:txBody>
                    <a:bodyPr/>
                    <a:lstStyle/>
                    <a:p>
                      <a:pPr algn="l" fontAlgn="b"/>
                      <a:r>
                        <a:rPr lang="en-IN" sz="1400" b="1" u="none" strike="noStrike">
                          <a:effectLst/>
                          <a:latin typeface="Times New Roman" panose="02020603050405020304" pitchFamily="18" charset="0"/>
                          <a:cs typeface="Times New Roman" panose="02020603050405020304" pitchFamily="18" charset="0"/>
                        </a:rPr>
                        <a:t>Accounts Manager</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1</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9000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9000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608364319"/>
                  </a:ext>
                </a:extLst>
              </a:tr>
              <a:tr h="252256">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Security Guard</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1</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4500</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4500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979448305"/>
                  </a:ext>
                </a:extLst>
              </a:tr>
              <a:tr h="252256">
                <a:tc>
                  <a:txBody>
                    <a:bodyPr/>
                    <a:lstStyle/>
                    <a:p>
                      <a:pPr algn="l"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Total</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14</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 </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111500</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754990546"/>
                  </a:ext>
                </a:extLst>
              </a:tr>
            </a:tbl>
          </a:graphicData>
        </a:graphic>
      </p:graphicFrame>
      <p:graphicFrame>
        <p:nvGraphicFramePr>
          <p:cNvPr id="5" name="Table 4">
            <a:extLst>
              <a:ext uri="{FF2B5EF4-FFF2-40B4-BE49-F238E27FC236}">
                <a16:creationId xmlns:a16="http://schemas.microsoft.com/office/drawing/2014/main" id="{0A053A28-A78C-46DD-AD8E-A5C3DF3804BF}"/>
              </a:ext>
            </a:extLst>
          </p:cNvPr>
          <p:cNvGraphicFramePr>
            <a:graphicFrameLocks noGrp="1"/>
          </p:cNvGraphicFramePr>
          <p:nvPr>
            <p:extLst>
              <p:ext uri="{D42A27DB-BD31-4B8C-83A1-F6EECF244321}">
                <p14:modId xmlns:p14="http://schemas.microsoft.com/office/powerpoint/2010/main" val="2838047372"/>
              </p:ext>
            </p:extLst>
          </p:nvPr>
        </p:nvGraphicFramePr>
        <p:xfrm>
          <a:off x="5580504" y="3495377"/>
          <a:ext cx="5701389" cy="1063738"/>
        </p:xfrm>
        <a:graphic>
          <a:graphicData uri="http://schemas.openxmlformats.org/drawingml/2006/table">
            <a:tbl>
              <a:tblPr>
                <a:tableStyleId>{0505E3EF-67EA-436B-97B2-0124C06EBD24}</a:tableStyleId>
              </a:tblPr>
              <a:tblGrid>
                <a:gridCol w="4089064">
                  <a:extLst>
                    <a:ext uri="{9D8B030D-6E8A-4147-A177-3AD203B41FA5}">
                      <a16:colId xmlns:a16="http://schemas.microsoft.com/office/drawing/2014/main" val="2068965033"/>
                    </a:ext>
                  </a:extLst>
                </a:gridCol>
                <a:gridCol w="1612325">
                  <a:extLst>
                    <a:ext uri="{9D8B030D-6E8A-4147-A177-3AD203B41FA5}">
                      <a16:colId xmlns:a16="http://schemas.microsoft.com/office/drawing/2014/main" val="603081269"/>
                    </a:ext>
                  </a:extLst>
                </a:gridCol>
              </a:tblGrid>
              <a:tr h="276269">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Electricity Cost</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 </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2419372239"/>
                  </a:ext>
                </a:extLst>
              </a:tr>
              <a:tr h="25889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Cost per Unit (In Ghaziabad)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5.5</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7480190"/>
                  </a:ext>
                </a:extLst>
              </a:tr>
              <a:tr h="25889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No. of Units (Expected Using)</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5000</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071474368"/>
                  </a:ext>
                </a:extLst>
              </a:tr>
              <a:tr h="269681">
                <a:tc>
                  <a:txBody>
                    <a:bodyPr/>
                    <a:lstStyle/>
                    <a:p>
                      <a:pPr algn="l" fontAlgn="b"/>
                      <a:r>
                        <a:rPr lang="en-US" sz="1400" b="1" u="none" strike="noStrike" dirty="0">
                          <a:solidFill>
                            <a:srgbClr val="FF0000"/>
                          </a:solidFill>
                          <a:effectLst/>
                          <a:latin typeface="Times New Roman" panose="02020603050405020304" pitchFamily="18" charset="0"/>
                          <a:cs typeface="Times New Roman" panose="02020603050405020304" pitchFamily="18" charset="0"/>
                        </a:rPr>
                        <a:t>Total Electricity Cost per Month</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27500</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645479963"/>
                  </a:ext>
                </a:extLst>
              </a:tr>
            </a:tbl>
          </a:graphicData>
        </a:graphic>
      </p:graphicFrame>
      <p:sp>
        <p:nvSpPr>
          <p:cNvPr id="6" name="TextBox 5"/>
          <p:cNvSpPr txBox="1"/>
          <p:nvPr/>
        </p:nvSpPr>
        <p:spPr>
          <a:xfrm>
            <a:off x="798490" y="4790939"/>
            <a:ext cx="10303099" cy="1200329"/>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Notes to Account:</a:t>
            </a:r>
          </a:p>
          <a:p>
            <a:endParaRPr lang="en-IN"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IN" dirty="0">
                <a:latin typeface="Times New Roman" panose="02020603050405020304" pitchFamily="18" charset="0"/>
                <a:cs typeface="Times New Roman" panose="02020603050405020304" pitchFamily="18" charset="0"/>
              </a:rPr>
              <a:t>Advertising cost include both online and offline promotion. </a:t>
            </a:r>
          </a:p>
          <a:p>
            <a:pPr marL="342900" indent="-342900">
              <a:buFont typeface="+mj-lt"/>
              <a:buAutoNum type="arabicPeriod"/>
            </a:pPr>
            <a:r>
              <a:rPr lang="en-IN" dirty="0">
                <a:latin typeface="Times New Roman" panose="02020603050405020304" pitchFamily="18" charset="0"/>
                <a:cs typeface="Times New Roman" panose="02020603050405020304" pitchFamily="18" charset="0"/>
              </a:rPr>
              <a:t>Insurance cost include warehouse, factory, employee, transportation insurance, etc.</a:t>
            </a:r>
          </a:p>
        </p:txBody>
      </p:sp>
    </p:spTree>
    <p:extLst>
      <p:ext uri="{BB962C8B-B14F-4D97-AF65-F5344CB8AC3E}">
        <p14:creationId xmlns:p14="http://schemas.microsoft.com/office/powerpoint/2010/main" val="11115528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F7B478B-E930-4C1C-82A0-9C5FD2CFC8EF}"/>
              </a:ext>
            </a:extLst>
          </p:cNvPr>
          <p:cNvGraphicFramePr>
            <a:graphicFrameLocks noGrp="1"/>
          </p:cNvGraphicFramePr>
          <p:nvPr>
            <p:extLst>
              <p:ext uri="{D42A27DB-BD31-4B8C-83A1-F6EECF244321}">
                <p14:modId xmlns:p14="http://schemas.microsoft.com/office/powerpoint/2010/main" val="3404622492"/>
              </p:ext>
            </p:extLst>
          </p:nvPr>
        </p:nvGraphicFramePr>
        <p:xfrm>
          <a:off x="976637" y="1093254"/>
          <a:ext cx="5694610" cy="2602982"/>
        </p:xfrm>
        <a:graphic>
          <a:graphicData uri="http://schemas.openxmlformats.org/drawingml/2006/table">
            <a:tbl>
              <a:tblPr>
                <a:tableStyleId>{0505E3EF-67EA-436B-97B2-0124C06EBD24}</a:tableStyleId>
              </a:tblPr>
              <a:tblGrid>
                <a:gridCol w="2915171">
                  <a:extLst>
                    <a:ext uri="{9D8B030D-6E8A-4147-A177-3AD203B41FA5}">
                      <a16:colId xmlns:a16="http://schemas.microsoft.com/office/drawing/2014/main" val="944653992"/>
                    </a:ext>
                  </a:extLst>
                </a:gridCol>
                <a:gridCol w="882263">
                  <a:extLst>
                    <a:ext uri="{9D8B030D-6E8A-4147-A177-3AD203B41FA5}">
                      <a16:colId xmlns:a16="http://schemas.microsoft.com/office/drawing/2014/main" val="1716486299"/>
                    </a:ext>
                  </a:extLst>
                </a:gridCol>
                <a:gridCol w="740361">
                  <a:extLst>
                    <a:ext uri="{9D8B030D-6E8A-4147-A177-3AD203B41FA5}">
                      <a16:colId xmlns:a16="http://schemas.microsoft.com/office/drawing/2014/main" val="1785199183"/>
                    </a:ext>
                  </a:extLst>
                </a:gridCol>
                <a:gridCol w="1156815">
                  <a:extLst>
                    <a:ext uri="{9D8B030D-6E8A-4147-A177-3AD203B41FA5}">
                      <a16:colId xmlns:a16="http://schemas.microsoft.com/office/drawing/2014/main" val="3452396236"/>
                    </a:ext>
                  </a:extLst>
                </a:gridCol>
              </a:tblGrid>
              <a:tr h="371358">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Variable Costs (per unit)</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Cost </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Unit</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Rate (INR)</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extLst>
                  <a:ext uri="{0D108BD9-81ED-4DB2-BD59-A6C34878D82A}">
                    <a16:rowId xmlns:a16="http://schemas.microsoft.com/office/drawing/2014/main" val="1904636266"/>
                  </a:ext>
                </a:extLst>
              </a:tr>
              <a:tr h="278953">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Coal (per tonne)</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1,400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a:effectLst/>
                          <a:latin typeface="Times New Roman" panose="02020603050405020304" pitchFamily="18" charset="0"/>
                          <a:cs typeface="Times New Roman" panose="02020603050405020304" pitchFamily="18" charset="0"/>
                        </a:rPr>
                        <a:t>65</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91,000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951260298"/>
                  </a:ext>
                </a:extLst>
              </a:tr>
              <a:tr h="278953">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Fuels (per litre)</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66.05</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1,100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72,655</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486560694"/>
                  </a:ext>
                </a:extLst>
              </a:tr>
              <a:tr h="278953">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Plastic Waste (per tonne)</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2,000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450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9,00,000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329659332"/>
                  </a:ext>
                </a:extLst>
              </a:tr>
              <a:tr h="278953">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Bidding Materials (per tonne)</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2,500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75</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1,87,500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465193954"/>
                  </a:ext>
                </a:extLst>
              </a:tr>
              <a:tr h="278953">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Cooling Agents (per litre)</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250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2,000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5,00,000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130026917"/>
                  </a:ext>
                </a:extLst>
              </a:tr>
              <a:tr h="278953">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Labour/day</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300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105</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31,500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065999187"/>
                  </a:ext>
                </a:extLst>
              </a:tr>
              <a:tr h="278953">
                <a:tc>
                  <a:txBody>
                    <a:bodyPr/>
                    <a:lstStyle/>
                    <a:p>
                      <a:pPr algn="l" fontAlgn="b"/>
                      <a:r>
                        <a:rPr lang="en-IN" sz="1400" b="1" u="none" strike="noStrike">
                          <a:effectLst/>
                          <a:latin typeface="Times New Roman" panose="02020603050405020304" pitchFamily="18" charset="0"/>
                          <a:cs typeface="Times New Roman" panose="02020603050405020304" pitchFamily="18" charset="0"/>
                        </a:rPr>
                        <a:t>Chemicals (per litre)</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900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1,200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10,80,000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093693092"/>
                  </a:ext>
                </a:extLst>
              </a:tr>
              <a:tr h="278953">
                <a:tc>
                  <a:txBody>
                    <a:bodyPr/>
                    <a:lstStyle/>
                    <a:p>
                      <a:pPr algn="l"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Total</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 </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28,62,655</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308630787"/>
                  </a:ext>
                </a:extLst>
              </a:tr>
            </a:tbl>
          </a:graphicData>
        </a:graphic>
      </p:graphicFrame>
      <p:graphicFrame>
        <p:nvGraphicFramePr>
          <p:cNvPr id="3" name="Table 2">
            <a:extLst>
              <a:ext uri="{FF2B5EF4-FFF2-40B4-BE49-F238E27FC236}">
                <a16:creationId xmlns:a16="http://schemas.microsoft.com/office/drawing/2014/main" id="{B5D0D9A3-FCCF-489F-BF63-5C60B813FD99}"/>
              </a:ext>
            </a:extLst>
          </p:cNvPr>
          <p:cNvGraphicFramePr>
            <a:graphicFrameLocks noGrp="1"/>
          </p:cNvGraphicFramePr>
          <p:nvPr>
            <p:extLst>
              <p:ext uri="{D42A27DB-BD31-4B8C-83A1-F6EECF244321}">
                <p14:modId xmlns:p14="http://schemas.microsoft.com/office/powerpoint/2010/main" val="320570473"/>
              </p:ext>
            </p:extLst>
          </p:nvPr>
        </p:nvGraphicFramePr>
        <p:xfrm>
          <a:off x="956980" y="4072349"/>
          <a:ext cx="5714276" cy="795860"/>
        </p:xfrm>
        <a:graphic>
          <a:graphicData uri="http://schemas.openxmlformats.org/drawingml/2006/table">
            <a:tbl>
              <a:tblPr>
                <a:tableStyleId>{0505E3EF-67EA-436B-97B2-0124C06EBD24}</a:tableStyleId>
              </a:tblPr>
              <a:tblGrid>
                <a:gridCol w="3314911">
                  <a:extLst>
                    <a:ext uri="{9D8B030D-6E8A-4147-A177-3AD203B41FA5}">
                      <a16:colId xmlns:a16="http://schemas.microsoft.com/office/drawing/2014/main" val="1482317535"/>
                    </a:ext>
                  </a:extLst>
                </a:gridCol>
                <a:gridCol w="2399365">
                  <a:extLst>
                    <a:ext uri="{9D8B030D-6E8A-4147-A177-3AD203B41FA5}">
                      <a16:colId xmlns:a16="http://schemas.microsoft.com/office/drawing/2014/main" val="733612860"/>
                    </a:ext>
                  </a:extLst>
                </a:gridCol>
              </a:tblGrid>
              <a:tr h="426301">
                <a:tc>
                  <a:txBody>
                    <a:bodyPr/>
                    <a:lstStyle/>
                    <a:p>
                      <a:pPr algn="ctr" fontAlgn="ctr"/>
                      <a:r>
                        <a:rPr lang="en-IN" sz="1400" b="1" u="none" strike="noStrike" dirty="0">
                          <a:effectLst/>
                          <a:latin typeface="Times New Roman" panose="02020603050405020304" pitchFamily="18" charset="0"/>
                          <a:cs typeface="Times New Roman" panose="02020603050405020304" pitchFamily="18" charset="0"/>
                        </a:rPr>
                        <a:t>Total Bricks Production/month</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IN" sz="1400" b="1" u="none" strike="noStrike" dirty="0">
                          <a:effectLst/>
                          <a:latin typeface="Times New Roman" panose="02020603050405020304" pitchFamily="18" charset="0"/>
                          <a:cs typeface="Times New Roman" panose="02020603050405020304" pitchFamily="18" charset="0"/>
                        </a:rPr>
                        <a:t>150000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718115554"/>
                  </a:ext>
                </a:extLst>
              </a:tr>
              <a:tr h="369559">
                <a:tc>
                  <a:txBody>
                    <a:bodyPr/>
                    <a:lstStyle/>
                    <a:p>
                      <a:pPr algn="ctr" fontAlgn="ctr"/>
                      <a:r>
                        <a:rPr lang="en-IN" sz="1400" b="1" u="none" strike="noStrike" dirty="0">
                          <a:effectLst/>
                          <a:latin typeface="Times New Roman" panose="02020603050405020304" pitchFamily="18" charset="0"/>
                          <a:cs typeface="Times New Roman" panose="02020603050405020304" pitchFamily="18" charset="0"/>
                        </a:rPr>
                        <a:t>Production Cost (per brick)</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IN" sz="1400" b="1" u="none" strike="noStrike" dirty="0">
                          <a:solidFill>
                            <a:srgbClr val="FF0000"/>
                          </a:solidFill>
                          <a:effectLst/>
                          <a:latin typeface="Times New Roman" panose="02020603050405020304" pitchFamily="18" charset="0"/>
                          <a:cs typeface="Times New Roman" panose="02020603050405020304" pitchFamily="18" charset="0"/>
                        </a:rPr>
                        <a:t>19.08</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1158860619"/>
                  </a:ext>
                </a:extLst>
              </a:tr>
            </a:tbl>
          </a:graphicData>
        </a:graphic>
      </p:graphicFrame>
      <p:sp>
        <p:nvSpPr>
          <p:cNvPr id="4" name="TextBox 3"/>
          <p:cNvSpPr txBox="1"/>
          <p:nvPr/>
        </p:nvSpPr>
        <p:spPr>
          <a:xfrm>
            <a:off x="6941713" y="1107582"/>
            <a:ext cx="4069723" cy="1754326"/>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Notes to Account:</a:t>
            </a:r>
          </a:p>
          <a:p>
            <a:pPr marL="342900" indent="-342900">
              <a:buFont typeface="+mj-lt"/>
              <a:buAutoNum type="arabicPeriod"/>
            </a:pPr>
            <a:endParaRPr lang="en-IN"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IN" dirty="0">
                <a:latin typeface="Times New Roman" panose="02020603050405020304" pitchFamily="18" charset="0"/>
                <a:cs typeface="Times New Roman" panose="02020603050405020304" pitchFamily="18" charset="0"/>
              </a:rPr>
              <a:t>Biding material includes rubber, sand and cement.</a:t>
            </a:r>
          </a:p>
          <a:p>
            <a:pPr marL="342900" indent="-342900">
              <a:buFont typeface="+mj-lt"/>
              <a:buAutoNum type="arabicPeriod"/>
            </a:pPr>
            <a:r>
              <a:rPr lang="en-IN" dirty="0">
                <a:latin typeface="Times New Roman" panose="02020603050405020304" pitchFamily="18" charset="0"/>
                <a:cs typeface="Times New Roman" panose="02020603050405020304" pitchFamily="18" charset="0"/>
              </a:rPr>
              <a:t>It is estimated that the plant will be working at 60% of its total capacity.</a:t>
            </a:r>
          </a:p>
        </p:txBody>
      </p:sp>
    </p:spTree>
    <p:extLst>
      <p:ext uri="{BB962C8B-B14F-4D97-AF65-F5344CB8AC3E}">
        <p14:creationId xmlns:p14="http://schemas.microsoft.com/office/powerpoint/2010/main" val="3364873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CAE53F-6A3E-4668-B6BF-9BDD94A7D3DC}"/>
              </a:ext>
            </a:extLst>
          </p:cNvPr>
          <p:cNvGraphicFramePr>
            <a:graphicFrameLocks noGrp="1"/>
          </p:cNvGraphicFramePr>
          <p:nvPr>
            <p:extLst>
              <p:ext uri="{D42A27DB-BD31-4B8C-83A1-F6EECF244321}">
                <p14:modId xmlns:p14="http://schemas.microsoft.com/office/powerpoint/2010/main" val="537398648"/>
              </p:ext>
            </p:extLst>
          </p:nvPr>
        </p:nvGraphicFramePr>
        <p:xfrm>
          <a:off x="950454" y="811850"/>
          <a:ext cx="4329884" cy="2047258"/>
        </p:xfrm>
        <a:graphic>
          <a:graphicData uri="http://schemas.openxmlformats.org/drawingml/2006/table">
            <a:tbl>
              <a:tblPr>
                <a:tableStyleId>{0505E3EF-67EA-436B-97B2-0124C06EBD24}</a:tableStyleId>
              </a:tblPr>
              <a:tblGrid>
                <a:gridCol w="2465414">
                  <a:extLst>
                    <a:ext uri="{9D8B030D-6E8A-4147-A177-3AD203B41FA5}">
                      <a16:colId xmlns:a16="http://schemas.microsoft.com/office/drawing/2014/main" val="3360594042"/>
                    </a:ext>
                  </a:extLst>
                </a:gridCol>
                <a:gridCol w="1864470">
                  <a:extLst>
                    <a:ext uri="{9D8B030D-6E8A-4147-A177-3AD203B41FA5}">
                      <a16:colId xmlns:a16="http://schemas.microsoft.com/office/drawing/2014/main" val="2527123207"/>
                    </a:ext>
                  </a:extLst>
                </a:gridCol>
              </a:tblGrid>
              <a:tr h="403816">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Revenues (for 30 days)</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 </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3">
                        <a:lumMod val="60000"/>
                        <a:lumOff val="40000"/>
                      </a:schemeClr>
                    </a:solidFill>
                  </a:tcPr>
                </a:tc>
                <a:extLst>
                  <a:ext uri="{0D108BD9-81ED-4DB2-BD59-A6C34878D82A}">
                    <a16:rowId xmlns:a16="http://schemas.microsoft.com/office/drawing/2014/main" val="2126065496"/>
                  </a:ext>
                </a:extLst>
              </a:tr>
              <a:tr h="273907">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Number of customers</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36</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580677877"/>
                  </a:ext>
                </a:extLst>
              </a:tr>
              <a:tr h="273907">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Units per purchased</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8,000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811195768"/>
                  </a:ext>
                </a:extLst>
              </a:tr>
              <a:tr h="273907">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Price per unit (INR)</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i="0" u="none" strike="noStrike" dirty="0">
                          <a:solidFill>
                            <a:srgbClr val="000000"/>
                          </a:solidFill>
                          <a:effectLst/>
                          <a:latin typeface="Times New Roman" panose="02020603050405020304" pitchFamily="18" charset="0"/>
                          <a:cs typeface="Times New Roman" panose="02020603050405020304" pitchFamily="18" charset="0"/>
                        </a:rPr>
                        <a:t>20.9924</a:t>
                      </a:r>
                    </a:p>
                  </a:txBody>
                  <a:tcPr marL="7620" marR="7620" marT="7620" marB="0" anchor="b"/>
                </a:tc>
                <a:extLst>
                  <a:ext uri="{0D108BD9-81ED-4DB2-BD59-A6C34878D82A}">
                    <a16:rowId xmlns:a16="http://schemas.microsoft.com/office/drawing/2014/main" val="841527577"/>
                  </a:ext>
                </a:extLst>
              </a:tr>
              <a:tr h="273907">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Purchase frequency</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1</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102412333"/>
                  </a:ext>
                </a:extLst>
              </a:tr>
              <a:tr h="273907">
                <a:tc>
                  <a:txBody>
                    <a:bodyPr/>
                    <a:lstStyle/>
                    <a:p>
                      <a:pPr algn="l" fontAlgn="b"/>
                      <a:r>
                        <a:rPr lang="en-US" sz="1400" b="1" u="none" strike="noStrike" dirty="0">
                          <a:solidFill>
                            <a:srgbClr val="FF0000"/>
                          </a:solidFill>
                          <a:effectLst/>
                          <a:latin typeface="Times New Roman" panose="02020603050405020304" pitchFamily="18" charset="0"/>
                          <a:cs typeface="Times New Roman" panose="02020603050405020304" pitchFamily="18" charset="0"/>
                        </a:rPr>
                        <a:t>Total sales in units (INR)</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2,88,000</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892041285"/>
                  </a:ext>
                </a:extLst>
              </a:tr>
              <a:tr h="273907">
                <a:tc>
                  <a:txBody>
                    <a:bodyPr/>
                    <a:lstStyle/>
                    <a:p>
                      <a:pPr algn="l" fontAlgn="b"/>
                      <a:r>
                        <a:rPr lang="en-IN" sz="1400" b="1" u="none" strike="noStrike">
                          <a:solidFill>
                            <a:srgbClr val="FF0000"/>
                          </a:solidFill>
                          <a:effectLst/>
                          <a:latin typeface="Times New Roman" panose="02020603050405020304" pitchFamily="18" charset="0"/>
                          <a:cs typeface="Times New Roman" panose="02020603050405020304" pitchFamily="18" charset="0"/>
                        </a:rPr>
                        <a:t>Total sales revenue (INR)</a:t>
                      </a:r>
                      <a:endParaRPr lang="en-IN" sz="1400" b="1" i="0" u="none" strike="noStrike">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i="0" u="none" strike="noStrike" dirty="0">
                          <a:solidFill>
                            <a:srgbClr val="FF0000"/>
                          </a:solidFill>
                          <a:effectLst/>
                          <a:latin typeface="Times New Roman" panose="02020603050405020304" pitchFamily="18" charset="0"/>
                          <a:cs typeface="Times New Roman" panose="02020603050405020304" pitchFamily="18" charset="0"/>
                        </a:rPr>
                        <a:t>60,45,811.2</a:t>
                      </a:r>
                    </a:p>
                  </a:txBody>
                  <a:tcPr marL="7620" marR="7620" marT="7620" marB="0" anchor="b"/>
                </a:tc>
                <a:extLst>
                  <a:ext uri="{0D108BD9-81ED-4DB2-BD59-A6C34878D82A}">
                    <a16:rowId xmlns:a16="http://schemas.microsoft.com/office/drawing/2014/main" val="2671160394"/>
                  </a:ext>
                </a:extLst>
              </a:tr>
            </a:tbl>
          </a:graphicData>
        </a:graphic>
      </p:graphicFrame>
      <p:graphicFrame>
        <p:nvGraphicFramePr>
          <p:cNvPr id="3" name="Table 2">
            <a:extLst>
              <a:ext uri="{FF2B5EF4-FFF2-40B4-BE49-F238E27FC236}">
                <a16:creationId xmlns:a16="http://schemas.microsoft.com/office/drawing/2014/main" id="{E47B909D-80EC-4A16-A890-C29CB8D1339A}"/>
              </a:ext>
            </a:extLst>
          </p:cNvPr>
          <p:cNvGraphicFramePr>
            <a:graphicFrameLocks noGrp="1"/>
          </p:cNvGraphicFramePr>
          <p:nvPr>
            <p:extLst>
              <p:ext uri="{D42A27DB-BD31-4B8C-83A1-F6EECF244321}">
                <p14:modId xmlns:p14="http://schemas.microsoft.com/office/powerpoint/2010/main" val="698480307"/>
              </p:ext>
            </p:extLst>
          </p:nvPr>
        </p:nvGraphicFramePr>
        <p:xfrm>
          <a:off x="937575" y="3110244"/>
          <a:ext cx="4342763" cy="586740"/>
        </p:xfrm>
        <a:graphic>
          <a:graphicData uri="http://schemas.openxmlformats.org/drawingml/2006/table">
            <a:tbl>
              <a:tblPr>
                <a:tableStyleId>{0505E3EF-67EA-436B-97B2-0124C06EBD24}</a:tableStyleId>
              </a:tblPr>
              <a:tblGrid>
                <a:gridCol w="3187142">
                  <a:extLst>
                    <a:ext uri="{9D8B030D-6E8A-4147-A177-3AD203B41FA5}">
                      <a16:colId xmlns:a16="http://schemas.microsoft.com/office/drawing/2014/main" val="2188420827"/>
                    </a:ext>
                  </a:extLst>
                </a:gridCol>
                <a:gridCol w="1155621">
                  <a:extLst>
                    <a:ext uri="{9D8B030D-6E8A-4147-A177-3AD203B41FA5}">
                      <a16:colId xmlns:a16="http://schemas.microsoft.com/office/drawing/2014/main" val="2329266891"/>
                    </a:ext>
                  </a:extLst>
                </a:gridCol>
              </a:tblGrid>
              <a:tr h="365760">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Average Customers (per day) </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No. of days </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extLst>
                  <a:ext uri="{0D108BD9-81ED-4DB2-BD59-A6C34878D82A}">
                    <a16:rowId xmlns:a16="http://schemas.microsoft.com/office/drawing/2014/main" val="1010185174"/>
                  </a:ext>
                </a:extLst>
              </a:tr>
              <a:tr h="190500">
                <a:tc>
                  <a:txBody>
                    <a:bodyPr/>
                    <a:lstStyle/>
                    <a:p>
                      <a:pPr algn="ctr" fontAlgn="b"/>
                      <a:r>
                        <a:rPr lang="en-IN" sz="1400" b="1" u="none" strike="noStrike" dirty="0">
                          <a:effectLst/>
                          <a:latin typeface="Times New Roman" panose="02020603050405020304" pitchFamily="18" charset="0"/>
                          <a:cs typeface="Times New Roman" panose="02020603050405020304" pitchFamily="18" charset="0"/>
                        </a:rPr>
                        <a:t>1.2</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IN" sz="1400" b="1" u="none" strike="noStrike" dirty="0">
                          <a:effectLst/>
                          <a:latin typeface="Times New Roman" panose="02020603050405020304" pitchFamily="18" charset="0"/>
                          <a:cs typeface="Times New Roman" panose="02020603050405020304" pitchFamily="18" charset="0"/>
                        </a:rPr>
                        <a:t>30</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1939736384"/>
                  </a:ext>
                </a:extLst>
              </a:tr>
            </a:tbl>
          </a:graphicData>
        </a:graphic>
      </p:graphicFrame>
      <p:graphicFrame>
        <p:nvGraphicFramePr>
          <p:cNvPr id="5" name="Table 4">
            <a:extLst>
              <a:ext uri="{FF2B5EF4-FFF2-40B4-BE49-F238E27FC236}">
                <a16:creationId xmlns:a16="http://schemas.microsoft.com/office/drawing/2014/main" id="{8EC22E43-0829-40B8-84EF-F6E8DD22A3E7}"/>
              </a:ext>
            </a:extLst>
          </p:cNvPr>
          <p:cNvGraphicFramePr>
            <a:graphicFrameLocks noGrp="1"/>
          </p:cNvGraphicFramePr>
          <p:nvPr>
            <p:extLst>
              <p:ext uri="{D42A27DB-BD31-4B8C-83A1-F6EECF244321}">
                <p14:modId xmlns:p14="http://schemas.microsoft.com/office/powerpoint/2010/main" val="3088467022"/>
              </p:ext>
            </p:extLst>
          </p:nvPr>
        </p:nvGraphicFramePr>
        <p:xfrm>
          <a:off x="5527945" y="837808"/>
          <a:ext cx="5689553" cy="2845547"/>
        </p:xfrm>
        <a:graphic>
          <a:graphicData uri="http://schemas.openxmlformats.org/drawingml/2006/table">
            <a:tbl>
              <a:tblPr>
                <a:tableStyleId>{0505E3EF-67EA-436B-97B2-0124C06EBD24}</a:tableStyleId>
              </a:tblPr>
              <a:tblGrid>
                <a:gridCol w="3300569">
                  <a:extLst>
                    <a:ext uri="{9D8B030D-6E8A-4147-A177-3AD203B41FA5}">
                      <a16:colId xmlns:a16="http://schemas.microsoft.com/office/drawing/2014/main" val="1142366989"/>
                    </a:ext>
                  </a:extLst>
                </a:gridCol>
                <a:gridCol w="2388984">
                  <a:extLst>
                    <a:ext uri="{9D8B030D-6E8A-4147-A177-3AD203B41FA5}">
                      <a16:colId xmlns:a16="http://schemas.microsoft.com/office/drawing/2014/main" val="3296734515"/>
                    </a:ext>
                  </a:extLst>
                </a:gridCol>
              </a:tblGrid>
              <a:tr h="531483">
                <a:tc gridSpan="2">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SUMMARY</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accent3">
                        <a:lumMod val="60000"/>
                        <a:lumOff val="40000"/>
                      </a:schemeClr>
                    </a:solidFill>
                  </a:tcPr>
                </a:tc>
                <a:tc hMerge="1">
                  <a:txBody>
                    <a:bodyPr/>
                    <a:lstStyle/>
                    <a:p>
                      <a:endParaRPr lang="en-IN"/>
                    </a:p>
                  </a:txBody>
                  <a:tcPr/>
                </a:tc>
                <a:extLst>
                  <a:ext uri="{0D108BD9-81ED-4DB2-BD59-A6C34878D82A}">
                    <a16:rowId xmlns:a16="http://schemas.microsoft.com/office/drawing/2014/main" val="4160136365"/>
                  </a:ext>
                </a:extLst>
              </a:tr>
              <a:tr h="289258">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Revenue</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INR</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221861842"/>
                  </a:ext>
                </a:extLst>
              </a:tr>
              <a:tr h="289258">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Sales</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i="0" u="none" strike="noStrike" dirty="0">
                          <a:solidFill>
                            <a:schemeClr val="dk1"/>
                          </a:solidFill>
                          <a:effectLst/>
                          <a:latin typeface="Times New Roman" panose="02020603050405020304" pitchFamily="18" charset="0"/>
                          <a:cs typeface="Times New Roman" panose="02020603050405020304" pitchFamily="18" charset="0"/>
                        </a:rPr>
                        <a:t>60,45,811.2</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533914661"/>
                  </a:ext>
                </a:extLst>
              </a:tr>
              <a:tr h="289258">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Total</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i="0" u="none" strike="noStrike" dirty="0">
                          <a:solidFill>
                            <a:schemeClr val="dk1"/>
                          </a:solidFill>
                          <a:effectLst/>
                          <a:latin typeface="Times New Roman" panose="02020603050405020304" pitchFamily="18" charset="0"/>
                          <a:cs typeface="Times New Roman" panose="02020603050405020304" pitchFamily="18" charset="0"/>
                        </a:rPr>
                        <a:t>60,45,811.2</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722549334"/>
                  </a:ext>
                </a:extLst>
              </a:tr>
              <a:tr h="289258">
                <a:tc>
                  <a:txBody>
                    <a:bodyPr/>
                    <a:lstStyle/>
                    <a:p>
                      <a:pPr algn="l" fontAlgn="b"/>
                      <a:r>
                        <a:rPr lang="en-IN" sz="1400" b="1" u="none" strike="noStrike" dirty="0">
                          <a:effectLst/>
                          <a:latin typeface="Times New Roman" panose="02020603050405020304" pitchFamily="18" charset="0"/>
                          <a:cs typeface="Times New Roman" panose="02020603050405020304" pitchFamily="18" charset="0"/>
                        </a:rPr>
                        <a:t> </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u="none" strike="noStrike" dirty="0">
                          <a:effectLst/>
                          <a:latin typeface="Times New Roman" panose="02020603050405020304" pitchFamily="18" charset="0"/>
                          <a:cs typeface="Times New Roman" panose="02020603050405020304" pitchFamily="18" charset="0"/>
                        </a:rPr>
                        <a:t> </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470330958"/>
                  </a:ext>
                </a:extLst>
              </a:tr>
              <a:tr h="289258">
                <a:tc>
                  <a:txBody>
                    <a:bodyPr/>
                    <a:lstStyle/>
                    <a:p>
                      <a:pPr algn="l"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Profit</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i="0" u="none" strike="noStrike" dirty="0">
                          <a:solidFill>
                            <a:srgbClr val="FF0000"/>
                          </a:solidFill>
                          <a:effectLst/>
                          <a:latin typeface="Times New Roman" panose="02020603050405020304" pitchFamily="18" charset="0"/>
                          <a:cs typeface="Times New Roman" panose="02020603050405020304" pitchFamily="18" charset="0"/>
                        </a:rPr>
                        <a:t>3,79,219.2</a:t>
                      </a:r>
                    </a:p>
                  </a:txBody>
                  <a:tcPr marL="7620" marR="7620" marT="7620" marB="0" anchor="b"/>
                </a:tc>
                <a:extLst>
                  <a:ext uri="{0D108BD9-81ED-4DB2-BD59-A6C34878D82A}">
                    <a16:rowId xmlns:a16="http://schemas.microsoft.com/office/drawing/2014/main" val="3325468735"/>
                  </a:ext>
                </a:extLst>
              </a:tr>
              <a:tr h="289258">
                <a:tc>
                  <a:txBody>
                    <a:bodyPr/>
                    <a:lstStyle/>
                    <a:p>
                      <a:pPr algn="l"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Breakeven</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i="0" u="none" strike="noStrike" dirty="0">
                          <a:solidFill>
                            <a:srgbClr val="FF0000"/>
                          </a:solidFill>
                          <a:effectLst/>
                          <a:latin typeface="Times New Roman" panose="02020603050405020304" pitchFamily="18" charset="0"/>
                          <a:cs typeface="Times New Roman" panose="02020603050405020304" pitchFamily="18" charset="0"/>
                        </a:rPr>
                        <a:t>89,289.45714</a:t>
                      </a:r>
                    </a:p>
                  </a:txBody>
                  <a:tcPr marL="7620" marR="7620" marT="7620" marB="0" anchor="b"/>
                </a:tc>
                <a:extLst>
                  <a:ext uri="{0D108BD9-81ED-4DB2-BD59-A6C34878D82A}">
                    <a16:rowId xmlns:a16="http://schemas.microsoft.com/office/drawing/2014/main" val="161490118"/>
                  </a:ext>
                </a:extLst>
              </a:tr>
              <a:tr h="289258">
                <a:tc>
                  <a:txBody>
                    <a:bodyPr/>
                    <a:lstStyle/>
                    <a:p>
                      <a:pPr algn="l"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Pay back period (months)</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i="0" u="none" strike="noStrike" dirty="0">
                          <a:solidFill>
                            <a:srgbClr val="FF0000"/>
                          </a:solidFill>
                          <a:effectLst/>
                          <a:latin typeface="Times New Roman" panose="02020603050405020304" pitchFamily="18" charset="0"/>
                          <a:cs typeface="Times New Roman" panose="02020603050405020304" pitchFamily="18" charset="0"/>
                        </a:rPr>
                        <a:t>34.01199095</a:t>
                      </a:r>
                    </a:p>
                  </a:txBody>
                  <a:tcPr marL="7620" marR="7620" marT="7620" marB="0" anchor="b"/>
                </a:tc>
                <a:extLst>
                  <a:ext uri="{0D108BD9-81ED-4DB2-BD59-A6C34878D82A}">
                    <a16:rowId xmlns:a16="http://schemas.microsoft.com/office/drawing/2014/main" val="821091118"/>
                  </a:ext>
                </a:extLst>
              </a:tr>
              <a:tr h="289258">
                <a:tc>
                  <a:txBody>
                    <a:bodyPr/>
                    <a:lstStyle/>
                    <a:p>
                      <a:pPr algn="l" fontAlgn="b"/>
                      <a:r>
                        <a:rPr lang="en-IN" sz="1400" b="1" u="none" strike="noStrike" dirty="0">
                          <a:solidFill>
                            <a:srgbClr val="FF0000"/>
                          </a:solidFill>
                          <a:effectLst/>
                          <a:latin typeface="Times New Roman" panose="02020603050405020304" pitchFamily="18" charset="0"/>
                          <a:cs typeface="Times New Roman" panose="02020603050405020304" pitchFamily="18" charset="0"/>
                        </a:rPr>
                        <a:t>Contribution</a:t>
                      </a:r>
                      <a:endParaRPr lang="en-IN"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IN" sz="1400" b="1" i="0" u="none" strike="noStrike" dirty="0">
                          <a:solidFill>
                            <a:srgbClr val="FF0000"/>
                          </a:solidFill>
                          <a:effectLst/>
                          <a:latin typeface="Times New Roman" panose="02020603050405020304" pitchFamily="18" charset="0"/>
                          <a:cs typeface="Times New Roman" panose="02020603050405020304" pitchFamily="18" charset="0"/>
                        </a:rPr>
                        <a:t>1.9084</a:t>
                      </a:r>
                    </a:p>
                  </a:txBody>
                  <a:tcPr marL="7620" marR="7620" marT="7620" marB="0" anchor="b"/>
                </a:tc>
                <a:extLst>
                  <a:ext uri="{0D108BD9-81ED-4DB2-BD59-A6C34878D82A}">
                    <a16:rowId xmlns:a16="http://schemas.microsoft.com/office/drawing/2014/main" val="1801051532"/>
                  </a:ext>
                </a:extLst>
              </a:tr>
            </a:tbl>
          </a:graphicData>
        </a:graphic>
      </p:graphicFrame>
      <p:sp>
        <p:nvSpPr>
          <p:cNvPr id="6" name="TextBox 5"/>
          <p:cNvSpPr txBox="1"/>
          <p:nvPr/>
        </p:nvSpPr>
        <p:spPr>
          <a:xfrm>
            <a:off x="927279" y="3979572"/>
            <a:ext cx="10264462" cy="1754326"/>
          </a:xfrm>
          <a:prstGeom prst="rect">
            <a:avLst/>
          </a:prstGeom>
          <a:noFill/>
        </p:spPr>
        <p:txBody>
          <a:bodyPr wrap="square" rtlCol="0">
            <a:spAutoFit/>
          </a:bodyPr>
          <a:lstStyle/>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Notes to Account:</a:t>
            </a:r>
          </a:p>
          <a:p>
            <a:endParaRPr lang="en-IN"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IN" dirty="0">
                <a:latin typeface="Times New Roman" panose="02020603050405020304" pitchFamily="18" charset="0"/>
                <a:cs typeface="Times New Roman" panose="02020603050405020304" pitchFamily="18" charset="0"/>
              </a:rPr>
              <a:t>Only 10% profit margin on each unit of brick.</a:t>
            </a:r>
          </a:p>
          <a:p>
            <a:pPr marL="342900" indent="-342900">
              <a:buFont typeface="+mj-lt"/>
              <a:buAutoNum type="arabicPeriod"/>
            </a:pPr>
            <a:endParaRPr lang="en-IN"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702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766D-8A07-4A94-8E3D-4FC57A6660B4}"/>
              </a:ext>
            </a:extLst>
          </p:cNvPr>
          <p:cNvSpPr>
            <a:spLocks noGrp="1"/>
          </p:cNvSpPr>
          <p:nvPr>
            <p:ph type="title"/>
          </p:nvPr>
        </p:nvSpPr>
        <p:spPr/>
        <p:txBody>
          <a:bodyPr>
            <a:normAutofit/>
          </a:bodyPr>
          <a:lstStyle/>
          <a:p>
            <a:r>
              <a:rPr lang="en-IN"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GROUP - 5</a:t>
            </a:r>
          </a:p>
        </p:txBody>
      </p:sp>
      <p:sp>
        <p:nvSpPr>
          <p:cNvPr id="3" name="Content Placeholder 2">
            <a:extLst>
              <a:ext uri="{FF2B5EF4-FFF2-40B4-BE49-F238E27FC236}">
                <a16:creationId xmlns:a16="http://schemas.microsoft.com/office/drawing/2014/main" id="{343227F3-DE2D-47DB-8F73-C2D69312B781}"/>
              </a:ext>
            </a:extLst>
          </p:cNvPr>
          <p:cNvSpPr>
            <a:spLocks noGrp="1"/>
          </p:cNvSpPr>
          <p:nvPr>
            <p:ph idx="1"/>
          </p:nvPr>
        </p:nvSpPr>
        <p:spPr>
          <a:xfrm>
            <a:off x="5988677" y="3113070"/>
            <a:ext cx="4907920" cy="2762797"/>
          </a:xfrm>
        </p:spPr>
        <p:txBody>
          <a:bodyPr>
            <a:normAutofit fontScale="92500" lnSpcReduction="10000"/>
          </a:bodyPr>
          <a:lstStyle/>
          <a:p>
            <a:r>
              <a:rPr lang="en-IN" b="1" dirty="0" err="1"/>
              <a:t>Shashank</a:t>
            </a:r>
            <a:r>
              <a:rPr lang="en-IN" b="1" dirty="0"/>
              <a:t> Tiwari 19DM192</a:t>
            </a:r>
          </a:p>
          <a:p>
            <a:r>
              <a:rPr lang="en-IN" b="1" dirty="0" err="1"/>
              <a:t>Shivam</a:t>
            </a:r>
            <a:r>
              <a:rPr lang="en-IN" b="1" dirty="0"/>
              <a:t> Sharma 19DM199</a:t>
            </a:r>
          </a:p>
          <a:p>
            <a:r>
              <a:rPr lang="en-IN" b="1" dirty="0" err="1"/>
              <a:t>Simran</a:t>
            </a:r>
            <a:r>
              <a:rPr lang="en-IN" b="1" dirty="0"/>
              <a:t> </a:t>
            </a:r>
            <a:r>
              <a:rPr lang="en-IN" b="1" dirty="0" err="1"/>
              <a:t>Ghanshyam</a:t>
            </a:r>
            <a:r>
              <a:rPr lang="en-IN" b="1" dirty="0"/>
              <a:t> </a:t>
            </a:r>
            <a:r>
              <a:rPr lang="en-IN" b="1" dirty="0" err="1"/>
              <a:t>Pandit</a:t>
            </a:r>
            <a:r>
              <a:rPr lang="en-IN" b="1" dirty="0"/>
              <a:t> 19DM214</a:t>
            </a:r>
          </a:p>
          <a:p>
            <a:r>
              <a:rPr lang="en-IN" b="1" dirty="0" err="1"/>
              <a:t>Vidit</a:t>
            </a:r>
            <a:r>
              <a:rPr lang="en-IN" b="1" dirty="0"/>
              <a:t> Gupta 19DM233</a:t>
            </a:r>
          </a:p>
          <a:p>
            <a:r>
              <a:rPr lang="en-IN" b="1" dirty="0"/>
              <a:t>Vivek Kumar Singh 19DM234</a:t>
            </a:r>
          </a:p>
          <a:p>
            <a:r>
              <a:rPr lang="en-IN" b="1" dirty="0" err="1"/>
              <a:t>Himanshu</a:t>
            </a:r>
            <a:r>
              <a:rPr lang="en-IN" b="1" dirty="0"/>
              <a:t> Jain 19DM240</a:t>
            </a:r>
          </a:p>
        </p:txBody>
      </p:sp>
      <p:pic>
        <p:nvPicPr>
          <p:cNvPr id="5" name="Picture 4">
            <a:extLst>
              <a:ext uri="{FF2B5EF4-FFF2-40B4-BE49-F238E27FC236}">
                <a16:creationId xmlns:a16="http://schemas.microsoft.com/office/drawing/2014/main" id="{9A5E1186-6B30-4FF5-802C-28B97C3D0DE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21497" y="2619910"/>
            <a:ext cx="3608163" cy="3488076"/>
          </a:xfrm>
          <a:prstGeom prst="rect">
            <a:avLst/>
          </a:prstGeom>
          <a:ln>
            <a:noFill/>
          </a:ln>
          <a:effectLst>
            <a:glow rad="228600">
              <a:schemeClr val="accent4">
                <a:satMod val="175000"/>
                <a:alpha val="40000"/>
              </a:schemeClr>
            </a:glow>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79950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i="1" u="sng" dirty="0" smtClean="0">
                <a:latin typeface="Times New Roman" panose="02020603050405020304" pitchFamily="18" charset="0"/>
                <a:cs typeface="Times New Roman" panose="02020603050405020304" pitchFamily="18" charset="0"/>
              </a:rPr>
              <a:t>Development </a:t>
            </a:r>
            <a:r>
              <a:rPr lang="en-IN" sz="4000" b="1" i="1" u="sng" dirty="0">
                <a:latin typeface="Times New Roman" panose="02020603050405020304" pitchFamily="18" charset="0"/>
                <a:cs typeface="Times New Roman" panose="02020603050405020304" pitchFamily="18" charset="0"/>
              </a:rPr>
              <a:t>Road-Map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4476173"/>
              </p:ext>
            </p:extLst>
          </p:nvPr>
        </p:nvGraphicFramePr>
        <p:xfrm>
          <a:off x="914400" y="2562897"/>
          <a:ext cx="10186219" cy="3832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75363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A3C4-CF9B-4833-B1B7-FAD5ED63C691}"/>
              </a:ext>
            </a:extLst>
          </p:cNvPr>
          <p:cNvSpPr>
            <a:spLocks noGrp="1"/>
          </p:cNvSpPr>
          <p:nvPr>
            <p:ph type="title"/>
          </p:nvPr>
        </p:nvSpPr>
        <p:spPr>
          <a:xfrm>
            <a:off x="1295401" y="656165"/>
            <a:ext cx="9601196" cy="651933"/>
          </a:xfrm>
        </p:spPr>
        <p:txBody>
          <a:bodyPr>
            <a:normAutofit fontScale="90000"/>
          </a:bodyPr>
          <a:lstStyle/>
          <a:p>
            <a:r>
              <a:rPr lang="en-IN"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Evaluation</a:t>
            </a:r>
            <a:endParaRPr lang="en-IN"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7899D6FF-9CB7-43FC-BE2D-9AA75926CB1B}"/>
              </a:ext>
            </a:extLst>
          </p:cNvPr>
          <p:cNvGraphicFramePr/>
          <p:nvPr>
            <p:extLst>
              <p:ext uri="{D42A27DB-BD31-4B8C-83A1-F6EECF244321}">
                <p14:modId xmlns:p14="http://schemas.microsoft.com/office/powerpoint/2010/main" val="221667223"/>
              </p:ext>
            </p:extLst>
          </p:nvPr>
        </p:nvGraphicFramePr>
        <p:xfrm>
          <a:off x="983226" y="1308098"/>
          <a:ext cx="101272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562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36679"/>
            <a:ext cx="9601196" cy="859547"/>
          </a:xfrm>
        </p:spPr>
        <p:txBody>
          <a:bodyPr>
            <a:normAutofit/>
          </a:bodyPr>
          <a:lstStyle/>
          <a:p>
            <a:r>
              <a:rPr lang="en-IN" sz="4000" b="1" i="1" u="sng" dirty="0">
                <a:latin typeface="Times New Roman" panose="02020603050405020304" pitchFamily="18" charset="0"/>
                <a:cs typeface="Times New Roman" panose="02020603050405020304" pitchFamily="18" charset="0"/>
              </a:rPr>
              <a:t>Legal Framework</a:t>
            </a:r>
          </a:p>
        </p:txBody>
      </p:sp>
      <p:sp>
        <p:nvSpPr>
          <p:cNvPr id="4" name="TextBox 3"/>
          <p:cNvSpPr txBox="1"/>
          <p:nvPr/>
        </p:nvSpPr>
        <p:spPr>
          <a:xfrm>
            <a:off x="1596978" y="3052293"/>
            <a:ext cx="9491731" cy="3908762"/>
          </a:xfrm>
          <a:prstGeom prst="rect">
            <a:avLst/>
          </a:prstGeom>
          <a:noFill/>
        </p:spPr>
        <p:txBody>
          <a:bodyPr wrap="square" numCol="2" rtlCol="0">
            <a:spAutoFit/>
          </a:bodyPr>
          <a:lstStyle/>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Tax Laws</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Securities Laws</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Employment (Labour Legislations)</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Environmental Laws</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Indian Contract Act</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Privacy Act</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 Competition Act</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Advertising, Commerce and Telecommunications</a:t>
            </a: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Intellectual Property</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Financial Services and Insurance</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 Consumer Protection Act</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Companies Act </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Information Technology Act</a:t>
            </a:r>
            <a:endParaRPr lang="en-I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78039" y="2472743"/>
            <a:ext cx="8126569" cy="461665"/>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The regulatory areas that must be covered</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2548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latin typeface="Times New Roman" panose="02020603050405020304" pitchFamily="18" charset="0"/>
                <a:cs typeface="Times New Roman" panose="02020603050405020304" pitchFamily="18" charset="0"/>
              </a:rPr>
              <a:t>To provide construction materials for creating sustainable environment.</a:t>
            </a:r>
            <a:endParaRPr lang="en-IN" sz="3600" i="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3"/>
          </p:nvPr>
        </p:nvSpPr>
        <p:spPr/>
        <p:txBody>
          <a:bodyPr>
            <a:normAutofit/>
          </a:bodyPr>
          <a:lstStyle/>
          <a:p>
            <a:pPr algn="ctr"/>
            <a:r>
              <a:rPr lang="en-IN" sz="3200" b="1" i="1" dirty="0">
                <a:latin typeface="Times New Roman" panose="02020603050405020304" pitchFamily="18" charset="0"/>
                <a:cs typeface="Times New Roman" panose="02020603050405020304" pitchFamily="18" charset="0"/>
              </a:rPr>
              <a:t>Vision of the Company</a:t>
            </a:r>
          </a:p>
        </p:txBody>
      </p:sp>
    </p:spTree>
    <p:extLst>
      <p:ext uri="{BB962C8B-B14F-4D97-AF65-F5344CB8AC3E}">
        <p14:creationId xmlns:p14="http://schemas.microsoft.com/office/powerpoint/2010/main" val="2665486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thank you">
            <a:extLst>
              <a:ext uri="{FF2B5EF4-FFF2-40B4-BE49-F238E27FC236}">
                <a16:creationId xmlns:a16="http://schemas.microsoft.com/office/drawing/2014/main" id="{6C25B4B8-5F5A-48EF-B639-EE73DB05180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3716" y="2481415"/>
            <a:ext cx="8740877" cy="282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63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D40E-FD2D-437B-ABEF-D8F877D3D753}"/>
              </a:ext>
            </a:extLst>
          </p:cNvPr>
          <p:cNvSpPr>
            <a:spLocks noGrp="1"/>
          </p:cNvSpPr>
          <p:nvPr>
            <p:ph type="title"/>
          </p:nvPr>
        </p:nvSpPr>
        <p:spPr>
          <a:xfrm>
            <a:off x="1446213" y="982132"/>
            <a:ext cx="9296398" cy="2370668"/>
          </a:xfrm>
        </p:spPr>
        <p:txBody>
          <a:bodyPr/>
          <a:lstStyle/>
          <a:p>
            <a:r>
              <a:rPr lang="en-US" i="1" dirty="0">
                <a:latin typeface="Times New Roman" panose="02020603050405020304" pitchFamily="18" charset="0"/>
                <a:cs typeface="Times New Roman" panose="02020603050405020304" pitchFamily="18" charset="0"/>
              </a:rPr>
              <a:t>We are focused on creating a high quality product that will lead to a sustainable environment and will create maximum value addition for its customers</a:t>
            </a:r>
            <a:endParaRPr lang="en-IN" dirty="0"/>
          </a:p>
        </p:txBody>
      </p:sp>
      <p:sp>
        <p:nvSpPr>
          <p:cNvPr id="5" name="Title 1">
            <a:extLst>
              <a:ext uri="{FF2B5EF4-FFF2-40B4-BE49-F238E27FC236}">
                <a16:creationId xmlns:a16="http://schemas.microsoft.com/office/drawing/2014/main" id="{A5BF3AF0-FAC9-41B6-AABE-C9F4F915C011}"/>
              </a:ext>
            </a:extLst>
          </p:cNvPr>
          <p:cNvSpPr>
            <a:spLocks noGrp="1"/>
          </p:cNvSpPr>
          <p:nvPr>
            <p:ph type="body" idx="13"/>
          </p:nvPr>
        </p:nvSpPr>
        <p:spPr>
          <a:xfrm>
            <a:off x="1295400" y="3638550"/>
            <a:ext cx="9609138" cy="887413"/>
          </a:xfrm>
        </p:spPr>
        <p:txBody>
          <a:bodyPr>
            <a:normAutofit lnSpcReduction="10000"/>
          </a:bodyPr>
          <a:lstStyle/>
          <a:p>
            <a:pPr algn="ctr"/>
            <a:r>
              <a:rPr lang="en-IN"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Purpose of the Company</a:t>
            </a:r>
          </a:p>
        </p:txBody>
      </p:sp>
    </p:spTree>
    <p:extLst>
      <p:ext uri="{BB962C8B-B14F-4D97-AF65-F5344CB8AC3E}">
        <p14:creationId xmlns:p14="http://schemas.microsoft.com/office/powerpoint/2010/main" val="3057071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44FCD-69CA-4503-9464-2D524991ADB8}"/>
              </a:ext>
            </a:extLst>
          </p:cNvPr>
          <p:cNvSpPr>
            <a:spLocks noGrp="1"/>
          </p:cNvSpPr>
          <p:nvPr>
            <p:ph idx="1"/>
          </p:nvPr>
        </p:nvSpPr>
        <p:spPr>
          <a:xfrm>
            <a:off x="838200" y="2585883"/>
            <a:ext cx="10515600" cy="3401961"/>
          </a:xfrm>
        </p:spPr>
        <p:txBody>
          <a:bodyPr>
            <a:normAutofit/>
          </a:bodyPr>
          <a:lstStyle/>
          <a:p>
            <a:pPr marL="0" indent="0" algn="ctr">
              <a:buNone/>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 Statement</a:t>
            </a:r>
          </a:p>
          <a:p>
            <a:pPr marL="0" indent="0" algn="ctr">
              <a:buNone/>
            </a:pP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Due to excessive use of plastic in most of the product, there is a rise in the plastic waste which is non biodegradable and has become a major problem in cities because of less availability of dumping ground.</a:t>
            </a:r>
          </a:p>
          <a:p>
            <a:pPr marL="0" indent="0" algn="ctr">
              <a:buNone/>
            </a:pPr>
            <a:endParaRPr lang="en-US" b="1" i="1" u="sng" dirty="0"/>
          </a:p>
          <a:p>
            <a:pPr marL="0" indent="0" algn="ctr">
              <a:buNone/>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Idea</a:t>
            </a:r>
          </a:p>
          <a:p>
            <a:pPr marL="0" indent="0" algn="ctr">
              <a:buNone/>
            </a:pPr>
            <a:r>
              <a:rPr lang="en-US" b="1" i="1" dirty="0"/>
              <a:t> </a:t>
            </a:r>
            <a:r>
              <a:rPr lang="en-US" sz="2200" b="1" i="1" dirty="0">
                <a:latin typeface="Times New Roman" panose="02020603050405020304" pitchFamily="18" charset="0"/>
                <a:cs typeface="Times New Roman" panose="02020603050405020304" pitchFamily="18" charset="0"/>
              </a:rPr>
              <a:t>So our idea is to produce brick, which is majorly made out of plastic.</a:t>
            </a:r>
            <a:endParaRPr lang="en-IN" b="1" i="1" dirty="0">
              <a:latin typeface="Times New Roman" panose="02020603050405020304" pitchFamily="18" charset="0"/>
              <a:cs typeface="Times New Roman" panose="02020603050405020304" pitchFamily="18" charset="0"/>
            </a:endParaRPr>
          </a:p>
        </p:txBody>
      </p:sp>
      <p:pic>
        <p:nvPicPr>
          <p:cNvPr id="1026" name="Picture 2" descr="Image result for brick factory cartoon">
            <a:extLst>
              <a:ext uri="{FF2B5EF4-FFF2-40B4-BE49-F238E27FC236}">
                <a16:creationId xmlns:a16="http://schemas.microsoft.com/office/drawing/2014/main" id="{A7CEE00F-E2D0-412E-9364-2F0B3363842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994786" y="756466"/>
            <a:ext cx="2005781" cy="16229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lastic brick">
            <a:extLst>
              <a:ext uri="{FF2B5EF4-FFF2-40B4-BE49-F238E27FC236}">
                <a16:creationId xmlns:a16="http://schemas.microsoft.com/office/drawing/2014/main" id="{5CB81BD0-1A45-4F2B-A8E6-6D5D98E5C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19" r="3700"/>
          <a:stretch/>
        </p:blipFill>
        <p:spPr bwMode="auto">
          <a:xfrm>
            <a:off x="8898194" y="756466"/>
            <a:ext cx="2359741" cy="16229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lastic waste">
            <a:extLst>
              <a:ext uri="{FF2B5EF4-FFF2-40B4-BE49-F238E27FC236}">
                <a16:creationId xmlns:a16="http://schemas.microsoft.com/office/drawing/2014/main" id="{C69C789D-9030-4884-801B-E34117105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065" y="756466"/>
            <a:ext cx="2175848" cy="1622937"/>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C3CDF3FF-9BA2-4483-BD78-F8F8520DD752}"/>
              </a:ext>
            </a:extLst>
          </p:cNvPr>
          <p:cNvSpPr/>
          <p:nvPr/>
        </p:nvSpPr>
        <p:spPr>
          <a:xfrm>
            <a:off x="3254477" y="1307690"/>
            <a:ext cx="1582992" cy="580104"/>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9" name="Arrow: Right 8">
            <a:extLst>
              <a:ext uri="{FF2B5EF4-FFF2-40B4-BE49-F238E27FC236}">
                <a16:creationId xmlns:a16="http://schemas.microsoft.com/office/drawing/2014/main" id="{398FD3B1-CD98-4834-9F64-BE62576802CF}"/>
              </a:ext>
            </a:extLst>
          </p:cNvPr>
          <p:cNvSpPr/>
          <p:nvPr/>
        </p:nvSpPr>
        <p:spPr>
          <a:xfrm>
            <a:off x="7305367" y="1307690"/>
            <a:ext cx="1435510" cy="580104"/>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773499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BC41-BFB4-400F-82E9-F9C1F359A560}"/>
              </a:ext>
            </a:extLst>
          </p:cNvPr>
          <p:cNvSpPr>
            <a:spLocks noGrp="1"/>
          </p:cNvSpPr>
          <p:nvPr>
            <p:ph type="title"/>
          </p:nvPr>
        </p:nvSpPr>
        <p:spPr/>
        <p:txBody>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Solutions Our Product Provide</a:t>
            </a:r>
            <a:endParaRPr lang="en-IN"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7114A3-627F-4EDB-955F-8B3738DF18E4}"/>
              </a:ext>
            </a:extLst>
          </p:cNvPr>
          <p:cNvSpPr>
            <a:spLocks noGrp="1"/>
          </p:cNvSpPr>
          <p:nvPr>
            <p:ph idx="1"/>
          </p:nvPr>
        </p:nvSpPr>
        <p:spPr/>
        <p:txBody>
          <a:bodyPr/>
          <a:lstStyle/>
          <a:p>
            <a:r>
              <a:rPr lang="en-US" b="1" i="1" dirty="0">
                <a:latin typeface="Times New Roman" panose="02020603050405020304" pitchFamily="18" charset="0"/>
                <a:cs typeface="Times New Roman" panose="02020603050405020304" pitchFamily="18" charset="0"/>
              </a:rPr>
              <a:t>An Eco-friendly product.</a:t>
            </a:r>
          </a:p>
          <a:p>
            <a:r>
              <a:rPr lang="en-US" b="1" i="1" dirty="0">
                <a:latin typeface="Times New Roman" panose="02020603050405020304" pitchFamily="18" charset="0"/>
                <a:cs typeface="Times New Roman" panose="02020603050405020304" pitchFamily="18" charset="0"/>
              </a:rPr>
              <a:t>More Durable than conventional bricks.</a:t>
            </a:r>
          </a:p>
          <a:p>
            <a:r>
              <a:rPr lang="en-US" b="1" i="1" dirty="0">
                <a:latin typeface="Times New Roman" panose="02020603050405020304" pitchFamily="18" charset="0"/>
                <a:cs typeface="Times New Roman" panose="02020603050405020304" pitchFamily="18" charset="0"/>
              </a:rPr>
              <a:t>Comes in customizable sizes.</a:t>
            </a:r>
          </a:p>
          <a:p>
            <a:r>
              <a:rPr lang="en-US" b="1" i="1" dirty="0">
                <a:latin typeface="Times New Roman" panose="02020603050405020304" pitchFamily="18" charset="0"/>
                <a:cs typeface="Times New Roman" panose="02020603050405020304" pitchFamily="18" charset="0"/>
              </a:rPr>
              <a:t>Better quality and strength as compared to conventional bricks.</a:t>
            </a:r>
          </a:p>
          <a:p>
            <a:r>
              <a:rPr lang="en-US" b="1" i="1" dirty="0">
                <a:latin typeface="Times New Roman" panose="02020603050405020304" pitchFamily="18" charset="0"/>
                <a:cs typeface="Times New Roman" panose="02020603050405020304" pitchFamily="18" charset="0"/>
              </a:rPr>
              <a:t>Super heat insulating properties.</a:t>
            </a:r>
          </a:p>
          <a:p>
            <a:pPr marL="0" indent="0">
              <a:buNone/>
            </a:pPr>
            <a:endParaRPr lang="en-IN" b="1" i="1" dirty="0">
              <a:latin typeface="Times New Roman" panose="02020603050405020304" pitchFamily="18" charset="0"/>
              <a:cs typeface="Times New Roman" panose="02020603050405020304" pitchFamily="18" charset="0"/>
            </a:endParaRPr>
          </a:p>
        </p:txBody>
      </p:sp>
      <p:pic>
        <p:nvPicPr>
          <p:cNvPr id="2050" name="Picture 2" descr="Image result for solution cartoon">
            <a:extLst>
              <a:ext uri="{FF2B5EF4-FFF2-40B4-BE49-F238E27FC236}">
                <a16:creationId xmlns:a16="http://schemas.microsoft.com/office/drawing/2014/main" id="{C2CF8273-F6FD-4E99-996C-D96943DE6CA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1006" y="2556933"/>
            <a:ext cx="2998839" cy="163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48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A9CA-EC39-4A74-B358-D8A0D414B247}"/>
              </a:ext>
            </a:extLst>
          </p:cNvPr>
          <p:cNvSpPr>
            <a:spLocks noGrp="1"/>
          </p:cNvSpPr>
          <p:nvPr>
            <p:ph type="title"/>
          </p:nvPr>
        </p:nvSpPr>
        <p:spPr/>
        <p:txBody>
          <a:bodyPr>
            <a:normAutofit/>
          </a:bodyPr>
          <a:lstStyle/>
          <a:p>
            <a:r>
              <a:rPr lang="en-IN"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Now?</a:t>
            </a:r>
          </a:p>
        </p:txBody>
      </p:sp>
      <p:sp>
        <p:nvSpPr>
          <p:cNvPr id="3" name="Content Placeholder 2">
            <a:extLst>
              <a:ext uri="{FF2B5EF4-FFF2-40B4-BE49-F238E27FC236}">
                <a16:creationId xmlns:a16="http://schemas.microsoft.com/office/drawing/2014/main" id="{0B0AA33C-6C3E-4F6F-B6ED-42CF1C6635E3}"/>
              </a:ext>
            </a:extLst>
          </p:cNvPr>
          <p:cNvSpPr>
            <a:spLocks noGrp="1"/>
          </p:cNvSpPr>
          <p:nvPr>
            <p:ph idx="1"/>
          </p:nvPr>
        </p:nvSpPr>
        <p:spPr/>
        <p:txBody>
          <a:bodyPr>
            <a:normAutofit/>
          </a:bodyPr>
          <a:lstStyle/>
          <a:p>
            <a:r>
              <a:rPr lang="en-IN" sz="2600" b="1" i="1" dirty="0">
                <a:latin typeface="Times New Roman" panose="02020603050405020304" pitchFamily="18" charset="0"/>
                <a:cs typeface="Times New Roman" panose="02020603050405020304" pitchFamily="18" charset="0"/>
              </a:rPr>
              <a:t>There is excessive use of plastic in our society, and because of it our mother nature is getting affected severely. So, there is a rise in the need to reduce these waste.</a:t>
            </a:r>
          </a:p>
          <a:p>
            <a:r>
              <a:rPr lang="en-IN" sz="2600" b="1" i="1" dirty="0">
                <a:latin typeface="Times New Roman" panose="02020603050405020304" pitchFamily="18" charset="0"/>
                <a:cs typeface="Times New Roman" panose="02020603050405020304" pitchFamily="18" charset="0"/>
              </a:rPr>
              <a:t>There is rise in for durable construction material, due to rise in climate change.</a:t>
            </a:r>
          </a:p>
          <a:p>
            <a:r>
              <a:rPr lang="en-IN" sz="2600" b="1" i="1" dirty="0">
                <a:latin typeface="Times New Roman" panose="02020603050405020304" pitchFamily="18" charset="0"/>
                <a:cs typeface="Times New Roman" panose="02020603050405020304" pitchFamily="18" charset="0"/>
              </a:rPr>
              <a:t>Technological advancement in the recent year has allowed us to convert recycled plastic into durable bricks.</a:t>
            </a:r>
          </a:p>
          <a:p>
            <a:endParaRPr lang="en-IN" sz="2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611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26C5-89C8-4861-A213-63E8815CE6A7}"/>
              </a:ext>
            </a:extLst>
          </p:cNvPr>
          <p:cNvSpPr>
            <a:spLocks noGrp="1"/>
          </p:cNvSpPr>
          <p:nvPr>
            <p:ph type="title"/>
          </p:nvPr>
        </p:nvSpPr>
        <p:spPr>
          <a:xfrm>
            <a:off x="1295400" y="667499"/>
            <a:ext cx="9601196" cy="841751"/>
          </a:xfrm>
        </p:spPr>
        <p:txBody>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Value Proposition Canvas</a:t>
            </a:r>
            <a:endParaRPr lang="en-IN"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C26F8EE-A796-4491-9E8C-071A30D9A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47" y="1628333"/>
            <a:ext cx="10638503" cy="4562167"/>
          </a:xfrm>
          <a:prstGeom prst="rect">
            <a:avLst/>
          </a:prstGeom>
        </p:spPr>
      </p:pic>
    </p:spTree>
    <p:extLst>
      <p:ext uri="{BB962C8B-B14F-4D97-AF65-F5344CB8AC3E}">
        <p14:creationId xmlns:p14="http://schemas.microsoft.com/office/powerpoint/2010/main" val="11604188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2FE8-5C78-49C2-8012-67FB45DF9D65}"/>
              </a:ext>
            </a:extLst>
          </p:cNvPr>
          <p:cNvSpPr>
            <a:spLocks noGrp="1"/>
          </p:cNvSpPr>
          <p:nvPr>
            <p:ph type="title"/>
          </p:nvPr>
        </p:nvSpPr>
        <p:spPr/>
        <p:txBody>
          <a:bodyPr/>
          <a:lstStyle/>
          <a:p>
            <a:r>
              <a:rPr lang="en-IN"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 Size</a:t>
            </a:r>
          </a:p>
        </p:txBody>
      </p:sp>
      <p:sp>
        <p:nvSpPr>
          <p:cNvPr id="3" name="Content Placeholder 2">
            <a:extLst>
              <a:ext uri="{FF2B5EF4-FFF2-40B4-BE49-F238E27FC236}">
                <a16:creationId xmlns:a16="http://schemas.microsoft.com/office/drawing/2014/main" id="{478085CD-A11C-4947-9692-3DED680CB372}"/>
              </a:ext>
            </a:extLst>
          </p:cNvPr>
          <p:cNvSpPr>
            <a:spLocks noGrp="1"/>
          </p:cNvSpPr>
          <p:nvPr>
            <p:ph idx="1"/>
          </p:nvPr>
        </p:nvSpPr>
        <p:spPr>
          <a:xfrm>
            <a:off x="1295402" y="3080914"/>
            <a:ext cx="9601196" cy="3318936"/>
          </a:xfrm>
        </p:spPr>
        <p:txBody>
          <a:bodyPr/>
          <a:lstStyle/>
          <a:p>
            <a:pPr marL="0" indent="0" algn="ctr">
              <a:buNone/>
            </a:pPr>
            <a:r>
              <a:rPr lang="en-US" sz="2800" b="1" i="1" dirty="0">
                <a:latin typeface="Times New Roman" panose="02020603050405020304" pitchFamily="18" charset="0"/>
                <a:cs typeface="Times New Roman" panose="02020603050405020304" pitchFamily="18" charset="0"/>
              </a:rPr>
              <a:t>Construction Contractors.</a:t>
            </a:r>
          </a:p>
          <a:p>
            <a:r>
              <a:rPr lang="en-US" b="1" i="1" dirty="0">
                <a:latin typeface="Times New Roman" panose="02020603050405020304" pitchFamily="18" charset="0"/>
                <a:cs typeface="Times New Roman" panose="02020603050405020304" pitchFamily="18" charset="0"/>
              </a:rPr>
              <a:t>TAM – All recognized contractors and also the local contractors</a:t>
            </a:r>
          </a:p>
          <a:p>
            <a:r>
              <a:rPr lang="en-US" b="1" i="1" dirty="0">
                <a:latin typeface="Times New Roman" panose="02020603050405020304" pitchFamily="18" charset="0"/>
                <a:cs typeface="Times New Roman" panose="02020603050405020304" pitchFamily="18" charset="0"/>
              </a:rPr>
              <a:t>SAM – 43 recognized construction contractors</a:t>
            </a:r>
          </a:p>
          <a:p>
            <a:r>
              <a:rPr lang="en-US" b="1" i="1" dirty="0">
                <a:latin typeface="Times New Roman" panose="02020603050405020304" pitchFamily="18" charset="0"/>
                <a:cs typeface="Times New Roman" panose="02020603050405020304" pitchFamily="18" charset="0"/>
              </a:rPr>
              <a:t>ITM – Top 10 recognized contractors like DLF, PNC Infratech, Brigade Enterprises, India Bulls, Prestige Group etc.</a:t>
            </a:r>
            <a:endParaRPr lang="en-IN" b="1"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5E2939-49C4-40BF-BFE3-0428B6617FB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406734" y="711199"/>
            <a:ext cx="2615227" cy="1574800"/>
          </a:xfrm>
          <a:prstGeom prst="rect">
            <a:avLst/>
          </a:prstGeom>
        </p:spPr>
      </p:pic>
    </p:spTree>
    <p:extLst>
      <p:ext uri="{BB962C8B-B14F-4D97-AF65-F5344CB8AC3E}">
        <p14:creationId xmlns:p14="http://schemas.microsoft.com/office/powerpoint/2010/main" val="40108423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075D-DCAA-43B3-B338-9D9E5B2B1270}"/>
              </a:ext>
            </a:extLst>
          </p:cNvPr>
          <p:cNvSpPr>
            <a:spLocks noGrp="1"/>
          </p:cNvSpPr>
          <p:nvPr>
            <p:ph type="title"/>
          </p:nvPr>
        </p:nvSpPr>
        <p:spPr/>
        <p:txBody>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Competitor Analysis</a:t>
            </a:r>
            <a:endParaRPr lang="en-IN"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6F78BCC-24BF-40F8-86DC-F08511F2EBB5}"/>
              </a:ext>
            </a:extLst>
          </p:cNvPr>
          <p:cNvPicPr>
            <a:picLocks noChangeAspect="1"/>
          </p:cNvPicPr>
          <p:nvPr/>
        </p:nvPicPr>
        <p:blipFill rotWithShape="1">
          <a:blip r:embed="rId2">
            <a:clrChange>
              <a:clrFrom>
                <a:srgbClr val="FCFCFC"/>
              </a:clrFrom>
              <a:clrTo>
                <a:srgbClr val="FCFCFC">
                  <a:alpha val="0"/>
                </a:srgbClr>
              </a:clrTo>
            </a:clrChange>
          </a:blip>
          <a:srcRect b="8146"/>
          <a:stretch/>
        </p:blipFill>
        <p:spPr>
          <a:xfrm>
            <a:off x="8701380" y="733859"/>
            <a:ext cx="2576220" cy="1552140"/>
          </a:xfrm>
          <a:prstGeom prst="rect">
            <a:avLst/>
          </a:prstGeom>
          <a:effectLst>
            <a:outerShdw blurRad="50800" dist="38100" algn="l" rotWithShape="0">
              <a:prstClr val="black">
                <a:alpha val="40000"/>
              </a:prstClr>
            </a:outerShdw>
          </a:effectLst>
        </p:spPr>
      </p:pic>
      <p:graphicFrame>
        <p:nvGraphicFramePr>
          <p:cNvPr id="7" name="Content Placeholder 6">
            <a:extLst>
              <a:ext uri="{FF2B5EF4-FFF2-40B4-BE49-F238E27FC236}">
                <a16:creationId xmlns:a16="http://schemas.microsoft.com/office/drawing/2014/main" id="{D78D5F7F-0814-46E3-8892-ED8CA191FCE8}"/>
              </a:ext>
            </a:extLst>
          </p:cNvPr>
          <p:cNvGraphicFramePr>
            <a:graphicFrameLocks noGrp="1"/>
          </p:cNvGraphicFramePr>
          <p:nvPr>
            <p:ph idx="1"/>
            <p:extLst>
              <p:ext uri="{D42A27DB-BD31-4B8C-83A1-F6EECF244321}">
                <p14:modId xmlns:p14="http://schemas.microsoft.com/office/powerpoint/2010/main" val="918959083"/>
              </p:ext>
            </p:extLst>
          </p:nvPr>
        </p:nvGraphicFramePr>
        <p:xfrm>
          <a:off x="924230" y="2443316"/>
          <a:ext cx="10353370" cy="3657246"/>
        </p:xfrm>
        <a:graphic>
          <a:graphicData uri="http://schemas.openxmlformats.org/drawingml/2006/table">
            <a:tbl>
              <a:tblPr>
                <a:tableStyleId>{5C22544A-7EE6-4342-B048-85BDC9FD1C3A}</a:tableStyleId>
              </a:tblPr>
              <a:tblGrid>
                <a:gridCol w="958966">
                  <a:extLst>
                    <a:ext uri="{9D8B030D-6E8A-4147-A177-3AD203B41FA5}">
                      <a16:colId xmlns:a16="http://schemas.microsoft.com/office/drawing/2014/main" val="2638495540"/>
                    </a:ext>
                  </a:extLst>
                </a:gridCol>
                <a:gridCol w="810841">
                  <a:extLst>
                    <a:ext uri="{9D8B030D-6E8A-4147-A177-3AD203B41FA5}">
                      <a16:colId xmlns:a16="http://schemas.microsoft.com/office/drawing/2014/main" val="2328818800"/>
                    </a:ext>
                  </a:extLst>
                </a:gridCol>
                <a:gridCol w="1361615">
                  <a:extLst>
                    <a:ext uri="{9D8B030D-6E8A-4147-A177-3AD203B41FA5}">
                      <a16:colId xmlns:a16="http://schemas.microsoft.com/office/drawing/2014/main" val="3979278544"/>
                    </a:ext>
                  </a:extLst>
                </a:gridCol>
                <a:gridCol w="1203658">
                  <a:extLst>
                    <a:ext uri="{9D8B030D-6E8A-4147-A177-3AD203B41FA5}">
                      <a16:colId xmlns:a16="http://schemas.microsoft.com/office/drawing/2014/main" val="1532603644"/>
                    </a:ext>
                  </a:extLst>
                </a:gridCol>
                <a:gridCol w="1203658">
                  <a:extLst>
                    <a:ext uri="{9D8B030D-6E8A-4147-A177-3AD203B41FA5}">
                      <a16:colId xmlns:a16="http://schemas.microsoft.com/office/drawing/2014/main" val="2188616117"/>
                    </a:ext>
                  </a:extLst>
                </a:gridCol>
                <a:gridCol w="901391">
                  <a:extLst>
                    <a:ext uri="{9D8B030D-6E8A-4147-A177-3AD203B41FA5}">
                      <a16:colId xmlns:a16="http://schemas.microsoft.com/office/drawing/2014/main" val="2868478936"/>
                    </a:ext>
                  </a:extLst>
                </a:gridCol>
                <a:gridCol w="1425678">
                  <a:extLst>
                    <a:ext uri="{9D8B030D-6E8A-4147-A177-3AD203B41FA5}">
                      <a16:colId xmlns:a16="http://schemas.microsoft.com/office/drawing/2014/main" val="1427017396"/>
                    </a:ext>
                  </a:extLst>
                </a:gridCol>
                <a:gridCol w="1120877">
                  <a:extLst>
                    <a:ext uri="{9D8B030D-6E8A-4147-A177-3AD203B41FA5}">
                      <a16:colId xmlns:a16="http://schemas.microsoft.com/office/drawing/2014/main" val="798335906"/>
                    </a:ext>
                  </a:extLst>
                </a:gridCol>
                <a:gridCol w="1366686">
                  <a:extLst>
                    <a:ext uri="{9D8B030D-6E8A-4147-A177-3AD203B41FA5}">
                      <a16:colId xmlns:a16="http://schemas.microsoft.com/office/drawing/2014/main" val="261393662"/>
                    </a:ext>
                  </a:extLst>
                </a:gridCol>
              </a:tblGrid>
              <a:tr h="503718">
                <a:tc>
                  <a:txBody>
                    <a:bodyPr/>
                    <a:lstStyle/>
                    <a:p>
                      <a:pPr algn="ctr"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Company</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75000"/>
                      </a:schemeClr>
                    </a:solidFill>
                  </a:tcPr>
                </a:tc>
                <a:tc>
                  <a:txBody>
                    <a:bodyPr/>
                    <a:lstStyle/>
                    <a:p>
                      <a:pPr algn="ctr"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Area</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75000"/>
                      </a:schemeClr>
                    </a:solidFill>
                  </a:tcPr>
                </a:tc>
                <a:tc>
                  <a:txBody>
                    <a:bodyPr/>
                    <a:lstStyle/>
                    <a:p>
                      <a:pPr algn="ctr"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Core Business</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75000"/>
                      </a:schemeClr>
                    </a:solidFill>
                  </a:tcPr>
                </a:tc>
                <a:tc>
                  <a:txBody>
                    <a:bodyPr/>
                    <a:lstStyle/>
                    <a:p>
                      <a:pPr algn="ctr"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Target Market</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75000"/>
                      </a:schemeClr>
                    </a:solidFill>
                  </a:tcPr>
                </a:tc>
                <a:tc>
                  <a:txBody>
                    <a:bodyPr/>
                    <a:lstStyle/>
                    <a:p>
                      <a:pPr algn="ctr"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Revenue Stream</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75000"/>
                      </a:schemeClr>
                    </a:solidFill>
                  </a:tcPr>
                </a:tc>
                <a:tc>
                  <a:txBody>
                    <a:bodyPr/>
                    <a:lstStyle/>
                    <a:p>
                      <a:pPr algn="ctr"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Platform</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75000"/>
                      </a:schemeClr>
                    </a:solidFill>
                  </a:tcPr>
                </a:tc>
                <a:tc>
                  <a:txBody>
                    <a:bodyPr/>
                    <a:lstStyle/>
                    <a:p>
                      <a:pPr algn="ctr"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Strength</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75000"/>
                      </a:schemeClr>
                    </a:solidFill>
                  </a:tcPr>
                </a:tc>
                <a:tc>
                  <a:txBody>
                    <a:bodyPr/>
                    <a:lstStyle/>
                    <a:p>
                      <a:pPr algn="ctr"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Limitations</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75000"/>
                      </a:schemeClr>
                    </a:solidFill>
                  </a:tcPr>
                </a:tc>
                <a:tc>
                  <a:txBody>
                    <a:bodyPr/>
                    <a:lstStyle/>
                    <a:p>
                      <a:pPr algn="ctr"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My Differentiating Factor</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75000"/>
                      </a:schemeClr>
                    </a:solidFill>
                  </a:tcPr>
                </a:tc>
                <a:extLst>
                  <a:ext uri="{0D108BD9-81ED-4DB2-BD59-A6C34878D82A}">
                    <a16:rowId xmlns:a16="http://schemas.microsoft.com/office/drawing/2014/main" val="3970698998"/>
                  </a:ext>
                </a:extLst>
              </a:tr>
              <a:tr h="189109">
                <a:tc>
                  <a:txBody>
                    <a:bodyPr/>
                    <a:lstStyle/>
                    <a:p>
                      <a:pPr algn="l" fontAlgn="b"/>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5852" marR="5852" marT="5852"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5852" marR="5852" marT="5852" marB="0" anchor="b"/>
                </a:tc>
                <a:tc>
                  <a:txBody>
                    <a:bodyPr/>
                    <a:lstStyle/>
                    <a:p>
                      <a:pPr algn="l" fontAlgn="b"/>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5852" marR="5852" marT="5852"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5852" marR="5852" marT="5852"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5852" marR="5852" marT="5852"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5852" marR="5852" marT="5852" marB="0" anchor="b"/>
                </a:tc>
                <a:tc>
                  <a:txBody>
                    <a:bodyPr/>
                    <a:lstStyle/>
                    <a:p>
                      <a:pPr algn="l" fontAlgn="b"/>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5852" marR="5852" marT="5852" marB="0" anchor="b"/>
                </a:tc>
                <a:tc>
                  <a:txBody>
                    <a:bodyPr/>
                    <a:lstStyle/>
                    <a:p>
                      <a:pPr algn="l" fontAlgn="b"/>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5852" marR="5852" marT="5852" marB="0" anchor="b"/>
                </a:tc>
                <a:tc>
                  <a:txBody>
                    <a:bodyPr/>
                    <a:lstStyle/>
                    <a:p>
                      <a:pPr algn="l" fontAlgn="b"/>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5852" marR="5852" marT="5852" marB="0" anchor="b"/>
                </a:tc>
                <a:extLst>
                  <a:ext uri="{0D108BD9-81ED-4DB2-BD59-A6C34878D82A}">
                    <a16:rowId xmlns:a16="http://schemas.microsoft.com/office/drawing/2014/main" val="3976038118"/>
                  </a:ext>
                </a:extLst>
              </a:tr>
              <a:tr h="1490456">
                <a:tc>
                  <a:txBody>
                    <a:bodyPr/>
                    <a:lstStyle/>
                    <a:p>
                      <a:pPr algn="ctr" fontAlgn="ctr"/>
                      <a:r>
                        <a:rPr lang="en-IN" sz="1200" b="1" u="none" strike="noStrike" dirty="0" err="1">
                          <a:effectLst/>
                          <a:latin typeface="Times New Roman" panose="02020603050405020304" pitchFamily="18" charset="0"/>
                          <a:cs typeface="Times New Roman" panose="02020603050405020304" pitchFamily="18" charset="0"/>
                        </a:rPr>
                        <a:t>Wienerberger</a:t>
                      </a:r>
                      <a:r>
                        <a:rPr lang="en-IN" sz="1200" b="1" u="none" strike="noStrike" dirty="0">
                          <a:effectLst/>
                          <a:latin typeface="Times New Roman" panose="02020603050405020304" pitchFamily="18" charset="0"/>
                          <a:cs typeface="Times New Roman" panose="02020603050405020304" pitchFamily="18" charset="0"/>
                        </a:rPr>
                        <a:t> </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IN" sz="1200" u="none" strike="noStrike" dirty="0">
                          <a:effectLst/>
                          <a:latin typeface="Times New Roman" panose="02020603050405020304" pitchFamily="18" charset="0"/>
                          <a:cs typeface="Times New Roman" panose="02020603050405020304" pitchFamily="18" charset="0"/>
                        </a:rPr>
                        <a:t>Building Materials</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Clay Bricks, Clay roof tiles, Ceramics and plastic pipes</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IN" sz="1200" u="none" strike="noStrike" dirty="0">
                          <a:effectLst/>
                          <a:latin typeface="Times New Roman" panose="02020603050405020304" pitchFamily="18" charset="0"/>
                          <a:cs typeface="Times New Roman" panose="02020603050405020304" pitchFamily="18" charset="0"/>
                        </a:rPr>
                        <a:t>Contractors and households</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IN" sz="1200" u="none" strike="noStrike" dirty="0">
                          <a:effectLst/>
                          <a:latin typeface="Times New Roman" panose="02020603050405020304" pitchFamily="18" charset="0"/>
                          <a:cs typeface="Times New Roman" panose="02020603050405020304" pitchFamily="18" charset="0"/>
                        </a:rPr>
                        <a:t>Sales of consignment</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IN" sz="1200" u="none" strike="noStrike" dirty="0">
                          <a:effectLst/>
                          <a:latin typeface="Times New Roman" panose="02020603050405020304" pitchFamily="18" charset="0"/>
                          <a:cs typeface="Times New Roman" panose="02020603050405020304" pitchFamily="18" charset="0"/>
                        </a:rPr>
                        <a:t>Online and distributors</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Strong local presence, familiarizing with National norms and culture, combining innovation and tradition in our product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IN" sz="1200" u="none" strike="noStrike" dirty="0">
                          <a:effectLst/>
                          <a:latin typeface="Times New Roman" panose="02020603050405020304" pitchFamily="18" charset="0"/>
                          <a:cs typeface="Times New Roman" panose="02020603050405020304" pitchFamily="18" charset="0"/>
                        </a:rPr>
                        <a:t>Target market quiet narrow</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High quality products, high durable product, Customized product availability, environment friendly product.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extLst>
                  <a:ext uri="{0D108BD9-81ED-4DB2-BD59-A6C34878D82A}">
                    <a16:rowId xmlns:a16="http://schemas.microsoft.com/office/drawing/2014/main" val="1297428760"/>
                  </a:ext>
                </a:extLst>
              </a:tr>
              <a:tr h="1331749">
                <a:tc>
                  <a:txBody>
                    <a:bodyPr/>
                    <a:lstStyle/>
                    <a:p>
                      <a:pPr algn="ctr" fontAlgn="ctr"/>
                      <a:r>
                        <a:rPr lang="en-IN" sz="1200" b="1" u="none" strike="noStrike" dirty="0">
                          <a:effectLst/>
                          <a:latin typeface="Times New Roman" panose="02020603050405020304" pitchFamily="18" charset="0"/>
                          <a:cs typeface="Times New Roman" panose="02020603050405020304" pitchFamily="18" charset="0"/>
                        </a:rPr>
                        <a:t>Geetha Wood</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IN" sz="1200" u="none" strike="noStrike" dirty="0">
                          <a:effectLst/>
                          <a:latin typeface="Times New Roman" panose="02020603050405020304" pitchFamily="18" charset="0"/>
                          <a:cs typeface="Times New Roman" panose="02020603050405020304" pitchFamily="18" charset="0"/>
                        </a:rPr>
                        <a:t>Building Materials</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Timber, pine wood, silver oak wood</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IN" sz="1200" u="none" strike="noStrike" dirty="0">
                          <a:effectLst/>
                          <a:latin typeface="Times New Roman" panose="02020603050405020304" pitchFamily="18" charset="0"/>
                          <a:cs typeface="Times New Roman" panose="02020603050405020304" pitchFamily="18" charset="0"/>
                        </a:rPr>
                        <a:t>Contractors and households</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IN" sz="1200" u="none" strike="noStrike" dirty="0">
                          <a:effectLst/>
                          <a:latin typeface="Times New Roman" panose="02020603050405020304" pitchFamily="18" charset="0"/>
                          <a:cs typeface="Times New Roman" panose="02020603050405020304" pitchFamily="18" charset="0"/>
                        </a:rPr>
                        <a:t>Sales of consignment</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IN" sz="1200" u="none" strike="noStrike" dirty="0">
                          <a:effectLst/>
                          <a:latin typeface="Times New Roman" panose="02020603050405020304" pitchFamily="18" charset="0"/>
                          <a:cs typeface="Times New Roman" panose="02020603050405020304" pitchFamily="18" charset="0"/>
                        </a:rPr>
                        <a:t>Online and distributors</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Strong local presence, producing 100% eco friendly product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Producing good by using non renewable resource which overall effect the environment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High quality products, high durable product, Customized product availability, environment friendly product.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52" marR="5852" marT="5852" marB="0" anchor="ctr">
                    <a:solidFill>
                      <a:schemeClr val="accent3">
                        <a:lumMod val="40000"/>
                        <a:lumOff val="60000"/>
                      </a:schemeClr>
                    </a:solidFill>
                  </a:tcPr>
                </a:tc>
                <a:extLst>
                  <a:ext uri="{0D108BD9-81ED-4DB2-BD59-A6C34878D82A}">
                    <a16:rowId xmlns:a16="http://schemas.microsoft.com/office/drawing/2014/main" val="1366002768"/>
                  </a:ext>
                </a:extLst>
              </a:tr>
            </a:tbl>
          </a:graphicData>
        </a:graphic>
      </p:graphicFrame>
    </p:spTree>
    <p:extLst>
      <p:ext uri="{BB962C8B-B14F-4D97-AF65-F5344CB8AC3E}">
        <p14:creationId xmlns:p14="http://schemas.microsoft.com/office/powerpoint/2010/main" val="33062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684</TotalTime>
  <Words>1495</Words>
  <Application>Microsoft Office PowerPoint</Application>
  <PresentationFormat>Widescreen</PresentationFormat>
  <Paragraphs>392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Garamond</vt:lpstr>
      <vt:lpstr>Times New Roman</vt:lpstr>
      <vt:lpstr>Organic</vt:lpstr>
      <vt:lpstr>PLASTIC BRICKS</vt:lpstr>
      <vt:lpstr>GROUP - 5</vt:lpstr>
      <vt:lpstr>We are focused on creating a high quality product that will lead to a sustainable environment and will create maximum value addition for its customers</vt:lpstr>
      <vt:lpstr>PowerPoint Presentation</vt:lpstr>
      <vt:lpstr>Solutions Our Product Provide</vt:lpstr>
      <vt:lpstr>Why Now?</vt:lpstr>
      <vt:lpstr>Value Proposition Canvas</vt:lpstr>
      <vt:lpstr>Market Size</vt:lpstr>
      <vt:lpstr>Competitor Analysis</vt:lpstr>
      <vt:lpstr>Our Product</vt:lpstr>
      <vt:lpstr>Product Line</vt:lpstr>
      <vt:lpstr>MVP</vt:lpstr>
      <vt:lpstr>Business Model </vt:lpstr>
      <vt:lpstr>Continued…</vt:lpstr>
      <vt:lpstr>Team</vt:lpstr>
      <vt:lpstr>PowerPoint Presentation</vt:lpstr>
      <vt:lpstr>PowerPoint Presentation</vt:lpstr>
      <vt:lpstr>PowerPoint Presentation</vt:lpstr>
      <vt:lpstr>PowerPoint Presentation</vt:lpstr>
      <vt:lpstr>Development Road-Map</vt:lpstr>
      <vt:lpstr>Risk Evaluation</vt:lpstr>
      <vt:lpstr>Legal Framework</vt:lpstr>
      <vt:lpstr>To provide construction materials for creating sustainable environment.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 BRICKS</dc:title>
  <dc:creator>gvidit99@gmail.com</dc:creator>
  <cp:lastModifiedBy>Vivek Kumar Singh</cp:lastModifiedBy>
  <cp:revision>78</cp:revision>
  <dcterms:created xsi:type="dcterms:W3CDTF">2019-09-05T14:45:48Z</dcterms:created>
  <dcterms:modified xsi:type="dcterms:W3CDTF">2020-02-25T15:54:59Z</dcterms:modified>
</cp:coreProperties>
</file>