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963F5E-AABB-4DA9-B114-E51FCB69A97A}" type="doc">
      <dgm:prSet loTypeId="urn:microsoft.com/office/officeart/2005/8/layout/process5" loCatId="process" qsTypeId="urn:microsoft.com/office/officeart/2005/8/quickstyle/simple1" qsCatId="simple" csTypeId="urn:microsoft.com/office/officeart/2005/8/colors/colorful1" csCatId="colorful" phldr="1"/>
      <dgm:spPr/>
    </dgm:pt>
    <dgm:pt modelId="{A83D03B1-9CFA-4478-8E1E-25F2983D969B}">
      <dgm:prSet phldrT="[Text]"/>
      <dgm:spPr/>
      <dgm:t>
        <a:bodyPr/>
        <a:lstStyle/>
        <a:p>
          <a:r>
            <a:rPr lang="en-IN"/>
            <a:t>Purchase Flow</a:t>
          </a:r>
        </a:p>
      </dgm:t>
    </dgm:pt>
    <dgm:pt modelId="{C51CEB0C-25DA-4937-BCF8-18A3EE14E1D5}" type="parTrans" cxnId="{2BFA9C55-A37E-4173-ACEC-77A8C4A5F0AB}">
      <dgm:prSet/>
      <dgm:spPr/>
      <dgm:t>
        <a:bodyPr/>
        <a:lstStyle/>
        <a:p>
          <a:endParaRPr lang="en-IN"/>
        </a:p>
      </dgm:t>
    </dgm:pt>
    <dgm:pt modelId="{8EE7CC09-F2DE-4C8C-8A4D-7A4671F49BFC}" type="sibTrans" cxnId="{2BFA9C55-A37E-4173-ACEC-77A8C4A5F0AB}">
      <dgm:prSet/>
      <dgm:spPr/>
      <dgm:t>
        <a:bodyPr/>
        <a:lstStyle/>
        <a:p>
          <a:endParaRPr lang="en-IN"/>
        </a:p>
      </dgm:t>
    </dgm:pt>
    <dgm:pt modelId="{876DCEC8-975F-460E-814F-8D656B94BACB}">
      <dgm:prSet phldrT="[Text]"/>
      <dgm:spPr/>
      <dgm:t>
        <a:bodyPr/>
        <a:lstStyle/>
        <a:p>
          <a:r>
            <a:rPr lang="en-IN"/>
            <a:t>Goes to Esportz App</a:t>
          </a:r>
        </a:p>
      </dgm:t>
    </dgm:pt>
    <dgm:pt modelId="{34086C9C-4DFB-4D53-B93A-4789C9B61185}" type="parTrans" cxnId="{2B9AC7EB-05A6-4444-95DC-EFBD7CAA16B9}">
      <dgm:prSet/>
      <dgm:spPr/>
      <dgm:t>
        <a:bodyPr/>
        <a:lstStyle/>
        <a:p>
          <a:endParaRPr lang="en-IN"/>
        </a:p>
      </dgm:t>
    </dgm:pt>
    <dgm:pt modelId="{B14C2C5E-00E9-4DE6-8074-8DA3A2D44759}" type="sibTrans" cxnId="{2B9AC7EB-05A6-4444-95DC-EFBD7CAA16B9}">
      <dgm:prSet/>
      <dgm:spPr/>
      <dgm:t>
        <a:bodyPr/>
        <a:lstStyle/>
        <a:p>
          <a:endParaRPr lang="en-IN"/>
        </a:p>
      </dgm:t>
    </dgm:pt>
    <dgm:pt modelId="{6D87E8CF-C425-45BE-B5F8-7618CB8B8E21}">
      <dgm:prSet phldrT="[Text]"/>
      <dgm:spPr/>
      <dgm:t>
        <a:bodyPr/>
        <a:lstStyle/>
        <a:p>
          <a:r>
            <a:rPr lang="en-IN"/>
            <a:t>Select Sport, Date and Time.</a:t>
          </a:r>
        </a:p>
      </dgm:t>
    </dgm:pt>
    <dgm:pt modelId="{83312A4E-E390-4033-9FB8-8C226079B6C4}" type="parTrans" cxnId="{215D6D41-B3B9-405E-9915-EA57CCB16A30}">
      <dgm:prSet/>
      <dgm:spPr/>
      <dgm:t>
        <a:bodyPr/>
        <a:lstStyle/>
        <a:p>
          <a:endParaRPr lang="en-IN"/>
        </a:p>
      </dgm:t>
    </dgm:pt>
    <dgm:pt modelId="{C633697C-6B46-411A-9FF4-61540E671592}" type="sibTrans" cxnId="{215D6D41-B3B9-405E-9915-EA57CCB16A30}">
      <dgm:prSet/>
      <dgm:spPr/>
      <dgm:t>
        <a:bodyPr/>
        <a:lstStyle/>
        <a:p>
          <a:endParaRPr lang="en-IN"/>
        </a:p>
      </dgm:t>
    </dgm:pt>
    <dgm:pt modelId="{9AD3A2A9-AAFD-426A-98B4-C61619362525}">
      <dgm:prSet phldrT="[Text]"/>
      <dgm:spPr/>
      <dgm:t>
        <a:bodyPr/>
        <a:lstStyle/>
        <a:p>
          <a:r>
            <a:rPr lang="en-IN"/>
            <a:t>Select Ground from the list</a:t>
          </a:r>
        </a:p>
      </dgm:t>
    </dgm:pt>
    <dgm:pt modelId="{ED0E0F4F-75B5-44A3-BE7E-2D887D0D2B9A}" type="parTrans" cxnId="{07C7D8FA-E615-45F6-B34A-AA9B066B64A9}">
      <dgm:prSet/>
      <dgm:spPr/>
      <dgm:t>
        <a:bodyPr/>
        <a:lstStyle/>
        <a:p>
          <a:endParaRPr lang="en-IN"/>
        </a:p>
      </dgm:t>
    </dgm:pt>
    <dgm:pt modelId="{9D380DF2-41EB-49D7-9BAB-2C98B96C42F1}" type="sibTrans" cxnId="{07C7D8FA-E615-45F6-B34A-AA9B066B64A9}">
      <dgm:prSet/>
      <dgm:spPr/>
      <dgm:t>
        <a:bodyPr/>
        <a:lstStyle/>
        <a:p>
          <a:endParaRPr lang="en-IN"/>
        </a:p>
      </dgm:t>
    </dgm:pt>
    <dgm:pt modelId="{75D5903C-FCD9-4EC1-9CC7-DB78F89F9871}">
      <dgm:prSet phldrT="[Text]"/>
      <dgm:spPr/>
      <dgm:t>
        <a:bodyPr/>
        <a:lstStyle/>
        <a:p>
          <a:r>
            <a:rPr lang="en-IN"/>
            <a:t>Select additional ground support facilities you need.</a:t>
          </a:r>
        </a:p>
      </dgm:t>
    </dgm:pt>
    <dgm:pt modelId="{51858788-6CD7-4A4F-91D1-2218E10128DA}" type="parTrans" cxnId="{7535609B-595B-4236-95BE-68405078DAA0}">
      <dgm:prSet/>
      <dgm:spPr/>
      <dgm:t>
        <a:bodyPr/>
        <a:lstStyle/>
        <a:p>
          <a:endParaRPr lang="en-IN"/>
        </a:p>
      </dgm:t>
    </dgm:pt>
    <dgm:pt modelId="{18F67783-1B08-4768-A662-A49950389F98}" type="sibTrans" cxnId="{7535609B-595B-4236-95BE-68405078DAA0}">
      <dgm:prSet/>
      <dgm:spPr/>
      <dgm:t>
        <a:bodyPr/>
        <a:lstStyle/>
        <a:p>
          <a:endParaRPr lang="en-IN"/>
        </a:p>
      </dgm:t>
    </dgm:pt>
    <dgm:pt modelId="{53190920-7C73-417F-9DDD-EAEA78272C17}">
      <dgm:prSet phldrT="[Text]"/>
      <dgm:spPr/>
      <dgm:t>
        <a:bodyPr/>
        <a:lstStyle/>
        <a:p>
          <a:r>
            <a:rPr lang="en-IN"/>
            <a:t>Checkout Cart</a:t>
          </a:r>
        </a:p>
      </dgm:t>
    </dgm:pt>
    <dgm:pt modelId="{1C8032DB-9B7E-4D79-BBDC-0818941D72A8}" type="parTrans" cxnId="{8151FC22-B2F2-4FA1-85F3-829ED8B6CD6B}">
      <dgm:prSet/>
      <dgm:spPr/>
      <dgm:t>
        <a:bodyPr/>
        <a:lstStyle/>
        <a:p>
          <a:endParaRPr lang="en-IN"/>
        </a:p>
      </dgm:t>
    </dgm:pt>
    <dgm:pt modelId="{B088727D-C162-4041-8DC2-37ECE955273A}" type="sibTrans" cxnId="{8151FC22-B2F2-4FA1-85F3-829ED8B6CD6B}">
      <dgm:prSet/>
      <dgm:spPr/>
      <dgm:t>
        <a:bodyPr/>
        <a:lstStyle/>
        <a:p>
          <a:endParaRPr lang="en-IN"/>
        </a:p>
      </dgm:t>
    </dgm:pt>
    <dgm:pt modelId="{E074EC1D-9504-4301-AFAD-703914056EFB}">
      <dgm:prSet phldrT="[Text]"/>
      <dgm:spPr/>
      <dgm:t>
        <a:bodyPr/>
        <a:lstStyle/>
        <a:p>
          <a:r>
            <a:rPr lang="en-IN"/>
            <a:t>Choose convinent option to pay</a:t>
          </a:r>
        </a:p>
      </dgm:t>
    </dgm:pt>
    <dgm:pt modelId="{DD87E2B0-FC84-43D2-B243-464F15A2DD5F}" type="parTrans" cxnId="{58591755-8080-4946-98A1-37DBE41E27C1}">
      <dgm:prSet/>
      <dgm:spPr/>
      <dgm:t>
        <a:bodyPr/>
        <a:lstStyle/>
        <a:p>
          <a:endParaRPr lang="en-IN"/>
        </a:p>
      </dgm:t>
    </dgm:pt>
    <dgm:pt modelId="{77C676C0-AACF-4300-9592-F5C87F9901E5}" type="sibTrans" cxnId="{58591755-8080-4946-98A1-37DBE41E27C1}">
      <dgm:prSet/>
      <dgm:spPr/>
      <dgm:t>
        <a:bodyPr/>
        <a:lstStyle/>
        <a:p>
          <a:endParaRPr lang="en-IN"/>
        </a:p>
      </dgm:t>
    </dgm:pt>
    <dgm:pt modelId="{896FEB7B-8254-4BD5-AF68-412E5DFFB4B9}">
      <dgm:prSet phldrT="[Text]"/>
      <dgm:spPr/>
      <dgm:t>
        <a:bodyPr/>
        <a:lstStyle/>
        <a:p>
          <a:r>
            <a:rPr lang="en-IN"/>
            <a:t>Checkout Complete</a:t>
          </a:r>
        </a:p>
      </dgm:t>
    </dgm:pt>
    <dgm:pt modelId="{9C7E1F07-43BA-4F35-A58D-1E0352ABDD29}" type="parTrans" cxnId="{52EB9AFA-E9F0-4D38-8EE2-452E40EAC8D0}">
      <dgm:prSet/>
      <dgm:spPr/>
      <dgm:t>
        <a:bodyPr/>
        <a:lstStyle/>
        <a:p>
          <a:endParaRPr lang="en-IN"/>
        </a:p>
      </dgm:t>
    </dgm:pt>
    <dgm:pt modelId="{E6FE4F41-8028-4A33-BED0-13D6927FF615}" type="sibTrans" cxnId="{52EB9AFA-E9F0-4D38-8EE2-452E40EAC8D0}">
      <dgm:prSet/>
      <dgm:spPr/>
      <dgm:t>
        <a:bodyPr/>
        <a:lstStyle/>
        <a:p>
          <a:endParaRPr lang="en-IN"/>
        </a:p>
      </dgm:t>
    </dgm:pt>
    <dgm:pt modelId="{F1C278C1-A345-450D-A2D4-6C528F2B6495}">
      <dgm:prSet phldrT="[Text]"/>
      <dgm:spPr/>
      <dgm:t>
        <a:bodyPr/>
        <a:lstStyle/>
        <a:p>
          <a:r>
            <a:rPr lang="en-IN"/>
            <a:t>Message alert for comfirmation on registered phone</a:t>
          </a:r>
        </a:p>
      </dgm:t>
    </dgm:pt>
    <dgm:pt modelId="{AE642DAE-F7B6-4F10-8630-719CAD9209AE}" type="parTrans" cxnId="{C19A2B5F-BEAF-4E46-9885-460EBD3D1ADE}">
      <dgm:prSet/>
      <dgm:spPr/>
      <dgm:t>
        <a:bodyPr/>
        <a:lstStyle/>
        <a:p>
          <a:endParaRPr lang="en-IN"/>
        </a:p>
      </dgm:t>
    </dgm:pt>
    <dgm:pt modelId="{630E982B-4BE5-450C-AC87-30E4A32E4D5A}" type="sibTrans" cxnId="{C19A2B5F-BEAF-4E46-9885-460EBD3D1ADE}">
      <dgm:prSet/>
      <dgm:spPr/>
      <dgm:t>
        <a:bodyPr/>
        <a:lstStyle/>
        <a:p>
          <a:endParaRPr lang="en-IN"/>
        </a:p>
      </dgm:t>
    </dgm:pt>
    <dgm:pt modelId="{962771C6-61E2-4B1D-9263-F0A108F895F5}">
      <dgm:prSet phldrT="[Text]"/>
      <dgm:spPr/>
      <dgm:t>
        <a:bodyPr/>
        <a:lstStyle/>
        <a:p>
          <a:r>
            <a:rPr lang="en-IN"/>
            <a:t>Sports ground booked on scheduled date and time</a:t>
          </a:r>
        </a:p>
      </dgm:t>
    </dgm:pt>
    <dgm:pt modelId="{B2CE5B27-3922-4B69-86B2-CD16CDD611BD}" type="parTrans" cxnId="{C7A4EC8A-7404-4AEE-9755-5D0BB3C2ED4E}">
      <dgm:prSet/>
      <dgm:spPr/>
      <dgm:t>
        <a:bodyPr/>
        <a:lstStyle/>
        <a:p>
          <a:endParaRPr lang="en-IN"/>
        </a:p>
      </dgm:t>
    </dgm:pt>
    <dgm:pt modelId="{DA5C1B69-CDBC-4EEF-9077-5A0AACEA4F8D}" type="sibTrans" cxnId="{C7A4EC8A-7404-4AEE-9755-5D0BB3C2ED4E}">
      <dgm:prSet/>
      <dgm:spPr/>
      <dgm:t>
        <a:bodyPr/>
        <a:lstStyle/>
        <a:p>
          <a:endParaRPr lang="en-IN"/>
        </a:p>
      </dgm:t>
    </dgm:pt>
    <dgm:pt modelId="{67D14C45-4062-4529-81C7-3875F51108F0}" type="pres">
      <dgm:prSet presAssocID="{5E963F5E-AABB-4DA9-B114-E51FCB69A97A}" presName="diagram" presStyleCnt="0">
        <dgm:presLayoutVars>
          <dgm:dir/>
          <dgm:resizeHandles val="exact"/>
        </dgm:presLayoutVars>
      </dgm:prSet>
      <dgm:spPr/>
    </dgm:pt>
    <dgm:pt modelId="{4BAD09A4-67BF-4397-ABD9-275E92AD49C1}" type="pres">
      <dgm:prSet presAssocID="{A83D03B1-9CFA-4478-8E1E-25F2983D969B}" presName="node" presStyleLbl="node1" presStyleIdx="0" presStyleCnt="10">
        <dgm:presLayoutVars>
          <dgm:bulletEnabled val="1"/>
        </dgm:presLayoutVars>
      </dgm:prSet>
      <dgm:spPr/>
      <dgm:t>
        <a:bodyPr/>
        <a:lstStyle/>
        <a:p>
          <a:endParaRPr lang="en-IN"/>
        </a:p>
      </dgm:t>
    </dgm:pt>
    <dgm:pt modelId="{7CF139A8-8DE5-4B0F-9930-79CD0DFF7082}" type="pres">
      <dgm:prSet presAssocID="{8EE7CC09-F2DE-4C8C-8A4D-7A4671F49BFC}" presName="sibTrans" presStyleLbl="sibTrans2D1" presStyleIdx="0" presStyleCnt="9"/>
      <dgm:spPr/>
      <dgm:t>
        <a:bodyPr/>
        <a:lstStyle/>
        <a:p>
          <a:endParaRPr lang="en-IN"/>
        </a:p>
      </dgm:t>
    </dgm:pt>
    <dgm:pt modelId="{4B5084A5-00F7-4ED1-989C-22121F8B3500}" type="pres">
      <dgm:prSet presAssocID="{8EE7CC09-F2DE-4C8C-8A4D-7A4671F49BFC}" presName="connectorText" presStyleLbl="sibTrans2D1" presStyleIdx="0" presStyleCnt="9"/>
      <dgm:spPr/>
      <dgm:t>
        <a:bodyPr/>
        <a:lstStyle/>
        <a:p>
          <a:endParaRPr lang="en-IN"/>
        </a:p>
      </dgm:t>
    </dgm:pt>
    <dgm:pt modelId="{8ED07D81-C067-4976-B23C-1193E9501FA4}" type="pres">
      <dgm:prSet presAssocID="{876DCEC8-975F-460E-814F-8D656B94BACB}" presName="node" presStyleLbl="node1" presStyleIdx="1" presStyleCnt="10">
        <dgm:presLayoutVars>
          <dgm:bulletEnabled val="1"/>
        </dgm:presLayoutVars>
      </dgm:prSet>
      <dgm:spPr/>
      <dgm:t>
        <a:bodyPr/>
        <a:lstStyle/>
        <a:p>
          <a:endParaRPr lang="en-IN"/>
        </a:p>
      </dgm:t>
    </dgm:pt>
    <dgm:pt modelId="{D1901F3C-E42C-48F5-99AD-EADC1A54C692}" type="pres">
      <dgm:prSet presAssocID="{B14C2C5E-00E9-4DE6-8074-8DA3A2D44759}" presName="sibTrans" presStyleLbl="sibTrans2D1" presStyleIdx="1" presStyleCnt="9"/>
      <dgm:spPr/>
      <dgm:t>
        <a:bodyPr/>
        <a:lstStyle/>
        <a:p>
          <a:endParaRPr lang="en-IN"/>
        </a:p>
      </dgm:t>
    </dgm:pt>
    <dgm:pt modelId="{15EB90B4-97F5-4865-A36D-CD7B8B531154}" type="pres">
      <dgm:prSet presAssocID="{B14C2C5E-00E9-4DE6-8074-8DA3A2D44759}" presName="connectorText" presStyleLbl="sibTrans2D1" presStyleIdx="1" presStyleCnt="9"/>
      <dgm:spPr/>
      <dgm:t>
        <a:bodyPr/>
        <a:lstStyle/>
        <a:p>
          <a:endParaRPr lang="en-IN"/>
        </a:p>
      </dgm:t>
    </dgm:pt>
    <dgm:pt modelId="{276B34A9-136D-4A39-A811-68B452BD7883}" type="pres">
      <dgm:prSet presAssocID="{6D87E8CF-C425-45BE-B5F8-7618CB8B8E21}" presName="node" presStyleLbl="node1" presStyleIdx="2" presStyleCnt="10">
        <dgm:presLayoutVars>
          <dgm:bulletEnabled val="1"/>
        </dgm:presLayoutVars>
      </dgm:prSet>
      <dgm:spPr/>
      <dgm:t>
        <a:bodyPr/>
        <a:lstStyle/>
        <a:p>
          <a:endParaRPr lang="en-IN"/>
        </a:p>
      </dgm:t>
    </dgm:pt>
    <dgm:pt modelId="{90E679AC-CB3C-4911-87CD-F213D164486A}" type="pres">
      <dgm:prSet presAssocID="{C633697C-6B46-411A-9FF4-61540E671592}" presName="sibTrans" presStyleLbl="sibTrans2D1" presStyleIdx="2" presStyleCnt="9"/>
      <dgm:spPr/>
      <dgm:t>
        <a:bodyPr/>
        <a:lstStyle/>
        <a:p>
          <a:endParaRPr lang="en-IN"/>
        </a:p>
      </dgm:t>
    </dgm:pt>
    <dgm:pt modelId="{9A793D66-7A28-48E3-AB09-A0BA9D474A3A}" type="pres">
      <dgm:prSet presAssocID="{C633697C-6B46-411A-9FF4-61540E671592}" presName="connectorText" presStyleLbl="sibTrans2D1" presStyleIdx="2" presStyleCnt="9"/>
      <dgm:spPr/>
      <dgm:t>
        <a:bodyPr/>
        <a:lstStyle/>
        <a:p>
          <a:endParaRPr lang="en-IN"/>
        </a:p>
      </dgm:t>
    </dgm:pt>
    <dgm:pt modelId="{BBC35866-6518-41F5-B800-AB6965F7E024}" type="pres">
      <dgm:prSet presAssocID="{9AD3A2A9-AAFD-426A-98B4-C61619362525}" presName="node" presStyleLbl="node1" presStyleIdx="3" presStyleCnt="10">
        <dgm:presLayoutVars>
          <dgm:bulletEnabled val="1"/>
        </dgm:presLayoutVars>
      </dgm:prSet>
      <dgm:spPr/>
      <dgm:t>
        <a:bodyPr/>
        <a:lstStyle/>
        <a:p>
          <a:endParaRPr lang="en-IN"/>
        </a:p>
      </dgm:t>
    </dgm:pt>
    <dgm:pt modelId="{4F70B0E1-DEAE-45A5-8CF9-F3F645779A7C}" type="pres">
      <dgm:prSet presAssocID="{9D380DF2-41EB-49D7-9BAB-2C98B96C42F1}" presName="sibTrans" presStyleLbl="sibTrans2D1" presStyleIdx="3" presStyleCnt="9"/>
      <dgm:spPr/>
      <dgm:t>
        <a:bodyPr/>
        <a:lstStyle/>
        <a:p>
          <a:endParaRPr lang="en-IN"/>
        </a:p>
      </dgm:t>
    </dgm:pt>
    <dgm:pt modelId="{1A508374-13C5-403A-B1EC-3A3D8D3BD821}" type="pres">
      <dgm:prSet presAssocID="{9D380DF2-41EB-49D7-9BAB-2C98B96C42F1}" presName="connectorText" presStyleLbl="sibTrans2D1" presStyleIdx="3" presStyleCnt="9"/>
      <dgm:spPr/>
      <dgm:t>
        <a:bodyPr/>
        <a:lstStyle/>
        <a:p>
          <a:endParaRPr lang="en-IN"/>
        </a:p>
      </dgm:t>
    </dgm:pt>
    <dgm:pt modelId="{8B0722EA-9DC2-4E0E-BB66-BA4B2F9B9379}" type="pres">
      <dgm:prSet presAssocID="{75D5903C-FCD9-4EC1-9CC7-DB78F89F9871}" presName="node" presStyleLbl="node1" presStyleIdx="4" presStyleCnt="10">
        <dgm:presLayoutVars>
          <dgm:bulletEnabled val="1"/>
        </dgm:presLayoutVars>
      </dgm:prSet>
      <dgm:spPr/>
      <dgm:t>
        <a:bodyPr/>
        <a:lstStyle/>
        <a:p>
          <a:endParaRPr lang="en-IN"/>
        </a:p>
      </dgm:t>
    </dgm:pt>
    <dgm:pt modelId="{F72ADE34-B4F8-4BD8-91B8-E061D9EA760D}" type="pres">
      <dgm:prSet presAssocID="{18F67783-1B08-4768-A662-A49950389F98}" presName="sibTrans" presStyleLbl="sibTrans2D1" presStyleIdx="4" presStyleCnt="9"/>
      <dgm:spPr/>
      <dgm:t>
        <a:bodyPr/>
        <a:lstStyle/>
        <a:p>
          <a:endParaRPr lang="en-IN"/>
        </a:p>
      </dgm:t>
    </dgm:pt>
    <dgm:pt modelId="{47CB73FC-0EF5-45DB-876C-2A6349489C5C}" type="pres">
      <dgm:prSet presAssocID="{18F67783-1B08-4768-A662-A49950389F98}" presName="connectorText" presStyleLbl="sibTrans2D1" presStyleIdx="4" presStyleCnt="9"/>
      <dgm:spPr/>
      <dgm:t>
        <a:bodyPr/>
        <a:lstStyle/>
        <a:p>
          <a:endParaRPr lang="en-IN"/>
        </a:p>
      </dgm:t>
    </dgm:pt>
    <dgm:pt modelId="{A1C969C2-A671-48A7-B1AC-5DAAE1CA85E2}" type="pres">
      <dgm:prSet presAssocID="{53190920-7C73-417F-9DDD-EAEA78272C17}" presName="node" presStyleLbl="node1" presStyleIdx="5" presStyleCnt="10">
        <dgm:presLayoutVars>
          <dgm:bulletEnabled val="1"/>
        </dgm:presLayoutVars>
      </dgm:prSet>
      <dgm:spPr/>
      <dgm:t>
        <a:bodyPr/>
        <a:lstStyle/>
        <a:p>
          <a:endParaRPr lang="en-IN"/>
        </a:p>
      </dgm:t>
    </dgm:pt>
    <dgm:pt modelId="{B7DDE923-E407-469D-AA1C-77060B099B99}" type="pres">
      <dgm:prSet presAssocID="{B088727D-C162-4041-8DC2-37ECE955273A}" presName="sibTrans" presStyleLbl="sibTrans2D1" presStyleIdx="5" presStyleCnt="9"/>
      <dgm:spPr/>
      <dgm:t>
        <a:bodyPr/>
        <a:lstStyle/>
        <a:p>
          <a:endParaRPr lang="en-IN"/>
        </a:p>
      </dgm:t>
    </dgm:pt>
    <dgm:pt modelId="{B2F29FCE-EE82-4D74-B96E-5A0005B321B4}" type="pres">
      <dgm:prSet presAssocID="{B088727D-C162-4041-8DC2-37ECE955273A}" presName="connectorText" presStyleLbl="sibTrans2D1" presStyleIdx="5" presStyleCnt="9"/>
      <dgm:spPr/>
      <dgm:t>
        <a:bodyPr/>
        <a:lstStyle/>
        <a:p>
          <a:endParaRPr lang="en-IN"/>
        </a:p>
      </dgm:t>
    </dgm:pt>
    <dgm:pt modelId="{09D08D0A-71E8-46D7-ABE9-92865F870464}" type="pres">
      <dgm:prSet presAssocID="{E074EC1D-9504-4301-AFAD-703914056EFB}" presName="node" presStyleLbl="node1" presStyleIdx="6" presStyleCnt="10">
        <dgm:presLayoutVars>
          <dgm:bulletEnabled val="1"/>
        </dgm:presLayoutVars>
      </dgm:prSet>
      <dgm:spPr/>
      <dgm:t>
        <a:bodyPr/>
        <a:lstStyle/>
        <a:p>
          <a:endParaRPr lang="en-IN"/>
        </a:p>
      </dgm:t>
    </dgm:pt>
    <dgm:pt modelId="{02F515DF-09EC-43FD-B857-9E96A6931194}" type="pres">
      <dgm:prSet presAssocID="{77C676C0-AACF-4300-9592-F5C87F9901E5}" presName="sibTrans" presStyleLbl="sibTrans2D1" presStyleIdx="6" presStyleCnt="9"/>
      <dgm:spPr/>
      <dgm:t>
        <a:bodyPr/>
        <a:lstStyle/>
        <a:p>
          <a:endParaRPr lang="en-IN"/>
        </a:p>
      </dgm:t>
    </dgm:pt>
    <dgm:pt modelId="{ADAAFBE6-F2A4-4CDE-9B6D-83537327A34A}" type="pres">
      <dgm:prSet presAssocID="{77C676C0-AACF-4300-9592-F5C87F9901E5}" presName="connectorText" presStyleLbl="sibTrans2D1" presStyleIdx="6" presStyleCnt="9"/>
      <dgm:spPr/>
      <dgm:t>
        <a:bodyPr/>
        <a:lstStyle/>
        <a:p>
          <a:endParaRPr lang="en-IN"/>
        </a:p>
      </dgm:t>
    </dgm:pt>
    <dgm:pt modelId="{1B5C1294-F057-4E71-A1E6-A4E2DE3A78F8}" type="pres">
      <dgm:prSet presAssocID="{896FEB7B-8254-4BD5-AF68-412E5DFFB4B9}" presName="node" presStyleLbl="node1" presStyleIdx="7" presStyleCnt="10">
        <dgm:presLayoutVars>
          <dgm:bulletEnabled val="1"/>
        </dgm:presLayoutVars>
      </dgm:prSet>
      <dgm:spPr/>
      <dgm:t>
        <a:bodyPr/>
        <a:lstStyle/>
        <a:p>
          <a:endParaRPr lang="en-IN"/>
        </a:p>
      </dgm:t>
    </dgm:pt>
    <dgm:pt modelId="{C1B437F0-8FE0-42FB-AA44-7B82AB42F4A9}" type="pres">
      <dgm:prSet presAssocID="{E6FE4F41-8028-4A33-BED0-13D6927FF615}" presName="sibTrans" presStyleLbl="sibTrans2D1" presStyleIdx="7" presStyleCnt="9"/>
      <dgm:spPr/>
      <dgm:t>
        <a:bodyPr/>
        <a:lstStyle/>
        <a:p>
          <a:endParaRPr lang="en-IN"/>
        </a:p>
      </dgm:t>
    </dgm:pt>
    <dgm:pt modelId="{E2DF6ED6-1AC4-47E9-9877-0989C6D899CB}" type="pres">
      <dgm:prSet presAssocID="{E6FE4F41-8028-4A33-BED0-13D6927FF615}" presName="connectorText" presStyleLbl="sibTrans2D1" presStyleIdx="7" presStyleCnt="9"/>
      <dgm:spPr/>
      <dgm:t>
        <a:bodyPr/>
        <a:lstStyle/>
        <a:p>
          <a:endParaRPr lang="en-IN"/>
        </a:p>
      </dgm:t>
    </dgm:pt>
    <dgm:pt modelId="{BE8DE471-2241-42EA-AE3F-1BD606402B0E}" type="pres">
      <dgm:prSet presAssocID="{F1C278C1-A345-450D-A2D4-6C528F2B6495}" presName="node" presStyleLbl="node1" presStyleIdx="8" presStyleCnt="10">
        <dgm:presLayoutVars>
          <dgm:bulletEnabled val="1"/>
        </dgm:presLayoutVars>
      </dgm:prSet>
      <dgm:spPr/>
      <dgm:t>
        <a:bodyPr/>
        <a:lstStyle/>
        <a:p>
          <a:endParaRPr lang="en-IN"/>
        </a:p>
      </dgm:t>
    </dgm:pt>
    <dgm:pt modelId="{61C01F5A-466A-48B0-8588-05A0B5E19AE8}" type="pres">
      <dgm:prSet presAssocID="{630E982B-4BE5-450C-AC87-30E4A32E4D5A}" presName="sibTrans" presStyleLbl="sibTrans2D1" presStyleIdx="8" presStyleCnt="9"/>
      <dgm:spPr/>
      <dgm:t>
        <a:bodyPr/>
        <a:lstStyle/>
        <a:p>
          <a:endParaRPr lang="en-IN"/>
        </a:p>
      </dgm:t>
    </dgm:pt>
    <dgm:pt modelId="{8D69EE31-F2E6-4558-AF1D-C1571CB1B666}" type="pres">
      <dgm:prSet presAssocID="{630E982B-4BE5-450C-AC87-30E4A32E4D5A}" presName="connectorText" presStyleLbl="sibTrans2D1" presStyleIdx="8" presStyleCnt="9"/>
      <dgm:spPr/>
      <dgm:t>
        <a:bodyPr/>
        <a:lstStyle/>
        <a:p>
          <a:endParaRPr lang="en-IN"/>
        </a:p>
      </dgm:t>
    </dgm:pt>
    <dgm:pt modelId="{7479EFBE-1BF0-4A41-BCC9-36F5849B84DB}" type="pres">
      <dgm:prSet presAssocID="{962771C6-61E2-4B1D-9263-F0A108F895F5}" presName="node" presStyleLbl="node1" presStyleIdx="9" presStyleCnt="10">
        <dgm:presLayoutVars>
          <dgm:bulletEnabled val="1"/>
        </dgm:presLayoutVars>
      </dgm:prSet>
      <dgm:spPr/>
      <dgm:t>
        <a:bodyPr/>
        <a:lstStyle/>
        <a:p>
          <a:endParaRPr lang="en-IN"/>
        </a:p>
      </dgm:t>
    </dgm:pt>
  </dgm:ptLst>
  <dgm:cxnLst>
    <dgm:cxn modelId="{7535609B-595B-4236-95BE-68405078DAA0}" srcId="{5E963F5E-AABB-4DA9-B114-E51FCB69A97A}" destId="{75D5903C-FCD9-4EC1-9CC7-DB78F89F9871}" srcOrd="4" destOrd="0" parTransId="{51858788-6CD7-4A4F-91D1-2218E10128DA}" sibTransId="{18F67783-1B08-4768-A662-A49950389F98}"/>
    <dgm:cxn modelId="{17C2D39D-D187-4AB5-BDB1-D9CDDA0AF93E}" type="presOf" srcId="{53190920-7C73-417F-9DDD-EAEA78272C17}" destId="{A1C969C2-A671-48A7-B1AC-5DAAE1CA85E2}" srcOrd="0" destOrd="0" presId="urn:microsoft.com/office/officeart/2005/8/layout/process5"/>
    <dgm:cxn modelId="{BE496A63-BAC5-4D04-BA02-4151DB4A76F6}" type="presOf" srcId="{630E982B-4BE5-450C-AC87-30E4A32E4D5A}" destId="{61C01F5A-466A-48B0-8588-05A0B5E19AE8}" srcOrd="0" destOrd="0" presId="urn:microsoft.com/office/officeart/2005/8/layout/process5"/>
    <dgm:cxn modelId="{215D6D41-B3B9-405E-9915-EA57CCB16A30}" srcId="{5E963F5E-AABB-4DA9-B114-E51FCB69A97A}" destId="{6D87E8CF-C425-45BE-B5F8-7618CB8B8E21}" srcOrd="2" destOrd="0" parTransId="{83312A4E-E390-4033-9FB8-8C226079B6C4}" sibTransId="{C633697C-6B46-411A-9FF4-61540E671592}"/>
    <dgm:cxn modelId="{2BFA9C55-A37E-4173-ACEC-77A8C4A5F0AB}" srcId="{5E963F5E-AABB-4DA9-B114-E51FCB69A97A}" destId="{A83D03B1-9CFA-4478-8E1E-25F2983D969B}" srcOrd="0" destOrd="0" parTransId="{C51CEB0C-25DA-4937-BCF8-18A3EE14E1D5}" sibTransId="{8EE7CC09-F2DE-4C8C-8A4D-7A4671F49BFC}"/>
    <dgm:cxn modelId="{58591755-8080-4946-98A1-37DBE41E27C1}" srcId="{5E963F5E-AABB-4DA9-B114-E51FCB69A97A}" destId="{E074EC1D-9504-4301-AFAD-703914056EFB}" srcOrd="6" destOrd="0" parTransId="{DD87E2B0-FC84-43D2-B243-464F15A2DD5F}" sibTransId="{77C676C0-AACF-4300-9592-F5C87F9901E5}"/>
    <dgm:cxn modelId="{5080BFEB-7416-4F6E-95CA-336BA4166369}" type="presOf" srcId="{876DCEC8-975F-460E-814F-8D656B94BACB}" destId="{8ED07D81-C067-4976-B23C-1193E9501FA4}" srcOrd="0" destOrd="0" presId="urn:microsoft.com/office/officeart/2005/8/layout/process5"/>
    <dgm:cxn modelId="{D0176639-B575-4FB2-95A1-5E656526FCB8}" type="presOf" srcId="{18F67783-1B08-4768-A662-A49950389F98}" destId="{F72ADE34-B4F8-4BD8-91B8-E061D9EA760D}" srcOrd="0" destOrd="0" presId="urn:microsoft.com/office/officeart/2005/8/layout/process5"/>
    <dgm:cxn modelId="{DB6453DD-38D5-4942-8B19-BC32FDEB78D8}" type="presOf" srcId="{9AD3A2A9-AAFD-426A-98B4-C61619362525}" destId="{BBC35866-6518-41F5-B800-AB6965F7E024}" srcOrd="0" destOrd="0" presId="urn:microsoft.com/office/officeart/2005/8/layout/process5"/>
    <dgm:cxn modelId="{D14A7892-3381-4453-BCDA-7427A9D58844}" type="presOf" srcId="{6D87E8CF-C425-45BE-B5F8-7618CB8B8E21}" destId="{276B34A9-136D-4A39-A811-68B452BD7883}" srcOrd="0" destOrd="0" presId="urn:microsoft.com/office/officeart/2005/8/layout/process5"/>
    <dgm:cxn modelId="{09618A29-ED0B-46F6-BAC6-456D7A53F26B}" type="presOf" srcId="{896FEB7B-8254-4BD5-AF68-412E5DFFB4B9}" destId="{1B5C1294-F057-4E71-A1E6-A4E2DE3A78F8}" srcOrd="0" destOrd="0" presId="urn:microsoft.com/office/officeart/2005/8/layout/process5"/>
    <dgm:cxn modelId="{341EF79F-4B8D-4486-8C53-19C542942AC8}" type="presOf" srcId="{B088727D-C162-4041-8DC2-37ECE955273A}" destId="{B7DDE923-E407-469D-AA1C-77060B099B99}" srcOrd="0" destOrd="0" presId="urn:microsoft.com/office/officeart/2005/8/layout/process5"/>
    <dgm:cxn modelId="{9A42721C-2901-4C5B-A20C-C90EFE9A0165}" type="presOf" srcId="{C633697C-6B46-411A-9FF4-61540E671592}" destId="{90E679AC-CB3C-4911-87CD-F213D164486A}" srcOrd="0" destOrd="0" presId="urn:microsoft.com/office/officeart/2005/8/layout/process5"/>
    <dgm:cxn modelId="{DD319443-E69E-4FB1-AC24-A727E021556C}" type="presOf" srcId="{630E982B-4BE5-450C-AC87-30E4A32E4D5A}" destId="{8D69EE31-F2E6-4558-AF1D-C1571CB1B666}" srcOrd="1" destOrd="0" presId="urn:microsoft.com/office/officeart/2005/8/layout/process5"/>
    <dgm:cxn modelId="{1714FB4D-0803-4408-98D6-C52FFA9D2287}" type="presOf" srcId="{9D380DF2-41EB-49D7-9BAB-2C98B96C42F1}" destId="{1A508374-13C5-403A-B1EC-3A3D8D3BD821}" srcOrd="1" destOrd="0" presId="urn:microsoft.com/office/officeart/2005/8/layout/process5"/>
    <dgm:cxn modelId="{CE8ECA9A-147A-4758-AD22-D8F1AEBF11B3}" type="presOf" srcId="{E6FE4F41-8028-4A33-BED0-13D6927FF615}" destId="{E2DF6ED6-1AC4-47E9-9877-0989C6D899CB}" srcOrd="1" destOrd="0" presId="urn:microsoft.com/office/officeart/2005/8/layout/process5"/>
    <dgm:cxn modelId="{C7A4EC8A-7404-4AEE-9755-5D0BB3C2ED4E}" srcId="{5E963F5E-AABB-4DA9-B114-E51FCB69A97A}" destId="{962771C6-61E2-4B1D-9263-F0A108F895F5}" srcOrd="9" destOrd="0" parTransId="{B2CE5B27-3922-4B69-86B2-CD16CDD611BD}" sibTransId="{DA5C1B69-CDBC-4EEF-9077-5A0AACEA4F8D}"/>
    <dgm:cxn modelId="{B63F0F79-2F7B-48AF-8BB7-1AB29A201F14}" type="presOf" srcId="{A83D03B1-9CFA-4478-8E1E-25F2983D969B}" destId="{4BAD09A4-67BF-4397-ABD9-275E92AD49C1}" srcOrd="0" destOrd="0" presId="urn:microsoft.com/office/officeart/2005/8/layout/process5"/>
    <dgm:cxn modelId="{33769765-36D0-43A1-AEAF-4472388C2446}" type="presOf" srcId="{5E963F5E-AABB-4DA9-B114-E51FCB69A97A}" destId="{67D14C45-4062-4529-81C7-3875F51108F0}" srcOrd="0" destOrd="0" presId="urn:microsoft.com/office/officeart/2005/8/layout/process5"/>
    <dgm:cxn modelId="{5B76B4E4-6E14-432A-BBB1-B98450472D3F}" type="presOf" srcId="{B14C2C5E-00E9-4DE6-8074-8DA3A2D44759}" destId="{15EB90B4-97F5-4865-A36D-CD7B8B531154}" srcOrd="1" destOrd="0" presId="urn:microsoft.com/office/officeart/2005/8/layout/process5"/>
    <dgm:cxn modelId="{CCEA902F-3AFD-42E3-AD18-695D7D71D302}" type="presOf" srcId="{77C676C0-AACF-4300-9592-F5C87F9901E5}" destId="{ADAAFBE6-F2A4-4CDE-9B6D-83537327A34A}" srcOrd="1" destOrd="0" presId="urn:microsoft.com/office/officeart/2005/8/layout/process5"/>
    <dgm:cxn modelId="{2363E22A-7471-47EF-A20B-05B5BDA3984E}" type="presOf" srcId="{77C676C0-AACF-4300-9592-F5C87F9901E5}" destId="{02F515DF-09EC-43FD-B857-9E96A6931194}" srcOrd="0" destOrd="0" presId="urn:microsoft.com/office/officeart/2005/8/layout/process5"/>
    <dgm:cxn modelId="{0A42B37F-12C8-45A1-9519-D223D5C52A5C}" type="presOf" srcId="{9D380DF2-41EB-49D7-9BAB-2C98B96C42F1}" destId="{4F70B0E1-DEAE-45A5-8CF9-F3F645779A7C}" srcOrd="0" destOrd="0" presId="urn:microsoft.com/office/officeart/2005/8/layout/process5"/>
    <dgm:cxn modelId="{CAEE6A20-1A6A-470B-9D38-7FF6391FD064}" type="presOf" srcId="{B088727D-C162-4041-8DC2-37ECE955273A}" destId="{B2F29FCE-EE82-4D74-B96E-5A0005B321B4}" srcOrd="1" destOrd="0" presId="urn:microsoft.com/office/officeart/2005/8/layout/process5"/>
    <dgm:cxn modelId="{8151FC22-B2F2-4FA1-85F3-829ED8B6CD6B}" srcId="{5E963F5E-AABB-4DA9-B114-E51FCB69A97A}" destId="{53190920-7C73-417F-9DDD-EAEA78272C17}" srcOrd="5" destOrd="0" parTransId="{1C8032DB-9B7E-4D79-BBDC-0818941D72A8}" sibTransId="{B088727D-C162-4041-8DC2-37ECE955273A}"/>
    <dgm:cxn modelId="{07C7D8FA-E615-45F6-B34A-AA9B066B64A9}" srcId="{5E963F5E-AABB-4DA9-B114-E51FCB69A97A}" destId="{9AD3A2A9-AAFD-426A-98B4-C61619362525}" srcOrd="3" destOrd="0" parTransId="{ED0E0F4F-75B5-44A3-BE7E-2D887D0D2B9A}" sibTransId="{9D380DF2-41EB-49D7-9BAB-2C98B96C42F1}"/>
    <dgm:cxn modelId="{52EB9AFA-E9F0-4D38-8EE2-452E40EAC8D0}" srcId="{5E963F5E-AABB-4DA9-B114-E51FCB69A97A}" destId="{896FEB7B-8254-4BD5-AF68-412E5DFFB4B9}" srcOrd="7" destOrd="0" parTransId="{9C7E1F07-43BA-4F35-A58D-1E0352ABDD29}" sibTransId="{E6FE4F41-8028-4A33-BED0-13D6927FF615}"/>
    <dgm:cxn modelId="{E9052F6D-BE7B-4DA4-9520-84695C37A193}" type="presOf" srcId="{E6FE4F41-8028-4A33-BED0-13D6927FF615}" destId="{C1B437F0-8FE0-42FB-AA44-7B82AB42F4A9}" srcOrd="0" destOrd="0" presId="urn:microsoft.com/office/officeart/2005/8/layout/process5"/>
    <dgm:cxn modelId="{B69E8C7B-8581-46C4-9B4E-8AEDC387202C}" type="presOf" srcId="{962771C6-61E2-4B1D-9263-F0A108F895F5}" destId="{7479EFBE-1BF0-4A41-BCC9-36F5849B84DB}" srcOrd="0" destOrd="0" presId="urn:microsoft.com/office/officeart/2005/8/layout/process5"/>
    <dgm:cxn modelId="{2B9AC7EB-05A6-4444-95DC-EFBD7CAA16B9}" srcId="{5E963F5E-AABB-4DA9-B114-E51FCB69A97A}" destId="{876DCEC8-975F-460E-814F-8D656B94BACB}" srcOrd="1" destOrd="0" parTransId="{34086C9C-4DFB-4D53-B93A-4789C9B61185}" sibTransId="{B14C2C5E-00E9-4DE6-8074-8DA3A2D44759}"/>
    <dgm:cxn modelId="{B6B063AB-9AA1-4892-BB81-B87E8A4621B4}" type="presOf" srcId="{E074EC1D-9504-4301-AFAD-703914056EFB}" destId="{09D08D0A-71E8-46D7-ABE9-92865F870464}" srcOrd="0" destOrd="0" presId="urn:microsoft.com/office/officeart/2005/8/layout/process5"/>
    <dgm:cxn modelId="{FB82A046-7F68-439E-88F9-6AF23C136C72}" type="presOf" srcId="{C633697C-6B46-411A-9FF4-61540E671592}" destId="{9A793D66-7A28-48E3-AB09-A0BA9D474A3A}" srcOrd="1" destOrd="0" presId="urn:microsoft.com/office/officeart/2005/8/layout/process5"/>
    <dgm:cxn modelId="{40382341-B514-41F6-8066-4C915F9502A6}" type="presOf" srcId="{75D5903C-FCD9-4EC1-9CC7-DB78F89F9871}" destId="{8B0722EA-9DC2-4E0E-BB66-BA4B2F9B9379}" srcOrd="0" destOrd="0" presId="urn:microsoft.com/office/officeart/2005/8/layout/process5"/>
    <dgm:cxn modelId="{8DAF41FE-0A9D-4DCA-A62F-5CDAF8AA47E7}" type="presOf" srcId="{8EE7CC09-F2DE-4C8C-8A4D-7A4671F49BFC}" destId="{7CF139A8-8DE5-4B0F-9930-79CD0DFF7082}" srcOrd="0" destOrd="0" presId="urn:microsoft.com/office/officeart/2005/8/layout/process5"/>
    <dgm:cxn modelId="{E4CF6AD5-03CD-4DEB-B0CB-5BC82EB49A1E}" type="presOf" srcId="{F1C278C1-A345-450D-A2D4-6C528F2B6495}" destId="{BE8DE471-2241-42EA-AE3F-1BD606402B0E}" srcOrd="0" destOrd="0" presId="urn:microsoft.com/office/officeart/2005/8/layout/process5"/>
    <dgm:cxn modelId="{C19A2B5F-BEAF-4E46-9885-460EBD3D1ADE}" srcId="{5E963F5E-AABB-4DA9-B114-E51FCB69A97A}" destId="{F1C278C1-A345-450D-A2D4-6C528F2B6495}" srcOrd="8" destOrd="0" parTransId="{AE642DAE-F7B6-4F10-8630-719CAD9209AE}" sibTransId="{630E982B-4BE5-450C-AC87-30E4A32E4D5A}"/>
    <dgm:cxn modelId="{D3561B57-DDAA-49E2-B03E-26407DDB9E23}" type="presOf" srcId="{B14C2C5E-00E9-4DE6-8074-8DA3A2D44759}" destId="{D1901F3C-E42C-48F5-99AD-EADC1A54C692}" srcOrd="0" destOrd="0" presId="urn:microsoft.com/office/officeart/2005/8/layout/process5"/>
    <dgm:cxn modelId="{B107CDF9-19EF-4390-B5F7-C03D358CF0C6}" type="presOf" srcId="{8EE7CC09-F2DE-4C8C-8A4D-7A4671F49BFC}" destId="{4B5084A5-00F7-4ED1-989C-22121F8B3500}" srcOrd="1" destOrd="0" presId="urn:microsoft.com/office/officeart/2005/8/layout/process5"/>
    <dgm:cxn modelId="{F01BBC94-936A-485C-ACBF-95280A136C5F}" type="presOf" srcId="{18F67783-1B08-4768-A662-A49950389F98}" destId="{47CB73FC-0EF5-45DB-876C-2A6349489C5C}" srcOrd="1" destOrd="0" presId="urn:microsoft.com/office/officeart/2005/8/layout/process5"/>
    <dgm:cxn modelId="{0134EEDE-B6C0-40CB-B112-12E48487F611}" type="presParOf" srcId="{67D14C45-4062-4529-81C7-3875F51108F0}" destId="{4BAD09A4-67BF-4397-ABD9-275E92AD49C1}" srcOrd="0" destOrd="0" presId="urn:microsoft.com/office/officeart/2005/8/layout/process5"/>
    <dgm:cxn modelId="{64DF9C57-EB23-4059-85C9-FF4437A3E4DE}" type="presParOf" srcId="{67D14C45-4062-4529-81C7-3875F51108F0}" destId="{7CF139A8-8DE5-4B0F-9930-79CD0DFF7082}" srcOrd="1" destOrd="0" presId="urn:microsoft.com/office/officeart/2005/8/layout/process5"/>
    <dgm:cxn modelId="{FE726FF6-729F-40AC-A817-7656A53E9D65}" type="presParOf" srcId="{7CF139A8-8DE5-4B0F-9930-79CD0DFF7082}" destId="{4B5084A5-00F7-4ED1-989C-22121F8B3500}" srcOrd="0" destOrd="0" presId="urn:microsoft.com/office/officeart/2005/8/layout/process5"/>
    <dgm:cxn modelId="{1D17CE33-012A-49C4-9ECB-E0B76D1E0CD6}" type="presParOf" srcId="{67D14C45-4062-4529-81C7-3875F51108F0}" destId="{8ED07D81-C067-4976-B23C-1193E9501FA4}" srcOrd="2" destOrd="0" presId="urn:microsoft.com/office/officeart/2005/8/layout/process5"/>
    <dgm:cxn modelId="{C803E1EA-1970-4E88-95B8-77A41BE59C5D}" type="presParOf" srcId="{67D14C45-4062-4529-81C7-3875F51108F0}" destId="{D1901F3C-E42C-48F5-99AD-EADC1A54C692}" srcOrd="3" destOrd="0" presId="urn:microsoft.com/office/officeart/2005/8/layout/process5"/>
    <dgm:cxn modelId="{A88230C9-2785-4F91-AA6F-5823700A842A}" type="presParOf" srcId="{D1901F3C-E42C-48F5-99AD-EADC1A54C692}" destId="{15EB90B4-97F5-4865-A36D-CD7B8B531154}" srcOrd="0" destOrd="0" presId="urn:microsoft.com/office/officeart/2005/8/layout/process5"/>
    <dgm:cxn modelId="{FDECA2F9-4C8A-4DC8-8D94-AEE1421B111D}" type="presParOf" srcId="{67D14C45-4062-4529-81C7-3875F51108F0}" destId="{276B34A9-136D-4A39-A811-68B452BD7883}" srcOrd="4" destOrd="0" presId="urn:microsoft.com/office/officeart/2005/8/layout/process5"/>
    <dgm:cxn modelId="{E33BF0FF-DCBD-45C6-AE5D-097FFA9D8898}" type="presParOf" srcId="{67D14C45-4062-4529-81C7-3875F51108F0}" destId="{90E679AC-CB3C-4911-87CD-F213D164486A}" srcOrd="5" destOrd="0" presId="urn:microsoft.com/office/officeart/2005/8/layout/process5"/>
    <dgm:cxn modelId="{A6D4E5BB-C075-4717-86A9-EAB01DBE373B}" type="presParOf" srcId="{90E679AC-CB3C-4911-87CD-F213D164486A}" destId="{9A793D66-7A28-48E3-AB09-A0BA9D474A3A}" srcOrd="0" destOrd="0" presId="urn:microsoft.com/office/officeart/2005/8/layout/process5"/>
    <dgm:cxn modelId="{953E5E43-2EA1-45AD-8AD5-E7961080F6C1}" type="presParOf" srcId="{67D14C45-4062-4529-81C7-3875F51108F0}" destId="{BBC35866-6518-41F5-B800-AB6965F7E024}" srcOrd="6" destOrd="0" presId="urn:microsoft.com/office/officeart/2005/8/layout/process5"/>
    <dgm:cxn modelId="{491DAF5A-8305-4419-9079-8E99041F00A7}" type="presParOf" srcId="{67D14C45-4062-4529-81C7-3875F51108F0}" destId="{4F70B0E1-DEAE-45A5-8CF9-F3F645779A7C}" srcOrd="7" destOrd="0" presId="urn:microsoft.com/office/officeart/2005/8/layout/process5"/>
    <dgm:cxn modelId="{34125DA4-4917-4CF3-B20C-079CB77FD2E9}" type="presParOf" srcId="{4F70B0E1-DEAE-45A5-8CF9-F3F645779A7C}" destId="{1A508374-13C5-403A-B1EC-3A3D8D3BD821}" srcOrd="0" destOrd="0" presId="urn:microsoft.com/office/officeart/2005/8/layout/process5"/>
    <dgm:cxn modelId="{B3A6E032-FCCD-427F-8171-64F19FC99969}" type="presParOf" srcId="{67D14C45-4062-4529-81C7-3875F51108F0}" destId="{8B0722EA-9DC2-4E0E-BB66-BA4B2F9B9379}" srcOrd="8" destOrd="0" presId="urn:microsoft.com/office/officeart/2005/8/layout/process5"/>
    <dgm:cxn modelId="{69AFE155-89DC-4AB5-B2BD-63C757A85BDF}" type="presParOf" srcId="{67D14C45-4062-4529-81C7-3875F51108F0}" destId="{F72ADE34-B4F8-4BD8-91B8-E061D9EA760D}" srcOrd="9" destOrd="0" presId="urn:microsoft.com/office/officeart/2005/8/layout/process5"/>
    <dgm:cxn modelId="{C9F857AA-E6A2-41C6-A251-39323004FFE0}" type="presParOf" srcId="{F72ADE34-B4F8-4BD8-91B8-E061D9EA760D}" destId="{47CB73FC-0EF5-45DB-876C-2A6349489C5C}" srcOrd="0" destOrd="0" presId="urn:microsoft.com/office/officeart/2005/8/layout/process5"/>
    <dgm:cxn modelId="{A78547B5-5FE8-4641-80D6-E538E3A672D9}" type="presParOf" srcId="{67D14C45-4062-4529-81C7-3875F51108F0}" destId="{A1C969C2-A671-48A7-B1AC-5DAAE1CA85E2}" srcOrd="10" destOrd="0" presId="urn:microsoft.com/office/officeart/2005/8/layout/process5"/>
    <dgm:cxn modelId="{58504B4C-46F2-4012-8576-FE6B343C35EC}" type="presParOf" srcId="{67D14C45-4062-4529-81C7-3875F51108F0}" destId="{B7DDE923-E407-469D-AA1C-77060B099B99}" srcOrd="11" destOrd="0" presId="urn:microsoft.com/office/officeart/2005/8/layout/process5"/>
    <dgm:cxn modelId="{94308154-3E2C-44A0-BF2D-4D7468107F60}" type="presParOf" srcId="{B7DDE923-E407-469D-AA1C-77060B099B99}" destId="{B2F29FCE-EE82-4D74-B96E-5A0005B321B4}" srcOrd="0" destOrd="0" presId="urn:microsoft.com/office/officeart/2005/8/layout/process5"/>
    <dgm:cxn modelId="{3FFE704B-9212-492B-AC55-DA1D875FCA6C}" type="presParOf" srcId="{67D14C45-4062-4529-81C7-3875F51108F0}" destId="{09D08D0A-71E8-46D7-ABE9-92865F870464}" srcOrd="12" destOrd="0" presId="urn:microsoft.com/office/officeart/2005/8/layout/process5"/>
    <dgm:cxn modelId="{D35ABB79-8E80-4190-8027-15E64697D542}" type="presParOf" srcId="{67D14C45-4062-4529-81C7-3875F51108F0}" destId="{02F515DF-09EC-43FD-B857-9E96A6931194}" srcOrd="13" destOrd="0" presId="urn:microsoft.com/office/officeart/2005/8/layout/process5"/>
    <dgm:cxn modelId="{84871386-C43B-4D92-85B4-503FB896DC8F}" type="presParOf" srcId="{02F515DF-09EC-43FD-B857-9E96A6931194}" destId="{ADAAFBE6-F2A4-4CDE-9B6D-83537327A34A}" srcOrd="0" destOrd="0" presId="urn:microsoft.com/office/officeart/2005/8/layout/process5"/>
    <dgm:cxn modelId="{ABD88FB2-4DF0-420C-9CFA-3CA1922EE0EE}" type="presParOf" srcId="{67D14C45-4062-4529-81C7-3875F51108F0}" destId="{1B5C1294-F057-4E71-A1E6-A4E2DE3A78F8}" srcOrd="14" destOrd="0" presId="urn:microsoft.com/office/officeart/2005/8/layout/process5"/>
    <dgm:cxn modelId="{CDDA71A0-9BD0-4695-A32D-7AA2DA368C88}" type="presParOf" srcId="{67D14C45-4062-4529-81C7-3875F51108F0}" destId="{C1B437F0-8FE0-42FB-AA44-7B82AB42F4A9}" srcOrd="15" destOrd="0" presId="urn:microsoft.com/office/officeart/2005/8/layout/process5"/>
    <dgm:cxn modelId="{F003CA0F-62FA-41F6-B224-A2FF9ADE1D65}" type="presParOf" srcId="{C1B437F0-8FE0-42FB-AA44-7B82AB42F4A9}" destId="{E2DF6ED6-1AC4-47E9-9877-0989C6D899CB}" srcOrd="0" destOrd="0" presId="urn:microsoft.com/office/officeart/2005/8/layout/process5"/>
    <dgm:cxn modelId="{5B2FDB20-D296-4E35-B89B-4ADF1448512E}" type="presParOf" srcId="{67D14C45-4062-4529-81C7-3875F51108F0}" destId="{BE8DE471-2241-42EA-AE3F-1BD606402B0E}" srcOrd="16" destOrd="0" presId="urn:microsoft.com/office/officeart/2005/8/layout/process5"/>
    <dgm:cxn modelId="{56C23D37-3ED7-42A9-BBE9-1486B1C1DB7F}" type="presParOf" srcId="{67D14C45-4062-4529-81C7-3875F51108F0}" destId="{61C01F5A-466A-48B0-8588-05A0B5E19AE8}" srcOrd="17" destOrd="0" presId="urn:microsoft.com/office/officeart/2005/8/layout/process5"/>
    <dgm:cxn modelId="{1BB2DEEF-F3A9-47CC-A1C1-2A15E317FA59}" type="presParOf" srcId="{61C01F5A-466A-48B0-8588-05A0B5E19AE8}" destId="{8D69EE31-F2E6-4558-AF1D-C1571CB1B666}" srcOrd="0" destOrd="0" presId="urn:microsoft.com/office/officeart/2005/8/layout/process5"/>
    <dgm:cxn modelId="{5A13A10F-49C7-4053-A5E6-C9CB77F285E7}" type="presParOf" srcId="{67D14C45-4062-4529-81C7-3875F51108F0}" destId="{7479EFBE-1BF0-4A41-BCC9-36F5849B84DB}" srcOrd="1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D09A4-67BF-4397-ABD9-275E92AD49C1}">
      <dsp:nvSpPr>
        <dsp:cNvPr id="0" name=""/>
        <dsp:cNvSpPr/>
      </dsp:nvSpPr>
      <dsp:spPr>
        <a:xfrm>
          <a:off x="3616" y="207389"/>
          <a:ext cx="1581224" cy="948734"/>
        </a:xfrm>
        <a:prstGeom prst="roundRect">
          <a:avLst>
            <a:gd name="adj" fmla="val 10000"/>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Purchase Flow</a:t>
          </a:r>
        </a:p>
      </dsp:txBody>
      <dsp:txXfrm>
        <a:off x="31403" y="235176"/>
        <a:ext cx="1525650" cy="893160"/>
      </dsp:txXfrm>
    </dsp:sp>
    <dsp:sp modelId="{7CF139A8-8DE5-4B0F-9930-79CD0DFF7082}">
      <dsp:nvSpPr>
        <dsp:cNvPr id="0" name=""/>
        <dsp:cNvSpPr/>
      </dsp:nvSpPr>
      <dsp:spPr>
        <a:xfrm>
          <a:off x="1723988" y="485685"/>
          <a:ext cx="335219" cy="39214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a:off x="1723988" y="564114"/>
        <a:ext cx="234653" cy="235285"/>
      </dsp:txXfrm>
    </dsp:sp>
    <dsp:sp modelId="{8ED07D81-C067-4976-B23C-1193E9501FA4}">
      <dsp:nvSpPr>
        <dsp:cNvPr id="0" name=""/>
        <dsp:cNvSpPr/>
      </dsp:nvSpPr>
      <dsp:spPr>
        <a:xfrm>
          <a:off x="2217330" y="207389"/>
          <a:ext cx="1581224" cy="948734"/>
        </a:xfrm>
        <a:prstGeom prst="roundRect">
          <a:avLst>
            <a:gd name="adj" fmla="val 10000"/>
          </a:avLst>
        </a:prstGeom>
        <a:solidFill>
          <a:schemeClr val="accent3">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Goes to Esportz App</a:t>
          </a:r>
        </a:p>
      </dsp:txBody>
      <dsp:txXfrm>
        <a:off x="2245117" y="235176"/>
        <a:ext cx="1525650" cy="893160"/>
      </dsp:txXfrm>
    </dsp:sp>
    <dsp:sp modelId="{D1901F3C-E42C-48F5-99AD-EADC1A54C692}">
      <dsp:nvSpPr>
        <dsp:cNvPr id="0" name=""/>
        <dsp:cNvSpPr/>
      </dsp:nvSpPr>
      <dsp:spPr>
        <a:xfrm>
          <a:off x="3937702" y="485685"/>
          <a:ext cx="335219" cy="39214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a:off x="3937702" y="564114"/>
        <a:ext cx="234653" cy="235285"/>
      </dsp:txXfrm>
    </dsp:sp>
    <dsp:sp modelId="{276B34A9-136D-4A39-A811-68B452BD7883}">
      <dsp:nvSpPr>
        <dsp:cNvPr id="0" name=""/>
        <dsp:cNvSpPr/>
      </dsp:nvSpPr>
      <dsp:spPr>
        <a:xfrm>
          <a:off x="4431044" y="207389"/>
          <a:ext cx="1581224" cy="948734"/>
        </a:xfrm>
        <a:prstGeom prst="roundRect">
          <a:avLst>
            <a:gd name="adj" fmla="val 10000"/>
          </a:avLst>
        </a:prstGeom>
        <a:solidFill>
          <a:schemeClr val="accent4">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Select Sport, Date and Time.</a:t>
          </a:r>
        </a:p>
      </dsp:txBody>
      <dsp:txXfrm>
        <a:off x="4458831" y="235176"/>
        <a:ext cx="1525650" cy="893160"/>
      </dsp:txXfrm>
    </dsp:sp>
    <dsp:sp modelId="{90E679AC-CB3C-4911-87CD-F213D164486A}">
      <dsp:nvSpPr>
        <dsp:cNvPr id="0" name=""/>
        <dsp:cNvSpPr/>
      </dsp:nvSpPr>
      <dsp:spPr>
        <a:xfrm>
          <a:off x="6151417" y="485685"/>
          <a:ext cx="335219" cy="39214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a:off x="6151417" y="564114"/>
        <a:ext cx="234653" cy="235285"/>
      </dsp:txXfrm>
    </dsp:sp>
    <dsp:sp modelId="{BBC35866-6518-41F5-B800-AB6965F7E024}">
      <dsp:nvSpPr>
        <dsp:cNvPr id="0" name=""/>
        <dsp:cNvSpPr/>
      </dsp:nvSpPr>
      <dsp:spPr>
        <a:xfrm>
          <a:off x="6644759" y="207389"/>
          <a:ext cx="1581224" cy="948734"/>
        </a:xfrm>
        <a:prstGeom prst="roundRect">
          <a:avLst>
            <a:gd name="adj" fmla="val 10000"/>
          </a:avLst>
        </a:prstGeom>
        <a:solidFill>
          <a:schemeClr val="accent5">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Select Ground from the list</a:t>
          </a:r>
        </a:p>
      </dsp:txBody>
      <dsp:txXfrm>
        <a:off x="6672546" y="235176"/>
        <a:ext cx="1525650" cy="893160"/>
      </dsp:txXfrm>
    </dsp:sp>
    <dsp:sp modelId="{4F70B0E1-DEAE-45A5-8CF9-F3F645779A7C}">
      <dsp:nvSpPr>
        <dsp:cNvPr id="0" name=""/>
        <dsp:cNvSpPr/>
      </dsp:nvSpPr>
      <dsp:spPr>
        <a:xfrm rot="5400000">
          <a:off x="7267761" y="1266810"/>
          <a:ext cx="335219" cy="392143"/>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rot="-5400000">
        <a:off x="7317728" y="1295272"/>
        <a:ext cx="235285" cy="234653"/>
      </dsp:txXfrm>
    </dsp:sp>
    <dsp:sp modelId="{8B0722EA-9DC2-4E0E-BB66-BA4B2F9B9379}">
      <dsp:nvSpPr>
        <dsp:cNvPr id="0" name=""/>
        <dsp:cNvSpPr/>
      </dsp:nvSpPr>
      <dsp:spPr>
        <a:xfrm>
          <a:off x="6644759" y="1788614"/>
          <a:ext cx="1581224" cy="948734"/>
        </a:xfrm>
        <a:prstGeom prst="roundRect">
          <a:avLst>
            <a:gd name="adj" fmla="val 10000"/>
          </a:avLst>
        </a:prstGeom>
        <a:solidFill>
          <a:schemeClr val="accent6">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Select additional ground support facilities you need.</a:t>
          </a:r>
        </a:p>
      </dsp:txBody>
      <dsp:txXfrm>
        <a:off x="6672546" y="1816401"/>
        <a:ext cx="1525650" cy="893160"/>
      </dsp:txXfrm>
    </dsp:sp>
    <dsp:sp modelId="{F72ADE34-B4F8-4BD8-91B8-E061D9EA760D}">
      <dsp:nvSpPr>
        <dsp:cNvPr id="0" name=""/>
        <dsp:cNvSpPr/>
      </dsp:nvSpPr>
      <dsp:spPr>
        <a:xfrm rot="10800000">
          <a:off x="6170391" y="2066909"/>
          <a:ext cx="335219" cy="392143"/>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rot="10800000">
        <a:off x="6270957" y="2145338"/>
        <a:ext cx="234653" cy="235285"/>
      </dsp:txXfrm>
    </dsp:sp>
    <dsp:sp modelId="{A1C969C2-A671-48A7-B1AC-5DAAE1CA85E2}">
      <dsp:nvSpPr>
        <dsp:cNvPr id="0" name=""/>
        <dsp:cNvSpPr/>
      </dsp:nvSpPr>
      <dsp:spPr>
        <a:xfrm>
          <a:off x="4431044" y="1788614"/>
          <a:ext cx="1581224" cy="948734"/>
        </a:xfrm>
        <a:prstGeom prst="roundRect">
          <a:avLst>
            <a:gd name="adj" fmla="val 10000"/>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Checkout Cart</a:t>
          </a:r>
        </a:p>
      </dsp:txBody>
      <dsp:txXfrm>
        <a:off x="4458831" y="1816401"/>
        <a:ext cx="1525650" cy="893160"/>
      </dsp:txXfrm>
    </dsp:sp>
    <dsp:sp modelId="{B7DDE923-E407-469D-AA1C-77060B099B99}">
      <dsp:nvSpPr>
        <dsp:cNvPr id="0" name=""/>
        <dsp:cNvSpPr/>
      </dsp:nvSpPr>
      <dsp:spPr>
        <a:xfrm rot="10800000">
          <a:off x="3956677" y="2066909"/>
          <a:ext cx="335219" cy="39214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rot="10800000">
        <a:off x="4057243" y="2145338"/>
        <a:ext cx="234653" cy="235285"/>
      </dsp:txXfrm>
    </dsp:sp>
    <dsp:sp modelId="{09D08D0A-71E8-46D7-ABE9-92865F870464}">
      <dsp:nvSpPr>
        <dsp:cNvPr id="0" name=""/>
        <dsp:cNvSpPr/>
      </dsp:nvSpPr>
      <dsp:spPr>
        <a:xfrm>
          <a:off x="2217330" y="1788614"/>
          <a:ext cx="1581224" cy="948734"/>
        </a:xfrm>
        <a:prstGeom prst="roundRect">
          <a:avLst>
            <a:gd name="adj" fmla="val 10000"/>
          </a:avLst>
        </a:prstGeom>
        <a:solidFill>
          <a:schemeClr val="accent3">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Choose convinent option to pay</a:t>
          </a:r>
        </a:p>
      </dsp:txBody>
      <dsp:txXfrm>
        <a:off x="2245117" y="1816401"/>
        <a:ext cx="1525650" cy="893160"/>
      </dsp:txXfrm>
    </dsp:sp>
    <dsp:sp modelId="{02F515DF-09EC-43FD-B857-9E96A6931194}">
      <dsp:nvSpPr>
        <dsp:cNvPr id="0" name=""/>
        <dsp:cNvSpPr/>
      </dsp:nvSpPr>
      <dsp:spPr>
        <a:xfrm rot="10800000">
          <a:off x="1742963" y="2066909"/>
          <a:ext cx="335219" cy="39214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rot="10800000">
        <a:off x="1843529" y="2145338"/>
        <a:ext cx="234653" cy="235285"/>
      </dsp:txXfrm>
    </dsp:sp>
    <dsp:sp modelId="{1B5C1294-F057-4E71-A1E6-A4E2DE3A78F8}">
      <dsp:nvSpPr>
        <dsp:cNvPr id="0" name=""/>
        <dsp:cNvSpPr/>
      </dsp:nvSpPr>
      <dsp:spPr>
        <a:xfrm>
          <a:off x="3616" y="1788614"/>
          <a:ext cx="1581224" cy="948734"/>
        </a:xfrm>
        <a:prstGeom prst="roundRect">
          <a:avLst>
            <a:gd name="adj" fmla="val 10000"/>
          </a:avLst>
        </a:prstGeom>
        <a:solidFill>
          <a:schemeClr val="accent4">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Checkout Complete</a:t>
          </a:r>
        </a:p>
      </dsp:txBody>
      <dsp:txXfrm>
        <a:off x="31403" y="1816401"/>
        <a:ext cx="1525650" cy="893160"/>
      </dsp:txXfrm>
    </dsp:sp>
    <dsp:sp modelId="{C1B437F0-8FE0-42FB-AA44-7B82AB42F4A9}">
      <dsp:nvSpPr>
        <dsp:cNvPr id="0" name=""/>
        <dsp:cNvSpPr/>
      </dsp:nvSpPr>
      <dsp:spPr>
        <a:xfrm rot="5400000">
          <a:off x="626618" y="2848034"/>
          <a:ext cx="335219" cy="39214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rot="-5400000">
        <a:off x="676585" y="2876496"/>
        <a:ext cx="235285" cy="234653"/>
      </dsp:txXfrm>
    </dsp:sp>
    <dsp:sp modelId="{BE8DE471-2241-42EA-AE3F-1BD606402B0E}">
      <dsp:nvSpPr>
        <dsp:cNvPr id="0" name=""/>
        <dsp:cNvSpPr/>
      </dsp:nvSpPr>
      <dsp:spPr>
        <a:xfrm>
          <a:off x="3616" y="3369838"/>
          <a:ext cx="1581224" cy="948734"/>
        </a:xfrm>
        <a:prstGeom prst="roundRect">
          <a:avLst>
            <a:gd name="adj" fmla="val 10000"/>
          </a:avLst>
        </a:prstGeom>
        <a:solidFill>
          <a:schemeClr val="accent5">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Message alert for comfirmation on registered phone</a:t>
          </a:r>
        </a:p>
      </dsp:txBody>
      <dsp:txXfrm>
        <a:off x="31403" y="3397625"/>
        <a:ext cx="1525650" cy="893160"/>
      </dsp:txXfrm>
    </dsp:sp>
    <dsp:sp modelId="{61C01F5A-466A-48B0-8588-05A0B5E19AE8}">
      <dsp:nvSpPr>
        <dsp:cNvPr id="0" name=""/>
        <dsp:cNvSpPr/>
      </dsp:nvSpPr>
      <dsp:spPr>
        <a:xfrm>
          <a:off x="1723988" y="3648134"/>
          <a:ext cx="335219" cy="392143"/>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a:off x="1723988" y="3726563"/>
        <a:ext cx="234653" cy="235285"/>
      </dsp:txXfrm>
    </dsp:sp>
    <dsp:sp modelId="{7479EFBE-1BF0-4A41-BCC9-36F5849B84DB}">
      <dsp:nvSpPr>
        <dsp:cNvPr id="0" name=""/>
        <dsp:cNvSpPr/>
      </dsp:nvSpPr>
      <dsp:spPr>
        <a:xfrm>
          <a:off x="2217330" y="3369838"/>
          <a:ext cx="1581224" cy="948734"/>
        </a:xfrm>
        <a:prstGeom prst="roundRect">
          <a:avLst>
            <a:gd name="adj" fmla="val 10000"/>
          </a:avLst>
        </a:prstGeom>
        <a:solidFill>
          <a:schemeClr val="accent6">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a:t>Sports ground booked on scheduled date and time</a:t>
          </a:r>
        </a:p>
      </dsp:txBody>
      <dsp:txXfrm>
        <a:off x="2245117" y="3397625"/>
        <a:ext cx="1525650" cy="89316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E291308-94D1-4218-826A-B9855CD705EE}" type="datetimeFigureOut">
              <a:rPr lang="en-IN" smtClean="0"/>
              <a:t>25-02-2020</a:t>
            </a:fld>
            <a:endParaRPr lang="en-IN"/>
          </a:p>
        </p:txBody>
      </p:sp>
      <p:sp>
        <p:nvSpPr>
          <p:cNvPr id="8" name="Slide Number Placeholder 7"/>
          <p:cNvSpPr>
            <a:spLocks noGrp="1"/>
          </p:cNvSpPr>
          <p:nvPr>
            <p:ph type="sldNum" sz="quarter" idx="11"/>
          </p:nvPr>
        </p:nvSpPr>
        <p:spPr/>
        <p:txBody>
          <a:bodyPr/>
          <a:lstStyle/>
          <a:p>
            <a:fld id="{9D9E0A19-F348-47AD-91C5-FEFF19E65DD0}" type="slidenum">
              <a:rPr lang="en-IN" smtClean="0"/>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291308-94D1-4218-826A-B9855CD705EE}" type="datetimeFigureOut">
              <a:rPr lang="en-IN" smtClean="0"/>
              <a:t>25-02-2020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9E0A19-F348-47AD-91C5-FEFF19E65DD0}"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291308-94D1-4218-826A-B9855CD705EE}" type="datetimeFigureOut">
              <a:rPr lang="en-IN" smtClean="0"/>
              <a:t>25-02-2020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9E0A19-F348-47AD-91C5-FEFF19E65DD0}"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DE291308-94D1-4218-826A-B9855CD705EE}" type="datetimeFigureOut">
              <a:rPr lang="en-IN" smtClean="0"/>
              <a:t>25-02-2020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9E0A19-F348-47AD-91C5-FEFF19E65DD0}"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291308-94D1-4218-826A-B9855CD705EE}" type="datetimeFigureOut">
              <a:rPr lang="en-IN" smtClean="0"/>
              <a:t>25-02-2020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D9E0A19-F348-47AD-91C5-FEFF19E65DD0}" type="slidenum">
              <a:rPr lang="en-IN" smtClean="0"/>
              <a:t>‹#›</a:t>
            </a:fld>
            <a:endParaRPr lang="en-IN"/>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DE291308-94D1-4218-826A-B9855CD705EE}" type="datetimeFigureOut">
              <a:rPr lang="en-IN" smtClean="0"/>
              <a:t>25-02-2020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D9E0A19-F348-47AD-91C5-FEFF19E65DD0}" type="slidenum">
              <a:rPr lang="en-IN" smtClean="0"/>
              <a:t>‹#›</a:t>
            </a:fld>
            <a:endParaRPr lang="en-IN"/>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E291308-94D1-4218-826A-B9855CD705EE}" type="datetimeFigureOut">
              <a:rPr lang="en-IN" smtClean="0"/>
              <a:t>25-02-2020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D9E0A19-F348-47AD-91C5-FEFF19E65DD0}" type="slidenum">
              <a:rPr lang="en-IN" smtClean="0"/>
              <a:t>‹#›</a:t>
            </a:fld>
            <a:endParaRPr lang="en-IN"/>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291308-94D1-4218-826A-B9855CD705EE}" type="datetimeFigureOut">
              <a:rPr lang="en-IN" smtClean="0"/>
              <a:t>25-02-2020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D9E0A19-F348-47AD-91C5-FEFF19E65DD0}"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91308-94D1-4218-826A-B9855CD705EE}" type="datetimeFigureOut">
              <a:rPr lang="en-IN" smtClean="0"/>
              <a:t>25-02-2020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D9E0A19-F348-47AD-91C5-FEFF19E65DD0}"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291308-94D1-4218-826A-B9855CD705EE}" type="datetimeFigureOut">
              <a:rPr lang="en-IN" smtClean="0"/>
              <a:t>25-02-2020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D9E0A19-F348-47AD-91C5-FEFF19E65DD0}"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291308-94D1-4218-826A-B9855CD705EE}" type="datetimeFigureOut">
              <a:rPr lang="en-IN" smtClean="0"/>
              <a:t>25-02-2020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D9E0A19-F348-47AD-91C5-FEFF19E65DD0}"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DE291308-94D1-4218-826A-B9855CD705EE}" type="datetimeFigureOut">
              <a:rPr lang="en-IN" smtClean="0"/>
              <a:t>25-02-2020</a:t>
            </a:fld>
            <a:endParaRPr lang="en-IN"/>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IN"/>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D9E0A19-F348-47AD-91C5-FEFF19E65DD0}" type="slidenum">
              <a:rPr lang="en-IN" smtClean="0"/>
              <a:t>‹#›</a:t>
            </a:fld>
            <a:endParaRPr lang="en-IN"/>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484784"/>
            <a:ext cx="7772400" cy="1470025"/>
          </a:xfrm>
        </p:spPr>
        <p:txBody>
          <a:bodyPr/>
          <a:lstStyle/>
          <a:p>
            <a:r>
              <a:rPr lang="en-IN" sz="4800" dirty="0" smtClean="0"/>
              <a:t>E-LAB</a:t>
            </a:r>
            <a:br>
              <a:rPr lang="en-IN" sz="4800" dirty="0" smtClean="0"/>
            </a:br>
            <a:r>
              <a:rPr lang="en-IN" sz="4800" dirty="0"/>
              <a:t>Business Plan </a:t>
            </a:r>
            <a:r>
              <a:rPr lang="en-IN" sz="4800" dirty="0" smtClean="0"/>
              <a:t>Presentation</a:t>
            </a:r>
            <a:br>
              <a:rPr lang="en-IN" sz="4800" dirty="0" smtClean="0"/>
            </a:br>
            <a:r>
              <a:rPr lang="en-IN" sz="4800" dirty="0" smtClean="0">
                <a:solidFill>
                  <a:srgbClr val="FF0000"/>
                </a:solidFill>
              </a:rPr>
              <a:t>“</a:t>
            </a:r>
            <a:r>
              <a:rPr lang="en-IN" sz="4800" dirty="0" err="1" smtClean="0">
                <a:solidFill>
                  <a:srgbClr val="FF0000"/>
                </a:solidFill>
              </a:rPr>
              <a:t>Project_esportz</a:t>
            </a:r>
            <a:r>
              <a:rPr lang="en-IN" sz="4800" dirty="0" smtClean="0">
                <a:solidFill>
                  <a:srgbClr val="FF0000"/>
                </a:solidFill>
              </a:rPr>
              <a:t>”</a:t>
            </a:r>
            <a:endParaRPr lang="en-IN" sz="4800" dirty="0">
              <a:solidFill>
                <a:srgbClr val="FF0000"/>
              </a:solidFill>
            </a:endParaRPr>
          </a:p>
        </p:txBody>
      </p:sp>
      <p:sp>
        <p:nvSpPr>
          <p:cNvPr id="3" name="Subtitle 2"/>
          <p:cNvSpPr>
            <a:spLocks noGrp="1"/>
          </p:cNvSpPr>
          <p:nvPr>
            <p:ph type="subTitle" idx="1"/>
          </p:nvPr>
        </p:nvSpPr>
        <p:spPr>
          <a:xfrm>
            <a:off x="1331640" y="3068960"/>
            <a:ext cx="6400800" cy="1752600"/>
          </a:xfrm>
        </p:spPr>
        <p:txBody>
          <a:bodyPr>
            <a:noAutofit/>
          </a:bodyPr>
          <a:lstStyle/>
          <a:p>
            <a:r>
              <a:rPr lang="en-IN" sz="2000" b="1" dirty="0" smtClean="0">
                <a:solidFill>
                  <a:schemeClr val="tx1"/>
                </a:solidFill>
              </a:rPr>
              <a:t>BY-</a:t>
            </a:r>
          </a:p>
          <a:p>
            <a:r>
              <a:rPr lang="en-IN" sz="2000" b="1" u="sng" dirty="0" smtClean="0">
                <a:solidFill>
                  <a:schemeClr val="tx1"/>
                </a:solidFill>
              </a:rPr>
              <a:t>Group 5</a:t>
            </a:r>
            <a:endParaRPr lang="en-IN" sz="2000" b="1" u="sng" dirty="0" smtClean="0">
              <a:solidFill>
                <a:schemeClr val="tx1"/>
              </a:solidFill>
            </a:endParaRPr>
          </a:p>
          <a:p>
            <a:r>
              <a:rPr lang="en-IN" sz="2000" b="1" dirty="0" err="1" smtClean="0">
                <a:solidFill>
                  <a:schemeClr val="tx1"/>
                </a:solidFill>
              </a:rPr>
              <a:t>Prateek</a:t>
            </a:r>
            <a:r>
              <a:rPr lang="en-IN" sz="2000" b="1" dirty="0" smtClean="0">
                <a:solidFill>
                  <a:schemeClr val="tx1"/>
                </a:solidFill>
              </a:rPr>
              <a:t> Sharma 19DM140</a:t>
            </a:r>
          </a:p>
          <a:p>
            <a:r>
              <a:rPr lang="en-IN" sz="2000" b="1" dirty="0" smtClean="0">
                <a:solidFill>
                  <a:schemeClr val="tx1"/>
                </a:solidFill>
              </a:rPr>
              <a:t>Pravin </a:t>
            </a:r>
            <a:r>
              <a:rPr lang="en-IN" sz="2000" b="1" dirty="0" err="1" smtClean="0">
                <a:solidFill>
                  <a:schemeClr val="tx1"/>
                </a:solidFill>
              </a:rPr>
              <a:t>Ojha</a:t>
            </a:r>
            <a:r>
              <a:rPr lang="en-IN" sz="2000" b="1" dirty="0" smtClean="0">
                <a:solidFill>
                  <a:schemeClr val="tx1"/>
                </a:solidFill>
              </a:rPr>
              <a:t> 19DM142</a:t>
            </a:r>
          </a:p>
          <a:p>
            <a:r>
              <a:rPr lang="en-IN" sz="2000" b="1" dirty="0" err="1" smtClean="0">
                <a:solidFill>
                  <a:schemeClr val="tx1"/>
                </a:solidFill>
              </a:rPr>
              <a:t>Rajat</a:t>
            </a:r>
            <a:r>
              <a:rPr lang="en-IN" sz="2000" b="1" dirty="0" smtClean="0">
                <a:solidFill>
                  <a:schemeClr val="tx1"/>
                </a:solidFill>
              </a:rPr>
              <a:t> Chauhan 19DM153</a:t>
            </a:r>
          </a:p>
          <a:p>
            <a:r>
              <a:rPr lang="en-IN" sz="2000" b="1" dirty="0" smtClean="0">
                <a:solidFill>
                  <a:schemeClr val="tx1"/>
                </a:solidFill>
              </a:rPr>
              <a:t>Rahul Singh 19DM246</a:t>
            </a:r>
          </a:p>
          <a:p>
            <a:r>
              <a:rPr lang="en-IN" sz="2000" b="1" dirty="0" err="1" smtClean="0">
                <a:solidFill>
                  <a:schemeClr val="tx1"/>
                </a:solidFill>
              </a:rPr>
              <a:t>Sartaj</a:t>
            </a:r>
            <a:r>
              <a:rPr lang="en-IN" sz="2000" b="1" dirty="0" smtClean="0">
                <a:solidFill>
                  <a:schemeClr val="tx1"/>
                </a:solidFill>
              </a:rPr>
              <a:t> Singh 19DM185</a:t>
            </a:r>
          </a:p>
          <a:p>
            <a:r>
              <a:rPr lang="en-IN" sz="2000" b="1" dirty="0" err="1" smtClean="0">
                <a:solidFill>
                  <a:schemeClr val="tx1"/>
                </a:solidFill>
              </a:rPr>
              <a:t>Shubham</a:t>
            </a:r>
            <a:r>
              <a:rPr lang="en-IN" sz="2000" b="1" dirty="0" smtClean="0">
                <a:solidFill>
                  <a:schemeClr val="tx1"/>
                </a:solidFill>
              </a:rPr>
              <a:t> Sharma 19DM210</a:t>
            </a:r>
          </a:p>
          <a:p>
            <a:endParaRPr lang="en-IN" sz="2000" dirty="0">
              <a:solidFill>
                <a:schemeClr val="tx1"/>
              </a:solidFill>
            </a:endParaRPr>
          </a:p>
        </p:txBody>
      </p:sp>
    </p:spTree>
    <p:extLst>
      <p:ext uri="{BB962C8B-B14F-4D97-AF65-F5344CB8AC3E}">
        <p14:creationId xmlns:p14="http://schemas.microsoft.com/office/powerpoint/2010/main" val="3963055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07504"/>
          </a:xfrm>
        </p:spPr>
        <p:txBody>
          <a:bodyPr/>
          <a:lstStyle/>
          <a:p>
            <a:r>
              <a:rPr lang="en-IN" dirty="0" smtClean="0"/>
              <a:t>TEAM</a:t>
            </a:r>
            <a:endParaRPr lang="en-IN" dirty="0"/>
          </a:p>
        </p:txBody>
      </p:sp>
      <p:sp>
        <p:nvSpPr>
          <p:cNvPr id="3" name="Content Placeholder 2"/>
          <p:cNvSpPr>
            <a:spLocks noGrp="1"/>
          </p:cNvSpPr>
          <p:nvPr>
            <p:ph idx="1"/>
          </p:nvPr>
        </p:nvSpPr>
        <p:spPr/>
        <p:txBody>
          <a:bodyPr/>
          <a:lstStyle/>
          <a:p>
            <a:pPr marL="0" indent="0" algn="ctr">
              <a:buNone/>
            </a:pPr>
            <a:r>
              <a:rPr lang="en-IN" sz="3200" u="sng" dirty="0" smtClean="0">
                <a:solidFill>
                  <a:schemeClr val="tx1"/>
                </a:solidFill>
              </a:rPr>
              <a:t>Founders :</a:t>
            </a:r>
          </a:p>
          <a:p>
            <a:pPr marL="0" indent="0" algn="ctr">
              <a:buNone/>
            </a:pPr>
            <a:r>
              <a:rPr lang="en-IN" dirty="0" err="1" smtClean="0">
                <a:solidFill>
                  <a:schemeClr val="tx1"/>
                </a:solidFill>
              </a:rPr>
              <a:t>Rajat</a:t>
            </a:r>
            <a:r>
              <a:rPr lang="en-IN" dirty="0" smtClean="0">
                <a:solidFill>
                  <a:schemeClr val="tx1"/>
                </a:solidFill>
              </a:rPr>
              <a:t> Chauhan</a:t>
            </a:r>
          </a:p>
          <a:p>
            <a:pPr marL="0" indent="0" algn="ctr">
              <a:buNone/>
            </a:pPr>
            <a:r>
              <a:rPr lang="en-IN" dirty="0" err="1" smtClean="0">
                <a:solidFill>
                  <a:schemeClr val="tx1"/>
                </a:solidFill>
              </a:rPr>
              <a:t>Prateek</a:t>
            </a:r>
            <a:r>
              <a:rPr lang="en-IN" dirty="0" smtClean="0">
                <a:solidFill>
                  <a:schemeClr val="tx1"/>
                </a:solidFill>
              </a:rPr>
              <a:t> Sharma</a:t>
            </a:r>
          </a:p>
          <a:p>
            <a:pPr marL="0" indent="0" algn="ctr">
              <a:buNone/>
            </a:pPr>
            <a:r>
              <a:rPr lang="en-IN" dirty="0" smtClean="0">
                <a:solidFill>
                  <a:schemeClr val="tx1"/>
                </a:solidFill>
              </a:rPr>
              <a:t>Pravin </a:t>
            </a:r>
            <a:r>
              <a:rPr lang="en-IN" dirty="0" err="1" smtClean="0">
                <a:solidFill>
                  <a:schemeClr val="tx1"/>
                </a:solidFill>
              </a:rPr>
              <a:t>Ojha</a:t>
            </a:r>
            <a:endParaRPr lang="en-IN" dirty="0" smtClean="0">
              <a:solidFill>
                <a:schemeClr val="tx1"/>
              </a:solidFill>
            </a:endParaRPr>
          </a:p>
          <a:p>
            <a:pPr marL="0" indent="0" algn="ctr">
              <a:buNone/>
            </a:pPr>
            <a:endParaRPr lang="en-IN" sz="2800" dirty="0" smtClean="0">
              <a:solidFill>
                <a:schemeClr val="tx1"/>
              </a:solidFill>
            </a:endParaRPr>
          </a:p>
          <a:p>
            <a:pPr marL="0" indent="0" algn="ctr">
              <a:buNone/>
            </a:pPr>
            <a:endParaRPr lang="en-IN" sz="2800" dirty="0">
              <a:solidFill>
                <a:schemeClr val="tx1"/>
              </a:solidFill>
            </a:endParaRPr>
          </a:p>
          <a:p>
            <a:pPr marL="0" indent="0" algn="ctr">
              <a:buNone/>
            </a:pPr>
            <a:endParaRPr lang="en-IN" sz="2800" u="sng" dirty="0" smtClean="0">
              <a:solidFill>
                <a:schemeClr val="tx1"/>
              </a:solidFill>
            </a:endParaRPr>
          </a:p>
          <a:p>
            <a:pPr marL="0" indent="0" algn="ctr">
              <a:buNone/>
            </a:pPr>
            <a:endParaRPr lang="en-IN" sz="2800" u="sng" dirty="0" smtClean="0">
              <a:solidFill>
                <a:schemeClr val="tx1"/>
              </a:solidFill>
            </a:endParaRPr>
          </a:p>
          <a:p>
            <a:pPr marL="0" indent="0" algn="ctr">
              <a:buNone/>
            </a:pPr>
            <a:endParaRPr lang="en-IN" dirty="0" smtClean="0">
              <a:solidFill>
                <a:schemeClr val="tx1"/>
              </a:solidFill>
            </a:endParaRPr>
          </a:p>
          <a:p>
            <a:pPr marL="0" indent="0" algn="ctr">
              <a:buNone/>
            </a:pPr>
            <a:endParaRPr lang="en-IN" dirty="0"/>
          </a:p>
        </p:txBody>
      </p:sp>
    </p:spTree>
    <p:extLst>
      <p:ext uri="{BB962C8B-B14F-4D97-AF65-F5344CB8AC3E}">
        <p14:creationId xmlns:p14="http://schemas.microsoft.com/office/powerpoint/2010/main" val="3716107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07504"/>
          </a:xfrm>
        </p:spPr>
        <p:txBody>
          <a:bodyPr/>
          <a:lstStyle/>
          <a:p>
            <a:r>
              <a:rPr lang="en-IN" dirty="0" smtClean="0"/>
              <a:t>FINANCIALS</a:t>
            </a:r>
            <a:endParaRPr lang="en-IN"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556792"/>
            <a:ext cx="8893279"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9374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051520"/>
          </a:xfrm>
        </p:spPr>
        <p:txBody>
          <a:bodyPr/>
          <a:lstStyle/>
          <a:p>
            <a:r>
              <a:rPr lang="en-IN" sz="4000" dirty="0" smtClean="0"/>
              <a:t>MILESTONES AND METRICS</a:t>
            </a:r>
            <a:endParaRPr lang="en-IN" sz="4000" dirty="0"/>
          </a:p>
        </p:txBody>
      </p:sp>
      <p:sp>
        <p:nvSpPr>
          <p:cNvPr id="3" name="Content Placeholder 2"/>
          <p:cNvSpPr>
            <a:spLocks noGrp="1"/>
          </p:cNvSpPr>
          <p:nvPr>
            <p:ph idx="1"/>
          </p:nvPr>
        </p:nvSpPr>
        <p:spPr/>
        <p:txBody>
          <a:bodyPr/>
          <a:lstStyle/>
          <a:p>
            <a:r>
              <a:rPr lang="en-IN" dirty="0" smtClean="0">
                <a:solidFill>
                  <a:schemeClr val="tx1"/>
                </a:solidFill>
              </a:rPr>
              <a:t>Have created an overview of our idea, the various business model and financials and about to develop an app and website after that.</a:t>
            </a:r>
            <a:endParaRPr lang="en-IN" dirty="0">
              <a:solidFill>
                <a:schemeClr val="tx1"/>
              </a:solidFill>
            </a:endParaRPr>
          </a:p>
        </p:txBody>
      </p:sp>
    </p:spTree>
    <p:extLst>
      <p:ext uri="{BB962C8B-B14F-4D97-AF65-F5344CB8AC3E}">
        <p14:creationId xmlns:p14="http://schemas.microsoft.com/office/powerpoint/2010/main" val="3823454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dirty="0" smtClean="0"/>
              <a:t/>
            </a:r>
            <a:br>
              <a:rPr lang="en-IN" sz="3600" dirty="0" smtClean="0"/>
            </a:br>
            <a:r>
              <a:rPr lang="en-IN" sz="3600" dirty="0" smtClean="0"/>
              <a:t>RISK EVALUATION AND COPING STRATEGIES </a:t>
            </a:r>
            <a:endParaRPr lang="en-IN" sz="3600" dirty="0"/>
          </a:p>
        </p:txBody>
      </p:sp>
      <p:sp>
        <p:nvSpPr>
          <p:cNvPr id="3" name="Content Placeholder 2"/>
          <p:cNvSpPr>
            <a:spLocks noGrp="1"/>
          </p:cNvSpPr>
          <p:nvPr>
            <p:ph idx="1"/>
          </p:nvPr>
        </p:nvSpPr>
        <p:spPr/>
        <p:txBody>
          <a:bodyPr/>
          <a:lstStyle/>
          <a:p>
            <a:pPr marL="0" indent="0">
              <a:buNone/>
            </a:pPr>
            <a:r>
              <a:rPr lang="en-IN" dirty="0" smtClean="0">
                <a:solidFill>
                  <a:schemeClr val="tx1"/>
                </a:solidFill>
              </a:rPr>
              <a:t>Technical risks- </a:t>
            </a:r>
          </a:p>
          <a:p>
            <a:r>
              <a:rPr lang="en-IN" dirty="0" smtClean="0">
                <a:solidFill>
                  <a:schemeClr val="tx1"/>
                </a:solidFill>
              </a:rPr>
              <a:t>Working of app</a:t>
            </a:r>
          </a:p>
          <a:p>
            <a:r>
              <a:rPr lang="en-IN" dirty="0" smtClean="0">
                <a:solidFill>
                  <a:schemeClr val="tx1"/>
                </a:solidFill>
              </a:rPr>
              <a:t>Condition of playground</a:t>
            </a:r>
          </a:p>
          <a:p>
            <a:pPr marL="0" indent="0">
              <a:buNone/>
            </a:pPr>
            <a:r>
              <a:rPr lang="en-IN" dirty="0" smtClean="0">
                <a:solidFill>
                  <a:schemeClr val="tx1"/>
                </a:solidFill>
              </a:rPr>
              <a:t>Market risk –</a:t>
            </a:r>
          </a:p>
          <a:p>
            <a:r>
              <a:rPr lang="en-IN" dirty="0" smtClean="0">
                <a:solidFill>
                  <a:schemeClr val="tx1"/>
                </a:solidFill>
              </a:rPr>
              <a:t>Competitors providing grounds at lower price and with some added benefits and discounts.</a:t>
            </a:r>
          </a:p>
          <a:p>
            <a:pPr marL="0" indent="0">
              <a:buNone/>
            </a:pPr>
            <a:endParaRPr lang="en-IN" dirty="0" smtClean="0"/>
          </a:p>
          <a:p>
            <a:endParaRPr lang="en-IN" dirty="0" smtClean="0"/>
          </a:p>
        </p:txBody>
      </p:sp>
    </p:spTree>
    <p:extLst>
      <p:ext uri="{BB962C8B-B14F-4D97-AF65-F5344CB8AC3E}">
        <p14:creationId xmlns:p14="http://schemas.microsoft.com/office/powerpoint/2010/main" val="305173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763488"/>
          </a:xfrm>
        </p:spPr>
        <p:txBody>
          <a:bodyPr/>
          <a:lstStyle/>
          <a:p>
            <a:r>
              <a:rPr lang="en-IN" dirty="0" smtClean="0"/>
              <a:t/>
            </a:r>
            <a:br>
              <a:rPr lang="en-IN" dirty="0" smtClean="0"/>
            </a:br>
            <a:r>
              <a:rPr lang="en-IN" dirty="0" smtClean="0"/>
              <a:t>LEGAL ENVIRONMENT</a:t>
            </a:r>
            <a:endParaRPr lang="en-IN"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7" y="2132856"/>
            <a:ext cx="7931063"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5230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907504"/>
          </a:xfrm>
        </p:spPr>
        <p:txBody>
          <a:bodyPr/>
          <a:lstStyle/>
          <a:p>
            <a:r>
              <a:rPr lang="en-IN" dirty="0" smtClean="0"/>
              <a:t>VISION</a:t>
            </a:r>
            <a:endParaRPr lang="en-IN" dirty="0"/>
          </a:p>
        </p:txBody>
      </p:sp>
      <p:sp>
        <p:nvSpPr>
          <p:cNvPr id="3" name="Content Placeholder 2"/>
          <p:cNvSpPr>
            <a:spLocks noGrp="1"/>
          </p:cNvSpPr>
          <p:nvPr>
            <p:ph idx="1"/>
          </p:nvPr>
        </p:nvSpPr>
        <p:spPr/>
        <p:txBody>
          <a:bodyPr>
            <a:normAutofit/>
          </a:bodyPr>
          <a:lstStyle/>
          <a:p>
            <a:pPr marL="0" indent="0">
              <a:buNone/>
            </a:pPr>
            <a:r>
              <a:rPr lang="en-IN" dirty="0">
                <a:solidFill>
                  <a:schemeClr val="tx1"/>
                </a:solidFill>
              </a:rPr>
              <a:t>O</a:t>
            </a:r>
            <a:r>
              <a:rPr lang="en-IN" dirty="0" smtClean="0">
                <a:solidFill>
                  <a:schemeClr val="tx1"/>
                </a:solidFill>
              </a:rPr>
              <a:t>ur vision </a:t>
            </a:r>
            <a:r>
              <a:rPr lang="en-IN" dirty="0">
                <a:solidFill>
                  <a:schemeClr val="tx1"/>
                </a:solidFill>
              </a:rPr>
              <a:t>is to </a:t>
            </a:r>
            <a:r>
              <a:rPr lang="en-IN" dirty="0" smtClean="0">
                <a:solidFill>
                  <a:schemeClr val="tx1"/>
                </a:solidFill>
              </a:rPr>
              <a:t>provide sports playground for everyone and also to promote </a:t>
            </a:r>
            <a:r>
              <a:rPr lang="en-IN" dirty="0">
                <a:solidFill>
                  <a:schemeClr val="tx1"/>
                </a:solidFill>
              </a:rPr>
              <a:t>a culture of health and happiness through sports. Through our online platform, we want to be able to assist those who love to play sports but face multiple problems. The biggest issues we uncovered are firstly discovering grounds to play in, planning a tournament and locating like-minded sports partners to play with. Our mission at </a:t>
            </a:r>
            <a:r>
              <a:rPr lang="en-IN" dirty="0" err="1" smtClean="0">
                <a:solidFill>
                  <a:schemeClr val="tx1"/>
                </a:solidFill>
              </a:rPr>
              <a:t>Project_esportz</a:t>
            </a:r>
            <a:r>
              <a:rPr lang="en-IN" dirty="0" smtClean="0">
                <a:solidFill>
                  <a:schemeClr val="tx1"/>
                </a:solidFill>
              </a:rPr>
              <a:t> </a:t>
            </a:r>
            <a:r>
              <a:rPr lang="en-IN" dirty="0">
                <a:solidFill>
                  <a:schemeClr val="tx1"/>
                </a:solidFill>
              </a:rPr>
              <a:t>is to make playing and enjoying sports as easy as </a:t>
            </a:r>
            <a:r>
              <a:rPr lang="en-IN" dirty="0" smtClean="0">
                <a:solidFill>
                  <a:schemeClr val="tx1"/>
                </a:solidFill>
              </a:rPr>
              <a:t>possible.</a:t>
            </a:r>
            <a:r>
              <a:rPr lang="en-IN" dirty="0">
                <a:solidFill>
                  <a:schemeClr val="tx1"/>
                </a:solidFill>
              </a:rPr>
              <a:t/>
            </a:r>
            <a:br>
              <a:rPr lang="en-IN" dirty="0">
                <a:solidFill>
                  <a:schemeClr val="tx1"/>
                </a:solidFill>
              </a:rPr>
            </a:br>
            <a:r>
              <a:rPr lang="en-IN" dirty="0"/>
              <a:t/>
            </a:r>
            <a:br>
              <a:rPr lang="en-IN" dirty="0"/>
            </a:br>
            <a:endParaRPr lang="en-IN" dirty="0"/>
          </a:p>
          <a:p>
            <a:endParaRPr lang="en-IN" dirty="0"/>
          </a:p>
        </p:txBody>
      </p:sp>
    </p:spTree>
    <p:extLst>
      <p:ext uri="{BB962C8B-B14F-4D97-AF65-F5344CB8AC3E}">
        <p14:creationId xmlns:p14="http://schemas.microsoft.com/office/powerpoint/2010/main" val="2130904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979512"/>
          </a:xfrm>
        </p:spPr>
        <p:txBody>
          <a:bodyPr/>
          <a:lstStyle/>
          <a:p>
            <a:r>
              <a:rPr lang="en-IN" sz="4000" dirty="0" smtClean="0"/>
              <a:t>COMPANY PURPOSE</a:t>
            </a:r>
            <a:endParaRPr lang="en-IN" sz="4000" dirty="0"/>
          </a:p>
        </p:txBody>
      </p:sp>
      <p:sp>
        <p:nvSpPr>
          <p:cNvPr id="3" name="Content Placeholder 2"/>
          <p:cNvSpPr>
            <a:spLocks noGrp="1"/>
          </p:cNvSpPr>
          <p:nvPr>
            <p:ph idx="1"/>
          </p:nvPr>
        </p:nvSpPr>
        <p:spPr>
          <a:xfrm>
            <a:off x="467544" y="2204864"/>
            <a:ext cx="8229600" cy="1440160"/>
          </a:xfrm>
        </p:spPr>
        <p:txBody>
          <a:bodyPr/>
          <a:lstStyle/>
          <a:p>
            <a:r>
              <a:rPr lang="en-IN" dirty="0" smtClean="0">
                <a:solidFill>
                  <a:schemeClr val="tx1"/>
                </a:solidFill>
              </a:rPr>
              <a:t>Our idea is to provide Playgrounds for renting purpose</a:t>
            </a:r>
            <a:r>
              <a:rPr lang="en-IN" dirty="0" smtClean="0"/>
              <a:t>.</a:t>
            </a:r>
            <a:endParaRPr lang="en-IN" dirty="0"/>
          </a:p>
        </p:txBody>
      </p:sp>
    </p:spTree>
    <p:extLst>
      <p:ext uri="{BB962C8B-B14F-4D97-AF65-F5344CB8AC3E}">
        <p14:creationId xmlns:p14="http://schemas.microsoft.com/office/powerpoint/2010/main" val="428249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979512"/>
          </a:xfrm>
        </p:spPr>
        <p:txBody>
          <a:bodyPr/>
          <a:lstStyle/>
          <a:p>
            <a:r>
              <a:rPr lang="en-IN" dirty="0" smtClean="0"/>
              <a:t>PROBLEM</a:t>
            </a:r>
            <a:endParaRPr lang="en-IN" dirty="0"/>
          </a:p>
        </p:txBody>
      </p:sp>
      <p:sp>
        <p:nvSpPr>
          <p:cNvPr id="3" name="Content Placeholder 2"/>
          <p:cNvSpPr>
            <a:spLocks noGrp="1"/>
          </p:cNvSpPr>
          <p:nvPr>
            <p:ph idx="1"/>
          </p:nvPr>
        </p:nvSpPr>
        <p:spPr/>
        <p:txBody>
          <a:bodyPr/>
          <a:lstStyle/>
          <a:p>
            <a:pPr marL="0" indent="0">
              <a:buNone/>
            </a:pPr>
            <a:r>
              <a:rPr lang="en-IN" dirty="0" smtClean="0">
                <a:solidFill>
                  <a:schemeClr val="tx1"/>
                </a:solidFill>
              </a:rPr>
              <a:t>Pain of customers- </a:t>
            </a:r>
          </a:p>
          <a:p>
            <a:r>
              <a:rPr lang="en-US" dirty="0">
                <a:solidFill>
                  <a:schemeClr val="tx1"/>
                </a:solidFill>
              </a:rPr>
              <a:t>Shortage of play-grounds in Urban Cities.</a:t>
            </a:r>
          </a:p>
          <a:p>
            <a:r>
              <a:rPr lang="en-US" dirty="0">
                <a:solidFill>
                  <a:schemeClr val="tx1"/>
                </a:solidFill>
              </a:rPr>
              <a:t>Sports Enthusiast and organizers need affordable and quality play grounds</a:t>
            </a:r>
          </a:p>
          <a:p>
            <a:r>
              <a:rPr lang="en-US" dirty="0">
                <a:solidFill>
                  <a:schemeClr val="tx1"/>
                </a:solidFill>
              </a:rPr>
              <a:t>Community sports is lacking basic facilities for growth.</a:t>
            </a:r>
            <a:endParaRPr lang="en-IN" dirty="0">
              <a:solidFill>
                <a:schemeClr val="tx1"/>
              </a:solidFill>
            </a:endParaRPr>
          </a:p>
          <a:p>
            <a:pPr marL="0" indent="0">
              <a:buNone/>
            </a:pPr>
            <a:r>
              <a:rPr lang="en-IN" dirty="0" smtClean="0">
                <a:solidFill>
                  <a:schemeClr val="tx1"/>
                </a:solidFill>
              </a:rPr>
              <a:t>Customer addresses the issue today by-</a:t>
            </a:r>
          </a:p>
          <a:p>
            <a:r>
              <a:rPr lang="en-IN" dirty="0" smtClean="0">
                <a:solidFill>
                  <a:schemeClr val="tx1"/>
                </a:solidFill>
              </a:rPr>
              <a:t>Travelling far distance for getting a playground</a:t>
            </a:r>
          </a:p>
          <a:p>
            <a:r>
              <a:rPr lang="en-IN" dirty="0" smtClean="0">
                <a:solidFill>
                  <a:schemeClr val="tx1"/>
                </a:solidFill>
              </a:rPr>
              <a:t>Paying higher </a:t>
            </a:r>
            <a:r>
              <a:rPr lang="en-IN" dirty="0" err="1" smtClean="0">
                <a:solidFill>
                  <a:schemeClr val="tx1"/>
                </a:solidFill>
              </a:rPr>
              <a:t>tarrifs</a:t>
            </a:r>
            <a:endParaRPr lang="en-IN" dirty="0" smtClean="0">
              <a:solidFill>
                <a:schemeClr val="tx1"/>
              </a:solidFill>
            </a:endParaRPr>
          </a:p>
          <a:p>
            <a:endParaRPr lang="en-IN" dirty="0"/>
          </a:p>
        </p:txBody>
      </p:sp>
    </p:spTree>
    <p:extLst>
      <p:ext uri="{BB962C8B-B14F-4D97-AF65-F5344CB8AC3E}">
        <p14:creationId xmlns:p14="http://schemas.microsoft.com/office/powerpoint/2010/main" val="228514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07504"/>
          </a:xfrm>
        </p:spPr>
        <p:txBody>
          <a:bodyPr/>
          <a:lstStyle/>
          <a:p>
            <a:r>
              <a:rPr lang="en-IN" dirty="0" smtClean="0"/>
              <a:t>SOLUTION</a:t>
            </a:r>
            <a:endParaRPr lang="en-IN" dirty="0"/>
          </a:p>
        </p:txBody>
      </p:sp>
      <p:sp>
        <p:nvSpPr>
          <p:cNvPr id="3" name="Content Placeholder 2"/>
          <p:cNvSpPr>
            <a:spLocks noGrp="1"/>
          </p:cNvSpPr>
          <p:nvPr>
            <p:ph idx="1"/>
          </p:nvPr>
        </p:nvSpPr>
        <p:spPr/>
        <p:txBody>
          <a:bodyPr/>
          <a:lstStyle/>
          <a:p>
            <a:r>
              <a:rPr lang="en-IN" dirty="0">
                <a:solidFill>
                  <a:schemeClr val="tx1"/>
                </a:solidFill>
              </a:rPr>
              <a:t>Development of an app in which people/corporates can register themselves or their team and request for play ground.</a:t>
            </a:r>
          </a:p>
          <a:p>
            <a:r>
              <a:rPr lang="en-IN" dirty="0">
                <a:solidFill>
                  <a:schemeClr val="tx1"/>
                </a:solidFill>
              </a:rPr>
              <a:t>Features of App :-</a:t>
            </a:r>
          </a:p>
          <a:p>
            <a:pPr lvl="1">
              <a:buFont typeface="Wingdings" panose="05000000000000000000" pitchFamily="2" charset="2"/>
              <a:buChar char="Ø"/>
            </a:pPr>
            <a:r>
              <a:rPr lang="en-US" dirty="0">
                <a:solidFill>
                  <a:schemeClr val="tx1"/>
                </a:solidFill>
              </a:rPr>
              <a:t>Providing the list of grounds that are available nearby for rent at selected date</a:t>
            </a:r>
          </a:p>
          <a:p>
            <a:pPr lvl="1">
              <a:buFont typeface="Wingdings" panose="05000000000000000000" pitchFamily="2" charset="2"/>
              <a:buChar char="Ø"/>
            </a:pPr>
            <a:r>
              <a:rPr lang="en-US" dirty="0">
                <a:solidFill>
                  <a:schemeClr val="tx1"/>
                </a:solidFill>
              </a:rPr>
              <a:t>Challenge other teams of the nearby societies</a:t>
            </a:r>
          </a:p>
          <a:p>
            <a:pPr lvl="1">
              <a:buFont typeface="Wingdings" panose="05000000000000000000" pitchFamily="2" charset="2"/>
              <a:buChar char="Ø"/>
            </a:pPr>
            <a:r>
              <a:rPr lang="en-US" dirty="0">
                <a:solidFill>
                  <a:schemeClr val="tx1"/>
                </a:solidFill>
              </a:rPr>
              <a:t>Ranking of teams with player of month and team of the year</a:t>
            </a:r>
          </a:p>
          <a:p>
            <a:pPr lvl="1">
              <a:buFont typeface="Wingdings" panose="05000000000000000000" pitchFamily="2" charset="2"/>
              <a:buChar char="Ø"/>
            </a:pPr>
            <a:r>
              <a:rPr lang="en-US" dirty="0">
                <a:solidFill>
                  <a:schemeClr val="tx1"/>
                </a:solidFill>
              </a:rPr>
              <a:t>Online stats of all the players</a:t>
            </a:r>
          </a:p>
          <a:p>
            <a:endParaRPr lang="en-IN" dirty="0"/>
          </a:p>
        </p:txBody>
      </p:sp>
    </p:spTree>
    <p:extLst>
      <p:ext uri="{BB962C8B-B14F-4D97-AF65-F5344CB8AC3E}">
        <p14:creationId xmlns:p14="http://schemas.microsoft.com/office/powerpoint/2010/main" val="462326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79512"/>
          </a:xfrm>
        </p:spPr>
        <p:txBody>
          <a:bodyPr/>
          <a:lstStyle/>
          <a:p>
            <a:r>
              <a:rPr lang="en-IN" dirty="0" smtClean="0"/>
              <a:t>WHY NOW?</a:t>
            </a:r>
            <a:endParaRPr lang="en-IN" dirty="0"/>
          </a:p>
        </p:txBody>
      </p:sp>
      <p:sp>
        <p:nvSpPr>
          <p:cNvPr id="3" name="Content Placeholder 2"/>
          <p:cNvSpPr>
            <a:spLocks noGrp="1"/>
          </p:cNvSpPr>
          <p:nvPr>
            <p:ph idx="1"/>
          </p:nvPr>
        </p:nvSpPr>
        <p:spPr/>
        <p:txBody>
          <a:bodyPr>
            <a:normAutofit/>
          </a:bodyPr>
          <a:lstStyle/>
          <a:p>
            <a:pPr marL="0" indent="0">
              <a:buNone/>
            </a:pPr>
            <a:r>
              <a:rPr lang="en-IN" dirty="0">
                <a:solidFill>
                  <a:schemeClr val="tx1"/>
                </a:solidFill>
              </a:rPr>
              <a:t>In urban areas, it’s difficult to find spaces to spend your weekends if you’re interested in playing sports. We met many people who were facing similar challenges as us and we initiated an on-ground research to understand the market. The research helped us understand that there were plenty of spaces available, but what was missing was an easy way to know about and access these facilities. Considering the popularity and efficiency of online space, and the evolving buying behaviour, we decided </a:t>
            </a:r>
            <a:r>
              <a:rPr lang="en-IN" dirty="0" smtClean="0">
                <a:solidFill>
                  <a:schemeClr val="tx1"/>
                </a:solidFill>
              </a:rPr>
              <a:t>to take</a:t>
            </a:r>
            <a:r>
              <a:rPr lang="en-IN" dirty="0">
                <a:solidFill>
                  <a:schemeClr val="tx1"/>
                </a:solidFill>
              </a:rPr>
              <a:t> our business idea </a:t>
            </a:r>
            <a:r>
              <a:rPr lang="en-IN" dirty="0" smtClean="0">
                <a:solidFill>
                  <a:schemeClr val="tx1"/>
                </a:solidFill>
              </a:rPr>
              <a:t>online through our app and website known as </a:t>
            </a:r>
            <a:r>
              <a:rPr lang="en-IN" dirty="0" err="1" smtClean="0">
                <a:solidFill>
                  <a:schemeClr val="tx1"/>
                </a:solidFill>
              </a:rPr>
              <a:t>Project_esportz</a:t>
            </a:r>
            <a:r>
              <a:rPr lang="en-IN" dirty="0" smtClean="0">
                <a:solidFill>
                  <a:schemeClr val="tx1"/>
                </a:solidFill>
              </a:rPr>
              <a:t>.</a:t>
            </a:r>
            <a:endParaRPr lang="en-IN" dirty="0">
              <a:solidFill>
                <a:schemeClr val="tx1"/>
              </a:solidFill>
            </a:endParaRPr>
          </a:p>
        </p:txBody>
      </p:sp>
    </p:spTree>
    <p:extLst>
      <p:ext uri="{BB962C8B-B14F-4D97-AF65-F5344CB8AC3E}">
        <p14:creationId xmlns:p14="http://schemas.microsoft.com/office/powerpoint/2010/main" val="1473872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79512"/>
          </a:xfrm>
        </p:spPr>
        <p:txBody>
          <a:bodyPr/>
          <a:lstStyle/>
          <a:p>
            <a:r>
              <a:rPr lang="en-IN" dirty="0" smtClean="0"/>
              <a:t>MARKET SIZE</a:t>
            </a:r>
            <a:endParaRPr lang="en-IN" dirty="0"/>
          </a:p>
        </p:txBody>
      </p:sp>
      <p:sp>
        <p:nvSpPr>
          <p:cNvPr id="3" name="Content Placeholder 2"/>
          <p:cNvSpPr>
            <a:spLocks noGrp="1"/>
          </p:cNvSpPr>
          <p:nvPr>
            <p:ph idx="1"/>
          </p:nvPr>
        </p:nvSpPr>
        <p:spPr/>
        <p:txBody>
          <a:bodyPr/>
          <a:lstStyle/>
          <a:p>
            <a:pPr marL="0" indent="0">
              <a:buNone/>
            </a:pPr>
            <a:r>
              <a:rPr lang="en-IN" sz="2800" dirty="0">
                <a:solidFill>
                  <a:schemeClr val="tx1"/>
                </a:solidFill>
              </a:rPr>
              <a:t>Total Available </a:t>
            </a:r>
            <a:r>
              <a:rPr lang="en-IN" sz="2800" dirty="0" smtClean="0">
                <a:solidFill>
                  <a:schemeClr val="tx1"/>
                </a:solidFill>
              </a:rPr>
              <a:t>Market-</a:t>
            </a:r>
          </a:p>
          <a:p>
            <a:r>
              <a:rPr lang="en-IN" dirty="0" smtClean="0">
                <a:solidFill>
                  <a:schemeClr val="tx1"/>
                </a:solidFill>
              </a:rPr>
              <a:t>People </a:t>
            </a:r>
            <a:r>
              <a:rPr lang="en-IN" dirty="0">
                <a:solidFill>
                  <a:schemeClr val="tx1"/>
                </a:solidFill>
              </a:rPr>
              <a:t>living in metropolitan cities</a:t>
            </a:r>
          </a:p>
          <a:p>
            <a:r>
              <a:rPr lang="en-IN" dirty="0">
                <a:solidFill>
                  <a:schemeClr val="tx1"/>
                </a:solidFill>
              </a:rPr>
              <a:t>People living in societies and apartments</a:t>
            </a:r>
          </a:p>
          <a:p>
            <a:r>
              <a:rPr lang="en-IN" dirty="0">
                <a:solidFill>
                  <a:schemeClr val="tx1"/>
                </a:solidFill>
              </a:rPr>
              <a:t>Corporates</a:t>
            </a:r>
          </a:p>
          <a:p>
            <a:r>
              <a:rPr lang="en-IN" dirty="0" smtClean="0">
                <a:solidFill>
                  <a:schemeClr val="tx1"/>
                </a:solidFill>
              </a:rPr>
              <a:t>Schools</a:t>
            </a:r>
          </a:p>
          <a:p>
            <a:pPr marL="0" indent="0">
              <a:buNone/>
            </a:pPr>
            <a:r>
              <a:rPr lang="en-IN" dirty="0" smtClean="0">
                <a:solidFill>
                  <a:schemeClr val="tx1"/>
                </a:solidFill>
              </a:rPr>
              <a:t>Serviceable Available Market-</a:t>
            </a:r>
          </a:p>
          <a:p>
            <a:r>
              <a:rPr lang="en-IN" dirty="0" smtClean="0">
                <a:solidFill>
                  <a:schemeClr val="tx1"/>
                </a:solidFill>
              </a:rPr>
              <a:t>Metropolitan cities</a:t>
            </a:r>
          </a:p>
          <a:p>
            <a:pPr marL="0" indent="0">
              <a:buNone/>
            </a:pPr>
            <a:r>
              <a:rPr lang="en-IN" dirty="0" smtClean="0">
                <a:solidFill>
                  <a:schemeClr val="tx1"/>
                </a:solidFill>
              </a:rPr>
              <a:t>Initial Target Market-</a:t>
            </a:r>
          </a:p>
          <a:p>
            <a:r>
              <a:rPr lang="en-IN" dirty="0" smtClean="0">
                <a:solidFill>
                  <a:schemeClr val="tx1"/>
                </a:solidFill>
              </a:rPr>
              <a:t>Metropolitan cities (New Delhi for now)</a:t>
            </a:r>
          </a:p>
          <a:p>
            <a:endParaRPr lang="en-IN" dirty="0"/>
          </a:p>
        </p:txBody>
      </p:sp>
    </p:spTree>
    <p:extLst>
      <p:ext uri="{BB962C8B-B14F-4D97-AF65-F5344CB8AC3E}">
        <p14:creationId xmlns:p14="http://schemas.microsoft.com/office/powerpoint/2010/main" val="2495168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907504"/>
          </a:xfrm>
        </p:spPr>
        <p:txBody>
          <a:bodyPr/>
          <a:lstStyle/>
          <a:p>
            <a:r>
              <a:rPr lang="en-IN" dirty="0" smtClean="0"/>
              <a:t>COMPETITION</a:t>
            </a:r>
            <a:endParaRPr lang="en-IN" dirty="0"/>
          </a:p>
        </p:txBody>
      </p:sp>
      <p:sp>
        <p:nvSpPr>
          <p:cNvPr id="3" name="Content Placeholder 2"/>
          <p:cNvSpPr>
            <a:spLocks noGrp="1"/>
          </p:cNvSpPr>
          <p:nvPr>
            <p:ph idx="1"/>
          </p:nvPr>
        </p:nvSpPr>
        <p:spPr/>
        <p:txBody>
          <a:bodyPr/>
          <a:lstStyle/>
          <a:p>
            <a:pPr marL="0" indent="0">
              <a:buNone/>
            </a:pPr>
            <a:r>
              <a:rPr lang="en-US" dirty="0">
                <a:solidFill>
                  <a:schemeClr val="tx1"/>
                </a:solidFill>
              </a:rPr>
              <a:t>Groundzilla.com (Delhi based</a:t>
            </a:r>
            <a:r>
              <a:rPr lang="en-US" dirty="0" smtClean="0">
                <a:solidFill>
                  <a:schemeClr val="tx1"/>
                </a:solidFill>
              </a:rPr>
              <a:t>), GWSPORTSAPP,CRICFARE </a:t>
            </a:r>
            <a:r>
              <a:rPr lang="en-US" dirty="0" err="1" smtClean="0">
                <a:solidFill>
                  <a:schemeClr val="tx1"/>
                </a:solidFill>
              </a:rPr>
              <a:t>etc</a:t>
            </a:r>
            <a:endParaRPr lang="en-US" dirty="0">
              <a:solidFill>
                <a:schemeClr val="tx1"/>
              </a:solidFill>
            </a:endParaRPr>
          </a:p>
          <a:p>
            <a:r>
              <a:rPr lang="en-US" dirty="0">
                <a:solidFill>
                  <a:schemeClr val="tx1"/>
                </a:solidFill>
              </a:rPr>
              <a:t>They connect players to ground –owner only for cricket while we are going to target players across all major sports.</a:t>
            </a:r>
          </a:p>
          <a:p>
            <a:r>
              <a:rPr lang="en-US" dirty="0">
                <a:solidFill>
                  <a:schemeClr val="tx1"/>
                </a:solidFill>
              </a:rPr>
              <a:t>The platform will work like a play-ground aggregator, players and ground-owners may interact with each other.</a:t>
            </a:r>
          </a:p>
          <a:p>
            <a:r>
              <a:rPr lang="en-US" dirty="0">
                <a:solidFill>
                  <a:schemeClr val="tx1"/>
                </a:solidFill>
              </a:rPr>
              <a:t>We will also standardized the service and quality of the offerings.</a:t>
            </a:r>
            <a:endParaRPr lang="en-IN" dirty="0">
              <a:solidFill>
                <a:schemeClr val="tx1"/>
              </a:solidFill>
            </a:endParaRPr>
          </a:p>
          <a:p>
            <a:endParaRPr lang="en-IN" dirty="0"/>
          </a:p>
        </p:txBody>
      </p:sp>
    </p:spTree>
    <p:extLst>
      <p:ext uri="{BB962C8B-B14F-4D97-AF65-F5344CB8AC3E}">
        <p14:creationId xmlns:p14="http://schemas.microsoft.com/office/powerpoint/2010/main" val="1991593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835496"/>
          </a:xfrm>
        </p:spPr>
        <p:txBody>
          <a:bodyPr/>
          <a:lstStyle/>
          <a:p>
            <a:r>
              <a:rPr lang="en-IN" dirty="0" smtClean="0"/>
              <a:t>PRODUCT LINEUP</a:t>
            </a: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3723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907504"/>
          </a:xfrm>
        </p:spPr>
        <p:txBody>
          <a:bodyPr/>
          <a:lstStyle/>
          <a:p>
            <a:r>
              <a:rPr lang="en-IN" dirty="0" smtClean="0"/>
              <a:t>BUSINESS MODEL</a:t>
            </a:r>
            <a:endParaRPr lang="en-IN" dirty="0"/>
          </a:p>
        </p:txBody>
      </p:sp>
      <p:sp>
        <p:nvSpPr>
          <p:cNvPr id="3" name="Content Placeholder 2"/>
          <p:cNvSpPr>
            <a:spLocks noGrp="1"/>
          </p:cNvSpPr>
          <p:nvPr>
            <p:ph idx="1"/>
          </p:nvPr>
        </p:nvSpPr>
        <p:spPr/>
        <p:txBody>
          <a:bodyPr>
            <a:normAutofit/>
          </a:bodyPr>
          <a:lstStyle/>
          <a:p>
            <a:pPr marL="0" indent="0">
              <a:buNone/>
            </a:pPr>
            <a:r>
              <a:rPr lang="en-IN" sz="2000" dirty="0">
                <a:solidFill>
                  <a:schemeClr val="tx1"/>
                </a:solidFill>
              </a:rPr>
              <a:t>A user can simply come to our website and book the facility as per slot availability by paying online. Post-payment, the user will receive a confirmation through mail as well as call. It’s as simple as booking a movie ticket. To ensure that users are on the receiving end of premium quality sporting venues, our online platform provides relevant information on the sports </a:t>
            </a:r>
            <a:r>
              <a:rPr lang="en-IN" sz="2000" dirty="0" smtClean="0">
                <a:solidFill>
                  <a:schemeClr val="tx1"/>
                </a:solidFill>
              </a:rPr>
              <a:t>infrastructure</a:t>
            </a:r>
          </a:p>
          <a:p>
            <a:pPr marL="0" indent="0">
              <a:buNone/>
            </a:pPr>
            <a:endParaRPr lang="en-IN" sz="2000" dirty="0" smtClean="0">
              <a:solidFill>
                <a:schemeClr val="tx1"/>
              </a:solidFill>
            </a:endParaRPr>
          </a:p>
          <a:p>
            <a:pPr marL="0" indent="0">
              <a:buNone/>
            </a:pPr>
            <a:r>
              <a:rPr lang="en-IN" sz="2000" dirty="0" smtClean="0">
                <a:solidFill>
                  <a:schemeClr val="tx1"/>
                </a:solidFill>
              </a:rPr>
              <a:t>Revenue Model – Renting of playgrounds, sports kits.</a:t>
            </a:r>
            <a:r>
              <a:rPr lang="en-IN" sz="2000" dirty="0">
                <a:solidFill>
                  <a:schemeClr val="tx1"/>
                </a:solidFill>
              </a:rPr>
              <a:t/>
            </a:r>
            <a:br>
              <a:rPr lang="en-IN" sz="2000" dirty="0">
                <a:solidFill>
                  <a:schemeClr val="tx1"/>
                </a:solidFill>
              </a:rPr>
            </a:br>
            <a:endParaRPr lang="en-IN" sz="2000" dirty="0" smtClean="0">
              <a:solidFill>
                <a:schemeClr val="tx1"/>
              </a:solidFill>
            </a:endParaRPr>
          </a:p>
          <a:p>
            <a:pPr marL="0" indent="0">
              <a:buNone/>
            </a:pPr>
            <a:r>
              <a:rPr lang="en-IN" sz="2000" dirty="0" smtClean="0">
                <a:solidFill>
                  <a:schemeClr val="tx1"/>
                </a:solidFill>
              </a:rPr>
              <a:t>Pricing - Dynamic </a:t>
            </a:r>
            <a:r>
              <a:rPr lang="en-IN" sz="2000" dirty="0">
                <a:solidFill>
                  <a:schemeClr val="tx1"/>
                </a:solidFill>
              </a:rPr>
              <a:t>pricing based on market demand </a:t>
            </a:r>
            <a:endParaRPr lang="en-IN" sz="2800" dirty="0">
              <a:solidFill>
                <a:schemeClr val="tx1"/>
              </a:solidFill>
            </a:endParaRPr>
          </a:p>
        </p:txBody>
      </p:sp>
    </p:spTree>
    <p:extLst>
      <p:ext uri="{BB962C8B-B14F-4D97-AF65-F5344CB8AC3E}">
        <p14:creationId xmlns:p14="http://schemas.microsoft.com/office/powerpoint/2010/main" val="29417644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56</TotalTime>
  <Words>613</Words>
  <Application>Microsoft Office PowerPoint</Application>
  <PresentationFormat>On-screen Show (4:3)</PresentationFormat>
  <Paragraphs>80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Executive</vt:lpstr>
      <vt:lpstr>E-LAB Business Plan Presentation “Project_esportz”</vt:lpstr>
      <vt:lpstr>COMPANY PURPOSE</vt:lpstr>
      <vt:lpstr>PROBLEM</vt:lpstr>
      <vt:lpstr>SOLUTION</vt:lpstr>
      <vt:lpstr>WHY NOW?</vt:lpstr>
      <vt:lpstr>MARKET SIZE</vt:lpstr>
      <vt:lpstr>COMPETITION</vt:lpstr>
      <vt:lpstr>PRODUCT LINEUP</vt:lpstr>
      <vt:lpstr>BUSINESS MODEL</vt:lpstr>
      <vt:lpstr>TEAM</vt:lpstr>
      <vt:lpstr>FINANCIALS</vt:lpstr>
      <vt:lpstr>MILESTONES AND METRICS</vt:lpstr>
      <vt:lpstr> RISK EVALUATION AND COPING STRATEGIES </vt:lpstr>
      <vt:lpstr> LEGAL ENVIRONMENT</vt:lpstr>
      <vt:lpstr>VISION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E-LAB Business Plan Presentation</dc:title>
  <dc:creator>HP</dc:creator>
  <cp:lastModifiedBy>HP</cp:lastModifiedBy>
  <cp:revision>7</cp:revision>
  <dcterms:created xsi:type="dcterms:W3CDTF">2020-02-25T07:34:34Z</dcterms:created>
  <dcterms:modified xsi:type="dcterms:W3CDTF">2020-02-25T08:32:39Z</dcterms:modified>
</cp:coreProperties>
</file>