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4" r:id="rId3"/>
    <p:sldId id="284" r:id="rId4"/>
    <p:sldId id="265" r:id="rId5"/>
    <p:sldId id="263" r:id="rId6"/>
    <p:sldId id="276" r:id="rId7"/>
    <p:sldId id="267" r:id="rId8"/>
    <p:sldId id="270" r:id="rId9"/>
    <p:sldId id="268" r:id="rId10"/>
    <p:sldId id="269" r:id="rId11"/>
    <p:sldId id="277" r:id="rId12"/>
    <p:sldId id="275" r:id="rId13"/>
    <p:sldId id="272" r:id="rId14"/>
    <p:sldId id="266" r:id="rId15"/>
    <p:sldId id="278" r:id="rId16"/>
    <p:sldId id="273" r:id="rId17"/>
    <p:sldId id="280" r:id="rId18"/>
    <p:sldId id="281" r:id="rId19"/>
    <p:sldId id="279" r:id="rId20"/>
    <p:sldId id="283"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332F"/>
    <a:srgbClr val="3B3C51"/>
    <a:srgbClr val="6B2B17"/>
    <a:srgbClr val="FB3D3F"/>
    <a:srgbClr val="6B2A18"/>
    <a:srgbClr val="262534"/>
    <a:srgbClr val="FA3D3D"/>
    <a:srgbClr val="5B9BD5"/>
    <a:srgbClr val="70AD47"/>
    <a:srgbClr val="4DC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g"/><Relationship Id="rId4" Type="http://schemas.openxmlformats.org/officeDocument/2006/relationships/image" Target="../media/image5.jpg"/></Relationships>
</file>

<file path=ppt/diagrams/_rels/data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diagrams/_rels/data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fif"/></Relationships>
</file>

<file path=ppt/diagrams/_rels/data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FD2F5-965C-4ACF-8EE3-2024A0EE7483}" type="doc">
      <dgm:prSet loTypeId="urn:microsoft.com/office/officeart/2005/8/layout/hList7" loCatId="list" qsTypeId="urn:microsoft.com/office/officeart/2005/8/quickstyle/simple5" qsCatId="simple" csTypeId="urn:microsoft.com/office/officeart/2005/8/colors/colorful1" csCatId="colorful" phldr="1"/>
      <dgm:spPr/>
      <dgm:t>
        <a:bodyPr/>
        <a:lstStyle/>
        <a:p>
          <a:endParaRPr lang="en-IN"/>
        </a:p>
      </dgm:t>
    </dgm:pt>
    <dgm:pt modelId="{04B513C7-06B7-4265-966F-5704F9A57727}">
      <dgm:prSet/>
      <dgm:spPr/>
      <dgm:t>
        <a:bodyPr/>
        <a:lstStyle/>
        <a:p>
          <a:r>
            <a:rPr lang="en-US" dirty="0"/>
            <a:t>Poor Transparency in the System</a:t>
          </a:r>
          <a:endParaRPr lang="en-IN" dirty="0"/>
        </a:p>
      </dgm:t>
    </dgm:pt>
    <dgm:pt modelId="{8D592F57-EDDF-4AB1-AAAE-29D66637CF36}" type="parTrans" cxnId="{4985CD69-B8EF-479A-909E-D42B6C218431}">
      <dgm:prSet/>
      <dgm:spPr/>
      <dgm:t>
        <a:bodyPr/>
        <a:lstStyle/>
        <a:p>
          <a:endParaRPr lang="en-IN"/>
        </a:p>
      </dgm:t>
    </dgm:pt>
    <dgm:pt modelId="{7F29C503-3A23-4000-9385-2F57656BB078}" type="sibTrans" cxnId="{4985CD69-B8EF-479A-909E-D42B6C218431}">
      <dgm:prSet/>
      <dgm:spPr/>
      <dgm:t>
        <a:bodyPr/>
        <a:lstStyle/>
        <a:p>
          <a:endParaRPr lang="en-IN"/>
        </a:p>
      </dgm:t>
    </dgm:pt>
    <dgm:pt modelId="{ED8A8C08-649C-4A55-ABF9-019019A6F48B}">
      <dgm:prSet/>
      <dgm:spPr/>
      <dgm:t>
        <a:bodyPr/>
        <a:lstStyle/>
        <a:p>
          <a:r>
            <a:rPr lang="en-US" dirty="0"/>
            <a:t>Lack of Time</a:t>
          </a:r>
          <a:endParaRPr lang="en-IN" dirty="0"/>
        </a:p>
      </dgm:t>
    </dgm:pt>
    <dgm:pt modelId="{619F7DF6-71D8-42D6-98E2-93F7A06D13AD}" type="parTrans" cxnId="{3E75B4BD-960F-41D9-BA5E-51D1E9481B8B}">
      <dgm:prSet/>
      <dgm:spPr/>
      <dgm:t>
        <a:bodyPr/>
        <a:lstStyle/>
        <a:p>
          <a:endParaRPr lang="en-IN"/>
        </a:p>
      </dgm:t>
    </dgm:pt>
    <dgm:pt modelId="{56A4A40E-98EA-4ADA-8A34-A1D634DDC621}" type="sibTrans" cxnId="{3E75B4BD-960F-41D9-BA5E-51D1E9481B8B}">
      <dgm:prSet/>
      <dgm:spPr/>
      <dgm:t>
        <a:bodyPr/>
        <a:lstStyle/>
        <a:p>
          <a:endParaRPr lang="en-IN"/>
        </a:p>
      </dgm:t>
    </dgm:pt>
    <dgm:pt modelId="{BE914BD0-8147-42E6-98B8-3DC775220695}">
      <dgm:prSet/>
      <dgm:spPr/>
      <dgm:t>
        <a:bodyPr/>
        <a:lstStyle/>
        <a:p>
          <a:r>
            <a:rPr lang="en-US" dirty="0"/>
            <a:t>Trust Issues</a:t>
          </a:r>
          <a:endParaRPr lang="en-IN" dirty="0"/>
        </a:p>
      </dgm:t>
    </dgm:pt>
    <dgm:pt modelId="{3C44F61E-AA44-41A8-B627-FCE582E4FF4B}" type="parTrans" cxnId="{F20FF093-C3CB-480D-A3D3-232222699EF3}">
      <dgm:prSet/>
      <dgm:spPr/>
      <dgm:t>
        <a:bodyPr/>
        <a:lstStyle/>
        <a:p>
          <a:endParaRPr lang="en-IN"/>
        </a:p>
      </dgm:t>
    </dgm:pt>
    <dgm:pt modelId="{AFCE7C7E-3B13-4BF8-AB3F-1A6CE69F1FCB}" type="sibTrans" cxnId="{F20FF093-C3CB-480D-A3D3-232222699EF3}">
      <dgm:prSet/>
      <dgm:spPr/>
      <dgm:t>
        <a:bodyPr/>
        <a:lstStyle/>
        <a:p>
          <a:endParaRPr lang="en-IN"/>
        </a:p>
      </dgm:t>
    </dgm:pt>
    <dgm:pt modelId="{B562B54A-751A-461C-8D8B-DAE3B512EB55}">
      <dgm:prSet/>
      <dgm:spPr/>
      <dgm:t>
        <a:bodyPr/>
        <a:lstStyle/>
        <a:p>
          <a:r>
            <a:rPr lang="en-US" dirty="0"/>
            <a:t>Commute Problem</a:t>
          </a:r>
          <a:endParaRPr lang="en-IN" dirty="0"/>
        </a:p>
      </dgm:t>
    </dgm:pt>
    <dgm:pt modelId="{719875F6-92B7-4F53-8A0E-620260394326}" type="parTrans" cxnId="{83EC5288-007F-47E4-B847-04573EBEA54B}">
      <dgm:prSet/>
      <dgm:spPr/>
      <dgm:t>
        <a:bodyPr/>
        <a:lstStyle/>
        <a:p>
          <a:endParaRPr lang="en-IN"/>
        </a:p>
      </dgm:t>
    </dgm:pt>
    <dgm:pt modelId="{89A15BA7-6BD4-4D39-82B9-95497BA23708}" type="sibTrans" cxnId="{83EC5288-007F-47E4-B847-04573EBEA54B}">
      <dgm:prSet/>
      <dgm:spPr/>
      <dgm:t>
        <a:bodyPr/>
        <a:lstStyle/>
        <a:p>
          <a:endParaRPr lang="en-IN"/>
        </a:p>
      </dgm:t>
    </dgm:pt>
    <dgm:pt modelId="{97C4D784-B39B-489B-A3B4-5B8EDC526544}">
      <dgm:prSet/>
      <dgm:spPr/>
      <dgm:t>
        <a:bodyPr/>
        <a:lstStyle/>
        <a:p>
          <a:r>
            <a:rPr lang="en-US" dirty="0"/>
            <a:t>Price Exploitation</a:t>
          </a:r>
          <a:endParaRPr lang="en-IN" dirty="0"/>
        </a:p>
      </dgm:t>
    </dgm:pt>
    <dgm:pt modelId="{0000CEEB-CC61-4CC3-99FC-B34D74BE1F1B}" type="parTrans" cxnId="{BF76B710-225F-4BB6-B970-E9379D667B1E}">
      <dgm:prSet/>
      <dgm:spPr/>
      <dgm:t>
        <a:bodyPr/>
        <a:lstStyle/>
        <a:p>
          <a:endParaRPr lang="en-IN"/>
        </a:p>
      </dgm:t>
    </dgm:pt>
    <dgm:pt modelId="{4178EA05-DFAA-4602-8913-C9258BA60D30}" type="sibTrans" cxnId="{BF76B710-225F-4BB6-B970-E9379D667B1E}">
      <dgm:prSet/>
      <dgm:spPr/>
      <dgm:t>
        <a:bodyPr/>
        <a:lstStyle/>
        <a:p>
          <a:endParaRPr lang="en-IN"/>
        </a:p>
      </dgm:t>
    </dgm:pt>
    <dgm:pt modelId="{EEE0469D-2C13-4FCF-9D74-FD0E6AEC8916}" type="pres">
      <dgm:prSet presAssocID="{DECFD2F5-965C-4ACF-8EE3-2024A0EE7483}" presName="Name0" presStyleCnt="0">
        <dgm:presLayoutVars>
          <dgm:dir/>
          <dgm:resizeHandles val="exact"/>
        </dgm:presLayoutVars>
      </dgm:prSet>
      <dgm:spPr/>
      <dgm:t>
        <a:bodyPr/>
        <a:lstStyle/>
        <a:p>
          <a:endParaRPr lang="en-IN"/>
        </a:p>
      </dgm:t>
    </dgm:pt>
    <dgm:pt modelId="{A10F7F2B-6233-4BD3-B099-B250A0C227DC}" type="pres">
      <dgm:prSet presAssocID="{DECFD2F5-965C-4ACF-8EE3-2024A0EE7483}" presName="fgShape" presStyleLbl="fgShp" presStyleIdx="0" presStyleCnt="1"/>
      <dgm:spPr/>
    </dgm:pt>
    <dgm:pt modelId="{2FF4A2F9-4E12-4BBF-BE85-4F61615503BE}" type="pres">
      <dgm:prSet presAssocID="{DECFD2F5-965C-4ACF-8EE3-2024A0EE7483}" presName="linComp" presStyleCnt="0"/>
      <dgm:spPr/>
    </dgm:pt>
    <dgm:pt modelId="{5FEA861E-A81F-4011-A8E8-AF17C151FCC5}" type="pres">
      <dgm:prSet presAssocID="{04B513C7-06B7-4265-966F-5704F9A57727}" presName="compNode" presStyleCnt="0"/>
      <dgm:spPr/>
    </dgm:pt>
    <dgm:pt modelId="{3D9CADA1-3256-4011-9C26-F599E3556254}" type="pres">
      <dgm:prSet presAssocID="{04B513C7-06B7-4265-966F-5704F9A57727}" presName="bkgdShape" presStyleLbl="node1" presStyleIdx="0" presStyleCnt="5"/>
      <dgm:spPr/>
      <dgm:t>
        <a:bodyPr/>
        <a:lstStyle/>
        <a:p>
          <a:endParaRPr lang="en-IN"/>
        </a:p>
      </dgm:t>
    </dgm:pt>
    <dgm:pt modelId="{D2C988F6-DB58-4A84-8A5B-6A1670C277A3}" type="pres">
      <dgm:prSet presAssocID="{04B513C7-06B7-4265-966F-5704F9A57727}" presName="nodeTx" presStyleLbl="node1" presStyleIdx="0" presStyleCnt="5">
        <dgm:presLayoutVars>
          <dgm:bulletEnabled val="1"/>
        </dgm:presLayoutVars>
      </dgm:prSet>
      <dgm:spPr/>
      <dgm:t>
        <a:bodyPr/>
        <a:lstStyle/>
        <a:p>
          <a:endParaRPr lang="en-IN"/>
        </a:p>
      </dgm:t>
    </dgm:pt>
    <dgm:pt modelId="{471EC8DD-9E98-41B1-8955-CC3D5E5ADC42}" type="pres">
      <dgm:prSet presAssocID="{04B513C7-06B7-4265-966F-5704F9A57727}" presName="invisiNode" presStyleLbl="node1" presStyleIdx="0" presStyleCnt="5"/>
      <dgm:spPr/>
    </dgm:pt>
    <dgm:pt modelId="{F82DBBB3-7382-4EA3-BB0D-5DFF1BBE77C9}" type="pres">
      <dgm:prSet presAssocID="{04B513C7-06B7-4265-966F-5704F9A57727}"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63AA29EB-DCC9-495D-AD50-32F70135E1E2}" type="pres">
      <dgm:prSet presAssocID="{7F29C503-3A23-4000-9385-2F57656BB078}" presName="sibTrans" presStyleLbl="sibTrans2D1" presStyleIdx="0" presStyleCnt="0"/>
      <dgm:spPr/>
      <dgm:t>
        <a:bodyPr/>
        <a:lstStyle/>
        <a:p>
          <a:endParaRPr lang="en-IN"/>
        </a:p>
      </dgm:t>
    </dgm:pt>
    <dgm:pt modelId="{F45B1A9A-83C1-4C2B-BA7E-DBDBEF6A948E}" type="pres">
      <dgm:prSet presAssocID="{ED8A8C08-649C-4A55-ABF9-019019A6F48B}" presName="compNode" presStyleCnt="0"/>
      <dgm:spPr/>
    </dgm:pt>
    <dgm:pt modelId="{3C932458-0666-44C1-A1E4-A6F9FBC58593}" type="pres">
      <dgm:prSet presAssocID="{ED8A8C08-649C-4A55-ABF9-019019A6F48B}" presName="bkgdShape" presStyleLbl="node1" presStyleIdx="1" presStyleCnt="5"/>
      <dgm:spPr/>
      <dgm:t>
        <a:bodyPr/>
        <a:lstStyle/>
        <a:p>
          <a:endParaRPr lang="en-IN"/>
        </a:p>
      </dgm:t>
    </dgm:pt>
    <dgm:pt modelId="{2E4C09F0-891B-401B-AB7B-81A97AE28469}" type="pres">
      <dgm:prSet presAssocID="{ED8A8C08-649C-4A55-ABF9-019019A6F48B}" presName="nodeTx" presStyleLbl="node1" presStyleIdx="1" presStyleCnt="5">
        <dgm:presLayoutVars>
          <dgm:bulletEnabled val="1"/>
        </dgm:presLayoutVars>
      </dgm:prSet>
      <dgm:spPr/>
      <dgm:t>
        <a:bodyPr/>
        <a:lstStyle/>
        <a:p>
          <a:endParaRPr lang="en-IN"/>
        </a:p>
      </dgm:t>
    </dgm:pt>
    <dgm:pt modelId="{E1980D2E-31E9-4582-8039-E21077B58E16}" type="pres">
      <dgm:prSet presAssocID="{ED8A8C08-649C-4A55-ABF9-019019A6F48B}" presName="invisiNode" presStyleLbl="node1" presStyleIdx="1" presStyleCnt="5"/>
      <dgm:spPr/>
    </dgm:pt>
    <dgm:pt modelId="{F960F22B-EE52-4733-8BA8-F8F9F3BEFA3F}" type="pres">
      <dgm:prSet presAssocID="{ED8A8C08-649C-4A55-ABF9-019019A6F48B}"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8846AD26-5A2A-428D-A504-62BAF54FA907}" type="pres">
      <dgm:prSet presAssocID="{56A4A40E-98EA-4ADA-8A34-A1D634DDC621}" presName="sibTrans" presStyleLbl="sibTrans2D1" presStyleIdx="0" presStyleCnt="0"/>
      <dgm:spPr/>
      <dgm:t>
        <a:bodyPr/>
        <a:lstStyle/>
        <a:p>
          <a:endParaRPr lang="en-IN"/>
        </a:p>
      </dgm:t>
    </dgm:pt>
    <dgm:pt modelId="{00988BE8-586E-422F-A959-C2DACBD6D2C5}" type="pres">
      <dgm:prSet presAssocID="{BE914BD0-8147-42E6-98B8-3DC775220695}" presName="compNode" presStyleCnt="0"/>
      <dgm:spPr/>
    </dgm:pt>
    <dgm:pt modelId="{C87A9046-CF4C-4313-8FF7-7341AE8A83DF}" type="pres">
      <dgm:prSet presAssocID="{BE914BD0-8147-42E6-98B8-3DC775220695}" presName="bkgdShape" presStyleLbl="node1" presStyleIdx="2" presStyleCnt="5"/>
      <dgm:spPr/>
      <dgm:t>
        <a:bodyPr/>
        <a:lstStyle/>
        <a:p>
          <a:endParaRPr lang="en-IN"/>
        </a:p>
      </dgm:t>
    </dgm:pt>
    <dgm:pt modelId="{F077E57C-CF78-42A1-84A2-B7E9A42F5594}" type="pres">
      <dgm:prSet presAssocID="{BE914BD0-8147-42E6-98B8-3DC775220695}" presName="nodeTx" presStyleLbl="node1" presStyleIdx="2" presStyleCnt="5">
        <dgm:presLayoutVars>
          <dgm:bulletEnabled val="1"/>
        </dgm:presLayoutVars>
      </dgm:prSet>
      <dgm:spPr/>
      <dgm:t>
        <a:bodyPr/>
        <a:lstStyle/>
        <a:p>
          <a:endParaRPr lang="en-IN"/>
        </a:p>
      </dgm:t>
    </dgm:pt>
    <dgm:pt modelId="{54C03938-754E-4D4D-A0D6-B3697983A5CC}" type="pres">
      <dgm:prSet presAssocID="{BE914BD0-8147-42E6-98B8-3DC775220695}" presName="invisiNode" presStyleLbl="node1" presStyleIdx="2" presStyleCnt="5"/>
      <dgm:spPr/>
    </dgm:pt>
    <dgm:pt modelId="{D64ABD8F-8F84-4EFE-97F6-4DDBF903E834}" type="pres">
      <dgm:prSet presAssocID="{BE914BD0-8147-42E6-98B8-3DC775220695}"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9726C49-DFDA-4160-8358-F4B718CCE039}" type="pres">
      <dgm:prSet presAssocID="{AFCE7C7E-3B13-4BF8-AB3F-1A6CE69F1FCB}" presName="sibTrans" presStyleLbl="sibTrans2D1" presStyleIdx="0" presStyleCnt="0"/>
      <dgm:spPr/>
      <dgm:t>
        <a:bodyPr/>
        <a:lstStyle/>
        <a:p>
          <a:endParaRPr lang="en-IN"/>
        </a:p>
      </dgm:t>
    </dgm:pt>
    <dgm:pt modelId="{AEBEB13A-6BB3-4CA6-B156-4650057EDEEE}" type="pres">
      <dgm:prSet presAssocID="{B562B54A-751A-461C-8D8B-DAE3B512EB55}" presName="compNode" presStyleCnt="0"/>
      <dgm:spPr/>
    </dgm:pt>
    <dgm:pt modelId="{41BD2523-CC6F-4A0F-98C8-4447B0D9CF56}" type="pres">
      <dgm:prSet presAssocID="{B562B54A-751A-461C-8D8B-DAE3B512EB55}" presName="bkgdShape" presStyleLbl="node1" presStyleIdx="3" presStyleCnt="5"/>
      <dgm:spPr/>
      <dgm:t>
        <a:bodyPr/>
        <a:lstStyle/>
        <a:p>
          <a:endParaRPr lang="en-IN"/>
        </a:p>
      </dgm:t>
    </dgm:pt>
    <dgm:pt modelId="{F0B9CD1D-3F2D-4E53-99EC-E4DB18C33010}" type="pres">
      <dgm:prSet presAssocID="{B562B54A-751A-461C-8D8B-DAE3B512EB55}" presName="nodeTx" presStyleLbl="node1" presStyleIdx="3" presStyleCnt="5">
        <dgm:presLayoutVars>
          <dgm:bulletEnabled val="1"/>
        </dgm:presLayoutVars>
      </dgm:prSet>
      <dgm:spPr/>
      <dgm:t>
        <a:bodyPr/>
        <a:lstStyle/>
        <a:p>
          <a:endParaRPr lang="en-IN"/>
        </a:p>
      </dgm:t>
    </dgm:pt>
    <dgm:pt modelId="{F505852E-3C0E-488D-814F-646ACA62D3DD}" type="pres">
      <dgm:prSet presAssocID="{B562B54A-751A-461C-8D8B-DAE3B512EB55}" presName="invisiNode" presStyleLbl="node1" presStyleIdx="3" presStyleCnt="5"/>
      <dgm:spPr/>
    </dgm:pt>
    <dgm:pt modelId="{ABA9E172-4243-4CC3-AD8F-EFFDF391F153}" type="pres">
      <dgm:prSet presAssocID="{B562B54A-751A-461C-8D8B-DAE3B512EB55}"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pt>
    <dgm:pt modelId="{E54B3D39-C3EA-4B3E-8717-9A56D862E4CC}" type="pres">
      <dgm:prSet presAssocID="{89A15BA7-6BD4-4D39-82B9-95497BA23708}" presName="sibTrans" presStyleLbl="sibTrans2D1" presStyleIdx="0" presStyleCnt="0"/>
      <dgm:spPr/>
      <dgm:t>
        <a:bodyPr/>
        <a:lstStyle/>
        <a:p>
          <a:endParaRPr lang="en-IN"/>
        </a:p>
      </dgm:t>
    </dgm:pt>
    <dgm:pt modelId="{F5632135-4F8E-4F87-BFDF-C7B615B7315F}" type="pres">
      <dgm:prSet presAssocID="{97C4D784-B39B-489B-A3B4-5B8EDC526544}" presName="compNode" presStyleCnt="0"/>
      <dgm:spPr/>
    </dgm:pt>
    <dgm:pt modelId="{24D97587-54BB-4B5A-A34B-CDD2B375EB96}" type="pres">
      <dgm:prSet presAssocID="{97C4D784-B39B-489B-A3B4-5B8EDC526544}" presName="bkgdShape" presStyleLbl="node1" presStyleIdx="4" presStyleCnt="5"/>
      <dgm:spPr/>
      <dgm:t>
        <a:bodyPr/>
        <a:lstStyle/>
        <a:p>
          <a:endParaRPr lang="en-IN"/>
        </a:p>
      </dgm:t>
    </dgm:pt>
    <dgm:pt modelId="{B9F9097B-4EFE-464A-9A19-9811E773F8B9}" type="pres">
      <dgm:prSet presAssocID="{97C4D784-B39B-489B-A3B4-5B8EDC526544}" presName="nodeTx" presStyleLbl="node1" presStyleIdx="4" presStyleCnt="5">
        <dgm:presLayoutVars>
          <dgm:bulletEnabled val="1"/>
        </dgm:presLayoutVars>
      </dgm:prSet>
      <dgm:spPr/>
      <dgm:t>
        <a:bodyPr/>
        <a:lstStyle/>
        <a:p>
          <a:endParaRPr lang="en-IN"/>
        </a:p>
      </dgm:t>
    </dgm:pt>
    <dgm:pt modelId="{9743FDE9-1441-4E78-9802-05970A02119A}" type="pres">
      <dgm:prSet presAssocID="{97C4D784-B39B-489B-A3B4-5B8EDC526544}" presName="invisiNode" presStyleLbl="node1" presStyleIdx="4" presStyleCnt="5"/>
      <dgm:spPr/>
    </dgm:pt>
    <dgm:pt modelId="{2F358D88-BAF5-42DB-ACC8-51008F4DD978}" type="pres">
      <dgm:prSet presAssocID="{97C4D784-B39B-489B-A3B4-5B8EDC526544}"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Lst>
  <dgm:cxnLst>
    <dgm:cxn modelId="{E4214E09-B8B6-4036-AAA2-7FED9DC3F458}" type="presOf" srcId="{04B513C7-06B7-4265-966F-5704F9A57727}" destId="{3D9CADA1-3256-4011-9C26-F599E3556254}" srcOrd="0" destOrd="0" presId="urn:microsoft.com/office/officeart/2005/8/layout/hList7"/>
    <dgm:cxn modelId="{BF76B710-225F-4BB6-B970-E9379D667B1E}" srcId="{DECFD2F5-965C-4ACF-8EE3-2024A0EE7483}" destId="{97C4D784-B39B-489B-A3B4-5B8EDC526544}" srcOrd="4" destOrd="0" parTransId="{0000CEEB-CC61-4CC3-99FC-B34D74BE1F1B}" sibTransId="{4178EA05-DFAA-4602-8913-C9258BA60D30}"/>
    <dgm:cxn modelId="{C5A09ADE-D133-4249-A58A-FC273870D5FD}" type="presOf" srcId="{7F29C503-3A23-4000-9385-2F57656BB078}" destId="{63AA29EB-DCC9-495D-AD50-32F70135E1E2}" srcOrd="0" destOrd="0" presId="urn:microsoft.com/office/officeart/2005/8/layout/hList7"/>
    <dgm:cxn modelId="{8315C9AE-B545-4036-AC7F-94AAE8709477}" type="presOf" srcId="{B562B54A-751A-461C-8D8B-DAE3B512EB55}" destId="{41BD2523-CC6F-4A0F-98C8-4447B0D9CF56}" srcOrd="0" destOrd="0" presId="urn:microsoft.com/office/officeart/2005/8/layout/hList7"/>
    <dgm:cxn modelId="{BC0A73F6-7B03-42D7-9B19-797FA2F57501}" type="presOf" srcId="{B562B54A-751A-461C-8D8B-DAE3B512EB55}" destId="{F0B9CD1D-3F2D-4E53-99EC-E4DB18C33010}" srcOrd="1" destOrd="0" presId="urn:microsoft.com/office/officeart/2005/8/layout/hList7"/>
    <dgm:cxn modelId="{F75B54BB-416D-470E-855D-167F44EFD1CC}" type="presOf" srcId="{BE914BD0-8147-42E6-98B8-3DC775220695}" destId="{C87A9046-CF4C-4313-8FF7-7341AE8A83DF}" srcOrd="0" destOrd="0" presId="urn:microsoft.com/office/officeart/2005/8/layout/hList7"/>
    <dgm:cxn modelId="{3E75B4BD-960F-41D9-BA5E-51D1E9481B8B}" srcId="{DECFD2F5-965C-4ACF-8EE3-2024A0EE7483}" destId="{ED8A8C08-649C-4A55-ABF9-019019A6F48B}" srcOrd="1" destOrd="0" parTransId="{619F7DF6-71D8-42D6-98E2-93F7A06D13AD}" sibTransId="{56A4A40E-98EA-4ADA-8A34-A1D634DDC621}"/>
    <dgm:cxn modelId="{D1032C88-2F2A-4DCF-B25F-FBC0A09CE73E}" type="presOf" srcId="{DECFD2F5-965C-4ACF-8EE3-2024A0EE7483}" destId="{EEE0469D-2C13-4FCF-9D74-FD0E6AEC8916}" srcOrd="0" destOrd="0" presId="urn:microsoft.com/office/officeart/2005/8/layout/hList7"/>
    <dgm:cxn modelId="{83EC5288-007F-47E4-B847-04573EBEA54B}" srcId="{DECFD2F5-965C-4ACF-8EE3-2024A0EE7483}" destId="{B562B54A-751A-461C-8D8B-DAE3B512EB55}" srcOrd="3" destOrd="0" parTransId="{719875F6-92B7-4F53-8A0E-620260394326}" sibTransId="{89A15BA7-6BD4-4D39-82B9-95497BA23708}"/>
    <dgm:cxn modelId="{EC8F39E6-874E-4C8E-AA08-76ADBFAB8823}" type="presOf" srcId="{97C4D784-B39B-489B-A3B4-5B8EDC526544}" destId="{B9F9097B-4EFE-464A-9A19-9811E773F8B9}" srcOrd="1" destOrd="0" presId="urn:microsoft.com/office/officeart/2005/8/layout/hList7"/>
    <dgm:cxn modelId="{68720D8A-DA06-458D-9CA3-5654F9F5D138}" type="presOf" srcId="{04B513C7-06B7-4265-966F-5704F9A57727}" destId="{D2C988F6-DB58-4A84-8A5B-6A1670C277A3}" srcOrd="1" destOrd="0" presId="urn:microsoft.com/office/officeart/2005/8/layout/hList7"/>
    <dgm:cxn modelId="{D388B08C-5A31-4E48-BBD7-2CFE68AD786A}" type="presOf" srcId="{97C4D784-B39B-489B-A3B4-5B8EDC526544}" destId="{24D97587-54BB-4B5A-A34B-CDD2B375EB96}" srcOrd="0" destOrd="0" presId="urn:microsoft.com/office/officeart/2005/8/layout/hList7"/>
    <dgm:cxn modelId="{E46CE057-3337-4122-BCB5-CC5BE3EC0876}" type="presOf" srcId="{56A4A40E-98EA-4ADA-8A34-A1D634DDC621}" destId="{8846AD26-5A2A-428D-A504-62BAF54FA907}" srcOrd="0" destOrd="0" presId="urn:microsoft.com/office/officeart/2005/8/layout/hList7"/>
    <dgm:cxn modelId="{E8B60215-DA72-4D20-921C-16DA2D1BE4DB}" type="presOf" srcId="{ED8A8C08-649C-4A55-ABF9-019019A6F48B}" destId="{3C932458-0666-44C1-A1E4-A6F9FBC58593}" srcOrd="0" destOrd="0" presId="urn:microsoft.com/office/officeart/2005/8/layout/hList7"/>
    <dgm:cxn modelId="{F20FF093-C3CB-480D-A3D3-232222699EF3}" srcId="{DECFD2F5-965C-4ACF-8EE3-2024A0EE7483}" destId="{BE914BD0-8147-42E6-98B8-3DC775220695}" srcOrd="2" destOrd="0" parTransId="{3C44F61E-AA44-41A8-B627-FCE582E4FF4B}" sibTransId="{AFCE7C7E-3B13-4BF8-AB3F-1A6CE69F1FCB}"/>
    <dgm:cxn modelId="{F8118ACF-40AB-4897-8DE1-B24EEC9CC7EC}" type="presOf" srcId="{ED8A8C08-649C-4A55-ABF9-019019A6F48B}" destId="{2E4C09F0-891B-401B-AB7B-81A97AE28469}" srcOrd="1" destOrd="0" presId="urn:microsoft.com/office/officeart/2005/8/layout/hList7"/>
    <dgm:cxn modelId="{8A3280F6-0807-4664-BF1A-E805F2DC5045}" type="presOf" srcId="{AFCE7C7E-3B13-4BF8-AB3F-1A6CE69F1FCB}" destId="{19726C49-DFDA-4160-8358-F4B718CCE039}" srcOrd="0" destOrd="0" presId="urn:microsoft.com/office/officeart/2005/8/layout/hList7"/>
    <dgm:cxn modelId="{4985CD69-B8EF-479A-909E-D42B6C218431}" srcId="{DECFD2F5-965C-4ACF-8EE3-2024A0EE7483}" destId="{04B513C7-06B7-4265-966F-5704F9A57727}" srcOrd="0" destOrd="0" parTransId="{8D592F57-EDDF-4AB1-AAAE-29D66637CF36}" sibTransId="{7F29C503-3A23-4000-9385-2F57656BB078}"/>
    <dgm:cxn modelId="{EE349504-2BE3-48C6-8596-51E45919B687}" type="presOf" srcId="{89A15BA7-6BD4-4D39-82B9-95497BA23708}" destId="{E54B3D39-C3EA-4B3E-8717-9A56D862E4CC}" srcOrd="0" destOrd="0" presId="urn:microsoft.com/office/officeart/2005/8/layout/hList7"/>
    <dgm:cxn modelId="{E7DEFE4B-54B5-453C-B716-2A6D0DC11EE8}" type="presOf" srcId="{BE914BD0-8147-42E6-98B8-3DC775220695}" destId="{F077E57C-CF78-42A1-84A2-B7E9A42F5594}" srcOrd="1" destOrd="0" presId="urn:microsoft.com/office/officeart/2005/8/layout/hList7"/>
    <dgm:cxn modelId="{503B3502-FDA4-41EF-8918-11D9A2950075}" type="presParOf" srcId="{EEE0469D-2C13-4FCF-9D74-FD0E6AEC8916}" destId="{A10F7F2B-6233-4BD3-B099-B250A0C227DC}" srcOrd="0" destOrd="0" presId="urn:microsoft.com/office/officeart/2005/8/layout/hList7"/>
    <dgm:cxn modelId="{5DB140A2-69A3-4350-A6DA-BD82F77CC899}" type="presParOf" srcId="{EEE0469D-2C13-4FCF-9D74-FD0E6AEC8916}" destId="{2FF4A2F9-4E12-4BBF-BE85-4F61615503BE}" srcOrd="1" destOrd="0" presId="urn:microsoft.com/office/officeart/2005/8/layout/hList7"/>
    <dgm:cxn modelId="{EAF09DF8-5375-4F71-ACFC-303532D514F3}" type="presParOf" srcId="{2FF4A2F9-4E12-4BBF-BE85-4F61615503BE}" destId="{5FEA861E-A81F-4011-A8E8-AF17C151FCC5}" srcOrd="0" destOrd="0" presId="urn:microsoft.com/office/officeart/2005/8/layout/hList7"/>
    <dgm:cxn modelId="{E63BA887-13E7-4989-A7D3-7921582D3227}" type="presParOf" srcId="{5FEA861E-A81F-4011-A8E8-AF17C151FCC5}" destId="{3D9CADA1-3256-4011-9C26-F599E3556254}" srcOrd="0" destOrd="0" presId="urn:microsoft.com/office/officeart/2005/8/layout/hList7"/>
    <dgm:cxn modelId="{FABDA9C2-D106-4A11-B65A-76BAD502BE4B}" type="presParOf" srcId="{5FEA861E-A81F-4011-A8E8-AF17C151FCC5}" destId="{D2C988F6-DB58-4A84-8A5B-6A1670C277A3}" srcOrd="1" destOrd="0" presId="urn:microsoft.com/office/officeart/2005/8/layout/hList7"/>
    <dgm:cxn modelId="{32FCB347-ED95-401C-BABC-522DEFCC9DF4}" type="presParOf" srcId="{5FEA861E-A81F-4011-A8E8-AF17C151FCC5}" destId="{471EC8DD-9E98-41B1-8955-CC3D5E5ADC42}" srcOrd="2" destOrd="0" presId="urn:microsoft.com/office/officeart/2005/8/layout/hList7"/>
    <dgm:cxn modelId="{88F0D4B2-4985-4E1C-A318-6CDF14E19B61}" type="presParOf" srcId="{5FEA861E-A81F-4011-A8E8-AF17C151FCC5}" destId="{F82DBBB3-7382-4EA3-BB0D-5DFF1BBE77C9}" srcOrd="3" destOrd="0" presId="urn:microsoft.com/office/officeart/2005/8/layout/hList7"/>
    <dgm:cxn modelId="{2E4CEFEE-DCAF-4377-8B35-FA167648F8C7}" type="presParOf" srcId="{2FF4A2F9-4E12-4BBF-BE85-4F61615503BE}" destId="{63AA29EB-DCC9-495D-AD50-32F70135E1E2}" srcOrd="1" destOrd="0" presId="urn:microsoft.com/office/officeart/2005/8/layout/hList7"/>
    <dgm:cxn modelId="{3EE70175-553B-4FBF-8143-CBA75EB95946}" type="presParOf" srcId="{2FF4A2F9-4E12-4BBF-BE85-4F61615503BE}" destId="{F45B1A9A-83C1-4C2B-BA7E-DBDBEF6A948E}" srcOrd="2" destOrd="0" presId="urn:microsoft.com/office/officeart/2005/8/layout/hList7"/>
    <dgm:cxn modelId="{6EA0D8FB-268B-4CEF-8535-3F0F116B21CD}" type="presParOf" srcId="{F45B1A9A-83C1-4C2B-BA7E-DBDBEF6A948E}" destId="{3C932458-0666-44C1-A1E4-A6F9FBC58593}" srcOrd="0" destOrd="0" presId="urn:microsoft.com/office/officeart/2005/8/layout/hList7"/>
    <dgm:cxn modelId="{A7F256F5-D998-4567-8CDD-19CFEAF34DFB}" type="presParOf" srcId="{F45B1A9A-83C1-4C2B-BA7E-DBDBEF6A948E}" destId="{2E4C09F0-891B-401B-AB7B-81A97AE28469}" srcOrd="1" destOrd="0" presId="urn:microsoft.com/office/officeart/2005/8/layout/hList7"/>
    <dgm:cxn modelId="{B00ACD41-EE7F-4181-A257-C66D1A970BB9}" type="presParOf" srcId="{F45B1A9A-83C1-4C2B-BA7E-DBDBEF6A948E}" destId="{E1980D2E-31E9-4582-8039-E21077B58E16}" srcOrd="2" destOrd="0" presId="urn:microsoft.com/office/officeart/2005/8/layout/hList7"/>
    <dgm:cxn modelId="{05665F7A-56AF-45DB-8255-8093857785B1}" type="presParOf" srcId="{F45B1A9A-83C1-4C2B-BA7E-DBDBEF6A948E}" destId="{F960F22B-EE52-4733-8BA8-F8F9F3BEFA3F}" srcOrd="3" destOrd="0" presId="urn:microsoft.com/office/officeart/2005/8/layout/hList7"/>
    <dgm:cxn modelId="{15B4435E-2247-4FEC-BEB4-A195D61A1E6B}" type="presParOf" srcId="{2FF4A2F9-4E12-4BBF-BE85-4F61615503BE}" destId="{8846AD26-5A2A-428D-A504-62BAF54FA907}" srcOrd="3" destOrd="0" presId="urn:microsoft.com/office/officeart/2005/8/layout/hList7"/>
    <dgm:cxn modelId="{367099D2-D8B9-42AD-8717-AB64E78359B9}" type="presParOf" srcId="{2FF4A2F9-4E12-4BBF-BE85-4F61615503BE}" destId="{00988BE8-586E-422F-A959-C2DACBD6D2C5}" srcOrd="4" destOrd="0" presId="urn:microsoft.com/office/officeart/2005/8/layout/hList7"/>
    <dgm:cxn modelId="{B1D48805-98C5-416F-8A62-CDB8AF569634}" type="presParOf" srcId="{00988BE8-586E-422F-A959-C2DACBD6D2C5}" destId="{C87A9046-CF4C-4313-8FF7-7341AE8A83DF}" srcOrd="0" destOrd="0" presId="urn:microsoft.com/office/officeart/2005/8/layout/hList7"/>
    <dgm:cxn modelId="{4C7F4C54-BB45-4A02-B30E-248347315870}" type="presParOf" srcId="{00988BE8-586E-422F-A959-C2DACBD6D2C5}" destId="{F077E57C-CF78-42A1-84A2-B7E9A42F5594}" srcOrd="1" destOrd="0" presId="urn:microsoft.com/office/officeart/2005/8/layout/hList7"/>
    <dgm:cxn modelId="{84DECDF1-4CD0-4131-BE3E-3821804C0461}" type="presParOf" srcId="{00988BE8-586E-422F-A959-C2DACBD6D2C5}" destId="{54C03938-754E-4D4D-A0D6-B3697983A5CC}" srcOrd="2" destOrd="0" presId="urn:microsoft.com/office/officeart/2005/8/layout/hList7"/>
    <dgm:cxn modelId="{4C6E8911-EFCD-46C6-86CA-FC828310A882}" type="presParOf" srcId="{00988BE8-586E-422F-A959-C2DACBD6D2C5}" destId="{D64ABD8F-8F84-4EFE-97F6-4DDBF903E834}" srcOrd="3" destOrd="0" presId="urn:microsoft.com/office/officeart/2005/8/layout/hList7"/>
    <dgm:cxn modelId="{044CFA25-06A7-41F2-A70F-DA8BFB935FFD}" type="presParOf" srcId="{2FF4A2F9-4E12-4BBF-BE85-4F61615503BE}" destId="{19726C49-DFDA-4160-8358-F4B718CCE039}" srcOrd="5" destOrd="0" presId="urn:microsoft.com/office/officeart/2005/8/layout/hList7"/>
    <dgm:cxn modelId="{9D94815C-2DF3-4F45-B560-978D1FB201BC}" type="presParOf" srcId="{2FF4A2F9-4E12-4BBF-BE85-4F61615503BE}" destId="{AEBEB13A-6BB3-4CA6-B156-4650057EDEEE}" srcOrd="6" destOrd="0" presId="urn:microsoft.com/office/officeart/2005/8/layout/hList7"/>
    <dgm:cxn modelId="{546F4B5F-B25E-45E1-B7CA-CFF9B6BC04B5}" type="presParOf" srcId="{AEBEB13A-6BB3-4CA6-B156-4650057EDEEE}" destId="{41BD2523-CC6F-4A0F-98C8-4447B0D9CF56}" srcOrd="0" destOrd="0" presId="urn:microsoft.com/office/officeart/2005/8/layout/hList7"/>
    <dgm:cxn modelId="{4BCA0232-9CE7-46F3-8478-9E9CEB0B2434}" type="presParOf" srcId="{AEBEB13A-6BB3-4CA6-B156-4650057EDEEE}" destId="{F0B9CD1D-3F2D-4E53-99EC-E4DB18C33010}" srcOrd="1" destOrd="0" presId="urn:microsoft.com/office/officeart/2005/8/layout/hList7"/>
    <dgm:cxn modelId="{08E1AEF7-B312-45FF-A3FE-C2CFF6A302FE}" type="presParOf" srcId="{AEBEB13A-6BB3-4CA6-B156-4650057EDEEE}" destId="{F505852E-3C0E-488D-814F-646ACA62D3DD}" srcOrd="2" destOrd="0" presId="urn:microsoft.com/office/officeart/2005/8/layout/hList7"/>
    <dgm:cxn modelId="{FAB0E6CF-8AD3-4F40-8BCD-ECC78758DE46}" type="presParOf" srcId="{AEBEB13A-6BB3-4CA6-B156-4650057EDEEE}" destId="{ABA9E172-4243-4CC3-AD8F-EFFDF391F153}" srcOrd="3" destOrd="0" presId="urn:microsoft.com/office/officeart/2005/8/layout/hList7"/>
    <dgm:cxn modelId="{F47AA228-823D-41F9-B374-02D6F47AD9A8}" type="presParOf" srcId="{2FF4A2F9-4E12-4BBF-BE85-4F61615503BE}" destId="{E54B3D39-C3EA-4B3E-8717-9A56D862E4CC}" srcOrd="7" destOrd="0" presId="urn:microsoft.com/office/officeart/2005/8/layout/hList7"/>
    <dgm:cxn modelId="{E2414C23-3F1F-4761-B46C-696D117D5B58}" type="presParOf" srcId="{2FF4A2F9-4E12-4BBF-BE85-4F61615503BE}" destId="{F5632135-4F8E-4F87-BFDF-C7B615B7315F}" srcOrd="8" destOrd="0" presId="urn:microsoft.com/office/officeart/2005/8/layout/hList7"/>
    <dgm:cxn modelId="{9B6A5FC1-CDAC-4C2D-A252-C68B478DB5C8}" type="presParOf" srcId="{F5632135-4F8E-4F87-BFDF-C7B615B7315F}" destId="{24D97587-54BB-4B5A-A34B-CDD2B375EB96}" srcOrd="0" destOrd="0" presId="urn:microsoft.com/office/officeart/2005/8/layout/hList7"/>
    <dgm:cxn modelId="{3652BB12-33F1-4DB0-9C64-49503CB8925E}" type="presParOf" srcId="{F5632135-4F8E-4F87-BFDF-C7B615B7315F}" destId="{B9F9097B-4EFE-464A-9A19-9811E773F8B9}" srcOrd="1" destOrd="0" presId="urn:microsoft.com/office/officeart/2005/8/layout/hList7"/>
    <dgm:cxn modelId="{C4240B9B-23D7-402E-9E4A-5B7983F6B57B}" type="presParOf" srcId="{F5632135-4F8E-4F87-BFDF-C7B615B7315F}" destId="{9743FDE9-1441-4E78-9802-05970A02119A}" srcOrd="2" destOrd="0" presId="urn:microsoft.com/office/officeart/2005/8/layout/hList7"/>
    <dgm:cxn modelId="{C7E1B6E4-A056-4003-8911-593BC16A38B6}" type="presParOf" srcId="{F5632135-4F8E-4F87-BFDF-C7B615B7315F}" destId="{2F358D88-BAF5-42DB-ACC8-51008F4DD97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5A0B3D-A321-4235-96A0-5EC9696E8A1B}"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n-IN"/>
        </a:p>
      </dgm:t>
    </dgm:pt>
    <dgm:pt modelId="{79B79F82-63B0-4BA1-AD17-2DCC62EDDDD3}">
      <dgm:prSet/>
      <dgm:spPr/>
      <dgm:t>
        <a:bodyPr/>
        <a:lstStyle/>
        <a:p>
          <a:r>
            <a:rPr lang="en-US" dirty="0"/>
            <a:t>1-Referrals credit point</a:t>
          </a:r>
          <a:endParaRPr lang="en-IN" dirty="0"/>
        </a:p>
      </dgm:t>
    </dgm:pt>
    <dgm:pt modelId="{8BF95945-8C2A-4886-BE87-62C60FA7DD65}" type="parTrans" cxnId="{A4D3F1E9-A808-4B18-BADD-853336756F1E}">
      <dgm:prSet/>
      <dgm:spPr/>
      <dgm:t>
        <a:bodyPr/>
        <a:lstStyle/>
        <a:p>
          <a:endParaRPr lang="en-IN"/>
        </a:p>
      </dgm:t>
    </dgm:pt>
    <dgm:pt modelId="{884AF09A-3636-402E-80CF-1CB5D6CCB672}" type="sibTrans" cxnId="{A4D3F1E9-A808-4B18-BADD-853336756F1E}">
      <dgm:prSet/>
      <dgm:spPr/>
      <dgm:t>
        <a:bodyPr/>
        <a:lstStyle/>
        <a:p>
          <a:endParaRPr lang="en-IN"/>
        </a:p>
      </dgm:t>
    </dgm:pt>
    <dgm:pt modelId="{DE55050A-5657-47C2-BA21-37094AE680F8}">
      <dgm:prSet/>
      <dgm:spPr/>
      <dgm:t>
        <a:bodyPr/>
        <a:lstStyle/>
        <a:p>
          <a:r>
            <a:rPr lang="en-US" dirty="0"/>
            <a:t>2- Offers on First Service</a:t>
          </a:r>
          <a:endParaRPr lang="en-IN" dirty="0"/>
        </a:p>
      </dgm:t>
    </dgm:pt>
    <dgm:pt modelId="{B9C1D7EC-F379-4A92-A497-44705F684A64}" type="parTrans" cxnId="{49AC6528-D0BD-41C1-B86F-F9B6D9FCC4C7}">
      <dgm:prSet/>
      <dgm:spPr/>
      <dgm:t>
        <a:bodyPr/>
        <a:lstStyle/>
        <a:p>
          <a:endParaRPr lang="en-IN"/>
        </a:p>
      </dgm:t>
    </dgm:pt>
    <dgm:pt modelId="{71BA747A-11A5-4DA4-9CAC-BBAC92AA50F7}" type="sibTrans" cxnId="{49AC6528-D0BD-41C1-B86F-F9B6D9FCC4C7}">
      <dgm:prSet/>
      <dgm:spPr/>
      <dgm:t>
        <a:bodyPr/>
        <a:lstStyle/>
        <a:p>
          <a:endParaRPr lang="en-IN"/>
        </a:p>
      </dgm:t>
    </dgm:pt>
    <dgm:pt modelId="{4906BEE4-6A84-461E-AC2F-67625FC8D083}">
      <dgm:prSet/>
      <dgm:spPr/>
      <dgm:t>
        <a:bodyPr/>
        <a:lstStyle/>
        <a:p>
          <a:r>
            <a:rPr lang="en-US"/>
            <a:t>3-Credit point in delay in Service</a:t>
          </a:r>
          <a:endParaRPr lang="en-IN" dirty="0"/>
        </a:p>
      </dgm:t>
    </dgm:pt>
    <dgm:pt modelId="{CAE0F055-4CAD-4CB1-8B07-ABDFC1422D86}" type="parTrans" cxnId="{94DB83AC-4212-44B4-8E90-4AE36256F2FB}">
      <dgm:prSet/>
      <dgm:spPr/>
      <dgm:t>
        <a:bodyPr/>
        <a:lstStyle/>
        <a:p>
          <a:endParaRPr lang="en-IN"/>
        </a:p>
      </dgm:t>
    </dgm:pt>
    <dgm:pt modelId="{8BC430FF-F678-4A15-B9F2-615EA6576DFB}" type="sibTrans" cxnId="{94DB83AC-4212-44B4-8E90-4AE36256F2FB}">
      <dgm:prSet/>
      <dgm:spPr/>
      <dgm:t>
        <a:bodyPr/>
        <a:lstStyle/>
        <a:p>
          <a:endParaRPr lang="en-IN"/>
        </a:p>
      </dgm:t>
    </dgm:pt>
    <dgm:pt modelId="{0EBB3B97-9E16-40B6-AED9-352B0E0EAE70}">
      <dgm:prSet/>
      <dgm:spPr/>
      <dgm:t>
        <a:bodyPr/>
        <a:lstStyle/>
        <a:p>
          <a:r>
            <a:rPr lang="en-US" dirty="0"/>
            <a:t>4-Promotion &amp; Offer</a:t>
          </a:r>
          <a:endParaRPr lang="en-IN" dirty="0"/>
        </a:p>
      </dgm:t>
    </dgm:pt>
    <dgm:pt modelId="{85B9080A-A4A0-4751-9A40-337A238E34CC}" type="parTrans" cxnId="{5043FE1C-60F0-458F-8316-5B31E781A3BE}">
      <dgm:prSet/>
      <dgm:spPr/>
      <dgm:t>
        <a:bodyPr/>
        <a:lstStyle/>
        <a:p>
          <a:endParaRPr lang="en-IN"/>
        </a:p>
      </dgm:t>
    </dgm:pt>
    <dgm:pt modelId="{89D99975-8B91-47D0-9722-60CC7680E580}" type="sibTrans" cxnId="{5043FE1C-60F0-458F-8316-5B31E781A3BE}">
      <dgm:prSet/>
      <dgm:spPr/>
      <dgm:t>
        <a:bodyPr/>
        <a:lstStyle/>
        <a:p>
          <a:endParaRPr lang="en-IN"/>
        </a:p>
      </dgm:t>
    </dgm:pt>
    <dgm:pt modelId="{102297CF-5208-49FE-8FB6-82884E7207AA}">
      <dgm:prSet/>
      <dgm:spPr/>
      <dgm:t>
        <a:bodyPr/>
        <a:lstStyle/>
        <a:p>
          <a:r>
            <a:rPr lang="en-US" dirty="0"/>
            <a:t>5-Always ask for Customer Feedback to improve the experience</a:t>
          </a:r>
          <a:endParaRPr lang="en-IN" dirty="0"/>
        </a:p>
      </dgm:t>
    </dgm:pt>
    <dgm:pt modelId="{882E98B4-A92A-4843-A996-16767DD96C7E}" type="parTrans" cxnId="{AF5A01DC-AE08-4426-BA6F-AAC183043E80}">
      <dgm:prSet/>
      <dgm:spPr/>
      <dgm:t>
        <a:bodyPr/>
        <a:lstStyle/>
        <a:p>
          <a:endParaRPr lang="en-IN"/>
        </a:p>
      </dgm:t>
    </dgm:pt>
    <dgm:pt modelId="{67A00B3F-7544-4022-AEB0-3F4C77FA487D}" type="sibTrans" cxnId="{AF5A01DC-AE08-4426-BA6F-AAC183043E80}">
      <dgm:prSet/>
      <dgm:spPr/>
      <dgm:t>
        <a:bodyPr/>
        <a:lstStyle/>
        <a:p>
          <a:endParaRPr lang="en-IN"/>
        </a:p>
      </dgm:t>
    </dgm:pt>
    <dgm:pt modelId="{27A0B725-1C1D-4953-9A5D-23C7CE1C70B9}" type="pres">
      <dgm:prSet presAssocID="{DC5A0B3D-A321-4235-96A0-5EC9696E8A1B}" presName="Name0" presStyleCnt="0">
        <dgm:presLayoutVars>
          <dgm:chMax val="7"/>
          <dgm:chPref val="7"/>
          <dgm:dir/>
        </dgm:presLayoutVars>
      </dgm:prSet>
      <dgm:spPr/>
      <dgm:t>
        <a:bodyPr/>
        <a:lstStyle/>
        <a:p>
          <a:endParaRPr lang="en-IN"/>
        </a:p>
      </dgm:t>
    </dgm:pt>
    <dgm:pt modelId="{E96FD23C-35FB-48BC-9F15-89FBD7AEA3AB}" type="pres">
      <dgm:prSet presAssocID="{DC5A0B3D-A321-4235-96A0-5EC9696E8A1B}" presName="Name1" presStyleCnt="0"/>
      <dgm:spPr/>
    </dgm:pt>
    <dgm:pt modelId="{6EB6DE70-770A-4B08-8BD5-EE3A891B4B36}" type="pres">
      <dgm:prSet presAssocID="{DC5A0B3D-A321-4235-96A0-5EC9696E8A1B}" presName="cycle" presStyleCnt="0"/>
      <dgm:spPr/>
    </dgm:pt>
    <dgm:pt modelId="{7BF2968B-3FCD-41C7-9583-8987FF3AE964}" type="pres">
      <dgm:prSet presAssocID="{DC5A0B3D-A321-4235-96A0-5EC9696E8A1B}" presName="srcNode" presStyleLbl="node1" presStyleIdx="0" presStyleCnt="5"/>
      <dgm:spPr/>
    </dgm:pt>
    <dgm:pt modelId="{D7828B7E-62BF-496C-9210-79EEB6178EB8}" type="pres">
      <dgm:prSet presAssocID="{DC5A0B3D-A321-4235-96A0-5EC9696E8A1B}" presName="conn" presStyleLbl="parChTrans1D2" presStyleIdx="0" presStyleCnt="1"/>
      <dgm:spPr/>
      <dgm:t>
        <a:bodyPr/>
        <a:lstStyle/>
        <a:p>
          <a:endParaRPr lang="en-IN"/>
        </a:p>
      </dgm:t>
    </dgm:pt>
    <dgm:pt modelId="{3AAFE267-5273-458A-B241-77D09E2A3644}" type="pres">
      <dgm:prSet presAssocID="{DC5A0B3D-A321-4235-96A0-5EC9696E8A1B}" presName="extraNode" presStyleLbl="node1" presStyleIdx="0" presStyleCnt="5"/>
      <dgm:spPr/>
    </dgm:pt>
    <dgm:pt modelId="{4C610ABA-3E80-48BB-8EFA-C371A603908D}" type="pres">
      <dgm:prSet presAssocID="{DC5A0B3D-A321-4235-96A0-5EC9696E8A1B}" presName="dstNode" presStyleLbl="node1" presStyleIdx="0" presStyleCnt="5"/>
      <dgm:spPr/>
    </dgm:pt>
    <dgm:pt modelId="{A9CE2FD7-A5D8-4FF1-9430-0035FFF88AF5}" type="pres">
      <dgm:prSet presAssocID="{79B79F82-63B0-4BA1-AD17-2DCC62EDDDD3}" presName="text_1" presStyleLbl="node1" presStyleIdx="0" presStyleCnt="5">
        <dgm:presLayoutVars>
          <dgm:bulletEnabled val="1"/>
        </dgm:presLayoutVars>
      </dgm:prSet>
      <dgm:spPr/>
      <dgm:t>
        <a:bodyPr/>
        <a:lstStyle/>
        <a:p>
          <a:endParaRPr lang="en-IN"/>
        </a:p>
      </dgm:t>
    </dgm:pt>
    <dgm:pt modelId="{B04379A1-F167-455F-BEFA-A581C7A929E3}" type="pres">
      <dgm:prSet presAssocID="{79B79F82-63B0-4BA1-AD17-2DCC62EDDDD3}" presName="accent_1" presStyleCnt="0"/>
      <dgm:spPr/>
    </dgm:pt>
    <dgm:pt modelId="{DA094837-DDD1-4218-B6FE-BE88249F494D}" type="pres">
      <dgm:prSet presAssocID="{79B79F82-63B0-4BA1-AD17-2DCC62EDDDD3}" presName="accentRepeatNode" presStyleLbl="solidFgAcc1" presStyleIdx="0" presStyleCnt="5"/>
      <dgm:spPr>
        <a:blipFill rotWithShape="0">
          <a:blip xmlns:r="http://schemas.openxmlformats.org/officeDocument/2006/relationships" r:embed="rId1"/>
          <a:srcRect/>
          <a:stretch>
            <a:fillRect t="-1000" b="-1000"/>
          </a:stretch>
        </a:blipFill>
      </dgm:spPr>
    </dgm:pt>
    <dgm:pt modelId="{DA3DABD9-7940-40E2-8AA7-A61DEF50252C}" type="pres">
      <dgm:prSet presAssocID="{DE55050A-5657-47C2-BA21-37094AE680F8}" presName="text_2" presStyleLbl="node1" presStyleIdx="1" presStyleCnt="5">
        <dgm:presLayoutVars>
          <dgm:bulletEnabled val="1"/>
        </dgm:presLayoutVars>
      </dgm:prSet>
      <dgm:spPr/>
      <dgm:t>
        <a:bodyPr/>
        <a:lstStyle/>
        <a:p>
          <a:endParaRPr lang="en-IN"/>
        </a:p>
      </dgm:t>
    </dgm:pt>
    <dgm:pt modelId="{706677CD-F53D-4A43-800C-7816BB8D0D9E}" type="pres">
      <dgm:prSet presAssocID="{DE55050A-5657-47C2-BA21-37094AE680F8}" presName="accent_2" presStyleCnt="0"/>
      <dgm:spPr/>
    </dgm:pt>
    <dgm:pt modelId="{EC7DBB8D-79B8-4F36-BFFF-C8E012F68109}" type="pres">
      <dgm:prSet presAssocID="{DE55050A-5657-47C2-BA21-37094AE680F8}" presName="accentRepeatNode" presStyleLbl="solidFgAcc1" presStyleIdx="1" presStyleCnt="5"/>
      <dgm:spPr>
        <a:blipFill rotWithShape="0">
          <a:blip xmlns:r="http://schemas.openxmlformats.org/officeDocument/2006/relationships" r:embed="rId2"/>
          <a:srcRect/>
          <a:stretch>
            <a:fillRect/>
          </a:stretch>
        </a:blipFill>
      </dgm:spPr>
    </dgm:pt>
    <dgm:pt modelId="{15E2C62D-B256-4FF2-80D6-997552206BD7}" type="pres">
      <dgm:prSet presAssocID="{4906BEE4-6A84-461E-AC2F-67625FC8D083}" presName="text_3" presStyleLbl="node1" presStyleIdx="2" presStyleCnt="5">
        <dgm:presLayoutVars>
          <dgm:bulletEnabled val="1"/>
        </dgm:presLayoutVars>
      </dgm:prSet>
      <dgm:spPr/>
      <dgm:t>
        <a:bodyPr/>
        <a:lstStyle/>
        <a:p>
          <a:endParaRPr lang="en-IN"/>
        </a:p>
      </dgm:t>
    </dgm:pt>
    <dgm:pt modelId="{026C6271-73EF-40D5-AA54-D9FF5BBF802F}" type="pres">
      <dgm:prSet presAssocID="{4906BEE4-6A84-461E-AC2F-67625FC8D083}" presName="accent_3" presStyleCnt="0"/>
      <dgm:spPr/>
    </dgm:pt>
    <dgm:pt modelId="{ACAB8A75-BF95-4873-BDE7-B35AFC48CFB6}" type="pres">
      <dgm:prSet presAssocID="{4906BEE4-6A84-461E-AC2F-67625FC8D083}" presName="accentRepeatNode" presStyleLbl="solidFgAcc1" presStyleIdx="2" presStyleCnt="5"/>
      <dgm:spPr>
        <a:blipFill rotWithShape="0">
          <a:blip xmlns:r="http://schemas.openxmlformats.org/officeDocument/2006/relationships" r:embed="rId3"/>
          <a:srcRect/>
          <a:stretch>
            <a:fillRect/>
          </a:stretch>
        </a:blipFill>
      </dgm:spPr>
    </dgm:pt>
    <dgm:pt modelId="{208CEEE7-0FAA-4219-A634-5923D6F33A4A}" type="pres">
      <dgm:prSet presAssocID="{0EBB3B97-9E16-40B6-AED9-352B0E0EAE70}" presName="text_4" presStyleLbl="node1" presStyleIdx="3" presStyleCnt="5">
        <dgm:presLayoutVars>
          <dgm:bulletEnabled val="1"/>
        </dgm:presLayoutVars>
      </dgm:prSet>
      <dgm:spPr/>
      <dgm:t>
        <a:bodyPr/>
        <a:lstStyle/>
        <a:p>
          <a:endParaRPr lang="en-IN"/>
        </a:p>
      </dgm:t>
    </dgm:pt>
    <dgm:pt modelId="{C16DB162-D06E-48EB-95ED-1E1A7BAEEC3C}" type="pres">
      <dgm:prSet presAssocID="{0EBB3B97-9E16-40B6-AED9-352B0E0EAE70}" presName="accent_4" presStyleCnt="0"/>
      <dgm:spPr/>
    </dgm:pt>
    <dgm:pt modelId="{5D50FAA5-23E9-4D1B-BAA3-803D97895AA3}" type="pres">
      <dgm:prSet presAssocID="{0EBB3B97-9E16-40B6-AED9-352B0E0EAE70}" presName="accentRepeatNode" presStyleLbl="solidFgAcc1" presStyleIdx="3" presStyleCnt="5"/>
      <dgm:spPr>
        <a:blipFill rotWithShape="0">
          <a:blip xmlns:r="http://schemas.openxmlformats.org/officeDocument/2006/relationships" r:embed="rId4"/>
          <a:srcRect/>
          <a:stretch>
            <a:fillRect t="-4000" b="-4000"/>
          </a:stretch>
        </a:blipFill>
      </dgm:spPr>
    </dgm:pt>
    <dgm:pt modelId="{C11C5449-AB5D-4D21-BD47-B57A19E2AAAF}" type="pres">
      <dgm:prSet presAssocID="{102297CF-5208-49FE-8FB6-82884E7207AA}" presName="text_5" presStyleLbl="node1" presStyleIdx="4" presStyleCnt="5">
        <dgm:presLayoutVars>
          <dgm:bulletEnabled val="1"/>
        </dgm:presLayoutVars>
      </dgm:prSet>
      <dgm:spPr/>
      <dgm:t>
        <a:bodyPr/>
        <a:lstStyle/>
        <a:p>
          <a:endParaRPr lang="en-IN"/>
        </a:p>
      </dgm:t>
    </dgm:pt>
    <dgm:pt modelId="{10DE2F9E-37CC-415A-BE05-A9ECA630D3D9}" type="pres">
      <dgm:prSet presAssocID="{102297CF-5208-49FE-8FB6-82884E7207AA}" presName="accent_5" presStyleCnt="0"/>
      <dgm:spPr/>
    </dgm:pt>
    <dgm:pt modelId="{AA945AE0-FB09-417A-9B39-F7E321F0023D}" type="pres">
      <dgm:prSet presAssocID="{102297CF-5208-49FE-8FB6-82884E7207AA}" presName="accentRepeatNode" presStyleLbl="solidFgAcc1" presStyleIdx="4" presStyleCnt="5"/>
      <dgm:spPr>
        <a:blipFill rotWithShape="0">
          <a:blip xmlns:r="http://schemas.openxmlformats.org/officeDocument/2006/relationships" r:embed="rId5"/>
          <a:srcRect/>
          <a:stretch>
            <a:fillRect/>
          </a:stretch>
        </a:blipFill>
      </dgm:spPr>
    </dgm:pt>
  </dgm:ptLst>
  <dgm:cxnLst>
    <dgm:cxn modelId="{18F9EF40-C138-4FA3-BA74-9F91CD98D6C1}" type="presOf" srcId="{4906BEE4-6A84-461E-AC2F-67625FC8D083}" destId="{15E2C62D-B256-4FF2-80D6-997552206BD7}" srcOrd="0" destOrd="0" presId="urn:microsoft.com/office/officeart/2008/layout/VerticalCurvedList"/>
    <dgm:cxn modelId="{5043FE1C-60F0-458F-8316-5B31E781A3BE}" srcId="{DC5A0B3D-A321-4235-96A0-5EC9696E8A1B}" destId="{0EBB3B97-9E16-40B6-AED9-352B0E0EAE70}" srcOrd="3" destOrd="0" parTransId="{85B9080A-A4A0-4751-9A40-337A238E34CC}" sibTransId="{89D99975-8B91-47D0-9722-60CC7680E580}"/>
    <dgm:cxn modelId="{3EED7DEE-ADE3-46E3-9AAD-07124C9109C9}" type="presOf" srcId="{0EBB3B97-9E16-40B6-AED9-352B0E0EAE70}" destId="{208CEEE7-0FAA-4219-A634-5923D6F33A4A}" srcOrd="0" destOrd="0" presId="urn:microsoft.com/office/officeart/2008/layout/VerticalCurvedList"/>
    <dgm:cxn modelId="{A4D3F1E9-A808-4B18-BADD-853336756F1E}" srcId="{DC5A0B3D-A321-4235-96A0-5EC9696E8A1B}" destId="{79B79F82-63B0-4BA1-AD17-2DCC62EDDDD3}" srcOrd="0" destOrd="0" parTransId="{8BF95945-8C2A-4886-BE87-62C60FA7DD65}" sibTransId="{884AF09A-3636-402E-80CF-1CB5D6CCB672}"/>
    <dgm:cxn modelId="{416CC113-9F61-468A-8581-7FEFD42760DF}" type="presOf" srcId="{79B79F82-63B0-4BA1-AD17-2DCC62EDDDD3}" destId="{A9CE2FD7-A5D8-4FF1-9430-0035FFF88AF5}" srcOrd="0" destOrd="0" presId="urn:microsoft.com/office/officeart/2008/layout/VerticalCurvedList"/>
    <dgm:cxn modelId="{49AC6528-D0BD-41C1-B86F-F9B6D9FCC4C7}" srcId="{DC5A0B3D-A321-4235-96A0-5EC9696E8A1B}" destId="{DE55050A-5657-47C2-BA21-37094AE680F8}" srcOrd="1" destOrd="0" parTransId="{B9C1D7EC-F379-4A92-A497-44705F684A64}" sibTransId="{71BA747A-11A5-4DA4-9CAC-BBAC92AA50F7}"/>
    <dgm:cxn modelId="{98085C96-B981-43FB-9DD3-61CE4BEAA268}" type="presOf" srcId="{DE55050A-5657-47C2-BA21-37094AE680F8}" destId="{DA3DABD9-7940-40E2-8AA7-A61DEF50252C}" srcOrd="0" destOrd="0" presId="urn:microsoft.com/office/officeart/2008/layout/VerticalCurvedList"/>
    <dgm:cxn modelId="{94DB83AC-4212-44B4-8E90-4AE36256F2FB}" srcId="{DC5A0B3D-A321-4235-96A0-5EC9696E8A1B}" destId="{4906BEE4-6A84-461E-AC2F-67625FC8D083}" srcOrd="2" destOrd="0" parTransId="{CAE0F055-4CAD-4CB1-8B07-ABDFC1422D86}" sibTransId="{8BC430FF-F678-4A15-B9F2-615EA6576DFB}"/>
    <dgm:cxn modelId="{AF5A01DC-AE08-4426-BA6F-AAC183043E80}" srcId="{DC5A0B3D-A321-4235-96A0-5EC9696E8A1B}" destId="{102297CF-5208-49FE-8FB6-82884E7207AA}" srcOrd="4" destOrd="0" parTransId="{882E98B4-A92A-4843-A996-16767DD96C7E}" sibTransId="{67A00B3F-7544-4022-AEB0-3F4C77FA487D}"/>
    <dgm:cxn modelId="{CF495E2A-BCEA-45ED-893A-D2A29535BB9C}" type="presOf" srcId="{884AF09A-3636-402E-80CF-1CB5D6CCB672}" destId="{D7828B7E-62BF-496C-9210-79EEB6178EB8}" srcOrd="0" destOrd="0" presId="urn:microsoft.com/office/officeart/2008/layout/VerticalCurvedList"/>
    <dgm:cxn modelId="{2FEECB55-E27D-4226-9A80-81C681DB6CB0}" type="presOf" srcId="{102297CF-5208-49FE-8FB6-82884E7207AA}" destId="{C11C5449-AB5D-4D21-BD47-B57A19E2AAAF}" srcOrd="0" destOrd="0" presId="urn:microsoft.com/office/officeart/2008/layout/VerticalCurvedList"/>
    <dgm:cxn modelId="{F5030871-DF74-470B-BF4E-DD1535DB75E8}" type="presOf" srcId="{DC5A0B3D-A321-4235-96A0-5EC9696E8A1B}" destId="{27A0B725-1C1D-4953-9A5D-23C7CE1C70B9}" srcOrd="0" destOrd="0" presId="urn:microsoft.com/office/officeart/2008/layout/VerticalCurvedList"/>
    <dgm:cxn modelId="{4766E3D6-C14F-481C-B750-1C1F8A941ABF}" type="presParOf" srcId="{27A0B725-1C1D-4953-9A5D-23C7CE1C70B9}" destId="{E96FD23C-35FB-48BC-9F15-89FBD7AEA3AB}" srcOrd="0" destOrd="0" presId="urn:microsoft.com/office/officeart/2008/layout/VerticalCurvedList"/>
    <dgm:cxn modelId="{C66279FB-A061-417A-8FD1-F50726B404F4}" type="presParOf" srcId="{E96FD23C-35FB-48BC-9F15-89FBD7AEA3AB}" destId="{6EB6DE70-770A-4B08-8BD5-EE3A891B4B36}" srcOrd="0" destOrd="0" presId="urn:microsoft.com/office/officeart/2008/layout/VerticalCurvedList"/>
    <dgm:cxn modelId="{367C2146-B9A5-41EF-A23B-698162ED10BF}" type="presParOf" srcId="{6EB6DE70-770A-4B08-8BD5-EE3A891B4B36}" destId="{7BF2968B-3FCD-41C7-9583-8987FF3AE964}" srcOrd="0" destOrd="0" presId="urn:microsoft.com/office/officeart/2008/layout/VerticalCurvedList"/>
    <dgm:cxn modelId="{A748FB7B-213E-4802-A002-8080366A077B}" type="presParOf" srcId="{6EB6DE70-770A-4B08-8BD5-EE3A891B4B36}" destId="{D7828B7E-62BF-496C-9210-79EEB6178EB8}" srcOrd="1" destOrd="0" presId="urn:microsoft.com/office/officeart/2008/layout/VerticalCurvedList"/>
    <dgm:cxn modelId="{8F2E8D5A-24E8-483F-A6A7-20EC87BC3A9A}" type="presParOf" srcId="{6EB6DE70-770A-4B08-8BD5-EE3A891B4B36}" destId="{3AAFE267-5273-458A-B241-77D09E2A3644}" srcOrd="2" destOrd="0" presId="urn:microsoft.com/office/officeart/2008/layout/VerticalCurvedList"/>
    <dgm:cxn modelId="{910686AC-7E02-4298-870E-1884E0E7819D}" type="presParOf" srcId="{6EB6DE70-770A-4B08-8BD5-EE3A891B4B36}" destId="{4C610ABA-3E80-48BB-8EFA-C371A603908D}" srcOrd="3" destOrd="0" presId="urn:microsoft.com/office/officeart/2008/layout/VerticalCurvedList"/>
    <dgm:cxn modelId="{18D984E6-9E44-40CB-AC1B-02A179E0F160}" type="presParOf" srcId="{E96FD23C-35FB-48BC-9F15-89FBD7AEA3AB}" destId="{A9CE2FD7-A5D8-4FF1-9430-0035FFF88AF5}" srcOrd="1" destOrd="0" presId="urn:microsoft.com/office/officeart/2008/layout/VerticalCurvedList"/>
    <dgm:cxn modelId="{B9B0CE31-B19E-48C2-8515-CFEA7083463F}" type="presParOf" srcId="{E96FD23C-35FB-48BC-9F15-89FBD7AEA3AB}" destId="{B04379A1-F167-455F-BEFA-A581C7A929E3}" srcOrd="2" destOrd="0" presId="urn:microsoft.com/office/officeart/2008/layout/VerticalCurvedList"/>
    <dgm:cxn modelId="{FE2F651B-355D-4590-9F95-081A40CCEEC1}" type="presParOf" srcId="{B04379A1-F167-455F-BEFA-A581C7A929E3}" destId="{DA094837-DDD1-4218-B6FE-BE88249F494D}" srcOrd="0" destOrd="0" presId="urn:microsoft.com/office/officeart/2008/layout/VerticalCurvedList"/>
    <dgm:cxn modelId="{711508B3-6BCC-400E-AC88-008DD0375986}" type="presParOf" srcId="{E96FD23C-35FB-48BC-9F15-89FBD7AEA3AB}" destId="{DA3DABD9-7940-40E2-8AA7-A61DEF50252C}" srcOrd="3" destOrd="0" presId="urn:microsoft.com/office/officeart/2008/layout/VerticalCurvedList"/>
    <dgm:cxn modelId="{DD5CCC2B-9DB9-465F-BE1C-F24C47994BC9}" type="presParOf" srcId="{E96FD23C-35FB-48BC-9F15-89FBD7AEA3AB}" destId="{706677CD-F53D-4A43-800C-7816BB8D0D9E}" srcOrd="4" destOrd="0" presId="urn:microsoft.com/office/officeart/2008/layout/VerticalCurvedList"/>
    <dgm:cxn modelId="{E309DB7B-7734-4D77-A053-6761B923894C}" type="presParOf" srcId="{706677CD-F53D-4A43-800C-7816BB8D0D9E}" destId="{EC7DBB8D-79B8-4F36-BFFF-C8E012F68109}" srcOrd="0" destOrd="0" presId="urn:microsoft.com/office/officeart/2008/layout/VerticalCurvedList"/>
    <dgm:cxn modelId="{EAFBAEBB-C085-44F3-B95B-FAA8C8777287}" type="presParOf" srcId="{E96FD23C-35FB-48BC-9F15-89FBD7AEA3AB}" destId="{15E2C62D-B256-4FF2-80D6-997552206BD7}" srcOrd="5" destOrd="0" presId="urn:microsoft.com/office/officeart/2008/layout/VerticalCurvedList"/>
    <dgm:cxn modelId="{921C1138-2445-4405-A964-D819F5DD764C}" type="presParOf" srcId="{E96FD23C-35FB-48BC-9F15-89FBD7AEA3AB}" destId="{026C6271-73EF-40D5-AA54-D9FF5BBF802F}" srcOrd="6" destOrd="0" presId="urn:microsoft.com/office/officeart/2008/layout/VerticalCurvedList"/>
    <dgm:cxn modelId="{1BB8B4D4-2BC1-4A1F-9D38-357B99D526D3}" type="presParOf" srcId="{026C6271-73EF-40D5-AA54-D9FF5BBF802F}" destId="{ACAB8A75-BF95-4873-BDE7-B35AFC48CFB6}" srcOrd="0" destOrd="0" presId="urn:microsoft.com/office/officeart/2008/layout/VerticalCurvedList"/>
    <dgm:cxn modelId="{0F872AB5-AAC3-48A2-8BAC-8682B09DF804}" type="presParOf" srcId="{E96FD23C-35FB-48BC-9F15-89FBD7AEA3AB}" destId="{208CEEE7-0FAA-4219-A634-5923D6F33A4A}" srcOrd="7" destOrd="0" presId="urn:microsoft.com/office/officeart/2008/layout/VerticalCurvedList"/>
    <dgm:cxn modelId="{5A8880B1-38FE-4848-8223-084290D7E5CC}" type="presParOf" srcId="{E96FD23C-35FB-48BC-9F15-89FBD7AEA3AB}" destId="{C16DB162-D06E-48EB-95ED-1E1A7BAEEC3C}" srcOrd="8" destOrd="0" presId="urn:microsoft.com/office/officeart/2008/layout/VerticalCurvedList"/>
    <dgm:cxn modelId="{E146730B-D366-433E-A4DD-604091F8CFB4}" type="presParOf" srcId="{C16DB162-D06E-48EB-95ED-1E1A7BAEEC3C}" destId="{5D50FAA5-23E9-4D1B-BAA3-803D97895AA3}" srcOrd="0" destOrd="0" presId="urn:microsoft.com/office/officeart/2008/layout/VerticalCurvedList"/>
    <dgm:cxn modelId="{3437F767-D41B-49BD-9A3E-07FD80C487B3}" type="presParOf" srcId="{E96FD23C-35FB-48BC-9F15-89FBD7AEA3AB}" destId="{C11C5449-AB5D-4D21-BD47-B57A19E2AAAF}" srcOrd="9" destOrd="0" presId="urn:microsoft.com/office/officeart/2008/layout/VerticalCurvedList"/>
    <dgm:cxn modelId="{48229EFC-1DB2-4D6E-AF1E-B99B1E762A85}" type="presParOf" srcId="{E96FD23C-35FB-48BC-9F15-89FBD7AEA3AB}" destId="{10DE2F9E-37CC-415A-BE05-A9ECA630D3D9}" srcOrd="10" destOrd="0" presId="urn:microsoft.com/office/officeart/2008/layout/VerticalCurvedList"/>
    <dgm:cxn modelId="{6F63150F-51A0-4408-983D-73A42716B17D}" type="presParOf" srcId="{10DE2F9E-37CC-415A-BE05-A9ECA630D3D9}" destId="{AA945AE0-FB09-417A-9B39-F7E321F002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3D8727-6543-486E-B7CE-7166C7C8EBB4}" type="doc">
      <dgm:prSet loTypeId="urn:microsoft.com/office/officeart/2005/8/layout/orgChart1" loCatId="hierarchy" qsTypeId="urn:microsoft.com/office/officeart/2005/8/quickstyle/simple5" qsCatId="simple" csTypeId="urn:microsoft.com/office/officeart/2005/8/colors/accent2_3" csCatId="accent2"/>
      <dgm:spPr/>
      <dgm:t>
        <a:bodyPr/>
        <a:lstStyle/>
        <a:p>
          <a:endParaRPr lang="en-IN"/>
        </a:p>
      </dgm:t>
    </dgm:pt>
    <dgm:pt modelId="{61B5A9CA-65C3-472B-953F-D95E6CA4D31F}">
      <dgm:prSet/>
      <dgm:spPr/>
      <dgm:t>
        <a:bodyPr/>
        <a:lstStyle/>
        <a:p>
          <a:r>
            <a:rPr lang="en-US"/>
            <a:t>Marketing, branding &amp; promotion deals</a:t>
          </a:r>
          <a:endParaRPr lang="en-IN"/>
        </a:p>
      </dgm:t>
    </dgm:pt>
    <dgm:pt modelId="{D92F131A-FBDE-4C90-AE57-8098B379D2CA}" type="parTrans" cxnId="{FC29351D-C348-4E0F-B949-79D42C4BCD9A}">
      <dgm:prSet/>
      <dgm:spPr/>
      <dgm:t>
        <a:bodyPr/>
        <a:lstStyle/>
        <a:p>
          <a:endParaRPr lang="en-IN"/>
        </a:p>
      </dgm:t>
    </dgm:pt>
    <dgm:pt modelId="{9A616E15-0529-4033-B0D5-B95D2B34609F}" type="sibTrans" cxnId="{FC29351D-C348-4E0F-B949-79D42C4BCD9A}">
      <dgm:prSet/>
      <dgm:spPr/>
      <dgm:t>
        <a:bodyPr/>
        <a:lstStyle/>
        <a:p>
          <a:endParaRPr lang="en-IN"/>
        </a:p>
      </dgm:t>
    </dgm:pt>
    <dgm:pt modelId="{48EF250D-C34E-4102-8336-EE525F4E68D3}">
      <dgm:prSet/>
      <dgm:spPr/>
      <dgm:t>
        <a:bodyPr/>
        <a:lstStyle/>
        <a:p>
          <a:r>
            <a:rPr lang="en-US"/>
            <a:t>Technical &amp; non technical infrastructure</a:t>
          </a:r>
          <a:endParaRPr lang="en-IN"/>
        </a:p>
      </dgm:t>
    </dgm:pt>
    <dgm:pt modelId="{45FAF96B-7D5A-4B44-8F98-99587119F8EC}" type="parTrans" cxnId="{21A62945-D2A9-4587-9759-8ED9961B1931}">
      <dgm:prSet/>
      <dgm:spPr/>
      <dgm:t>
        <a:bodyPr/>
        <a:lstStyle/>
        <a:p>
          <a:endParaRPr lang="en-IN"/>
        </a:p>
      </dgm:t>
    </dgm:pt>
    <dgm:pt modelId="{812514F2-0A1A-4EF0-A554-D61D869AAF10}" type="sibTrans" cxnId="{21A62945-D2A9-4587-9759-8ED9961B1931}">
      <dgm:prSet/>
      <dgm:spPr/>
      <dgm:t>
        <a:bodyPr/>
        <a:lstStyle/>
        <a:p>
          <a:endParaRPr lang="en-IN"/>
        </a:p>
      </dgm:t>
    </dgm:pt>
    <dgm:pt modelId="{436B1668-1566-4BD0-8D02-8E457DEDD6AF}">
      <dgm:prSet/>
      <dgm:spPr/>
      <dgm:t>
        <a:bodyPr/>
        <a:lstStyle/>
        <a:p>
          <a:r>
            <a:rPr lang="en-US"/>
            <a:t>Office space &amp; office resources</a:t>
          </a:r>
          <a:endParaRPr lang="en-IN"/>
        </a:p>
      </dgm:t>
    </dgm:pt>
    <dgm:pt modelId="{0063D890-FBE7-4C66-B377-541E7A1CD1BA}" type="parTrans" cxnId="{0097F4B6-8EA0-4D54-8020-961E2A7E06B5}">
      <dgm:prSet/>
      <dgm:spPr/>
      <dgm:t>
        <a:bodyPr/>
        <a:lstStyle/>
        <a:p>
          <a:endParaRPr lang="en-IN"/>
        </a:p>
      </dgm:t>
    </dgm:pt>
    <dgm:pt modelId="{248D6243-962B-4C44-BF30-E99111F195A2}" type="sibTrans" cxnId="{0097F4B6-8EA0-4D54-8020-961E2A7E06B5}">
      <dgm:prSet/>
      <dgm:spPr/>
      <dgm:t>
        <a:bodyPr/>
        <a:lstStyle/>
        <a:p>
          <a:endParaRPr lang="en-IN"/>
        </a:p>
      </dgm:t>
    </dgm:pt>
    <dgm:pt modelId="{6E0CB97B-6AE2-4195-B167-BC50B244ADCE}">
      <dgm:prSet/>
      <dgm:spPr/>
      <dgm:t>
        <a:bodyPr/>
        <a:lstStyle/>
        <a:p>
          <a:r>
            <a:rPr lang="en-US"/>
            <a:t>Staff salaries, commission, utility &amp; other regular expenses</a:t>
          </a:r>
          <a:endParaRPr lang="en-IN"/>
        </a:p>
      </dgm:t>
    </dgm:pt>
    <dgm:pt modelId="{593CF2BF-1B43-4430-ACBD-BF361CFB5F05}" type="parTrans" cxnId="{D7B81592-9ACF-4EB0-B0DF-1BF42C7D475B}">
      <dgm:prSet/>
      <dgm:spPr/>
      <dgm:t>
        <a:bodyPr/>
        <a:lstStyle/>
        <a:p>
          <a:endParaRPr lang="en-IN"/>
        </a:p>
      </dgm:t>
    </dgm:pt>
    <dgm:pt modelId="{EDCD0574-564D-4C7D-BC43-8BF9C321528F}" type="sibTrans" cxnId="{D7B81592-9ACF-4EB0-B0DF-1BF42C7D475B}">
      <dgm:prSet/>
      <dgm:spPr/>
      <dgm:t>
        <a:bodyPr/>
        <a:lstStyle/>
        <a:p>
          <a:endParaRPr lang="en-IN"/>
        </a:p>
      </dgm:t>
    </dgm:pt>
    <dgm:pt modelId="{CB6B9E92-44EE-43EB-B9C9-178023482E08}">
      <dgm:prSet/>
      <dgm:spPr/>
      <dgm:t>
        <a:bodyPr/>
        <a:lstStyle/>
        <a:p>
          <a:r>
            <a:rPr lang="en-US"/>
            <a:t>Legal costs</a:t>
          </a:r>
          <a:endParaRPr lang="en-IN"/>
        </a:p>
      </dgm:t>
    </dgm:pt>
    <dgm:pt modelId="{64862D3E-0775-4414-AD1F-EDF89D62C747}" type="parTrans" cxnId="{E51C5707-F583-491B-B901-52C7419200F1}">
      <dgm:prSet/>
      <dgm:spPr/>
      <dgm:t>
        <a:bodyPr/>
        <a:lstStyle/>
        <a:p>
          <a:endParaRPr lang="en-IN"/>
        </a:p>
      </dgm:t>
    </dgm:pt>
    <dgm:pt modelId="{979891D5-807A-4732-918A-E81854AE6C8C}" type="sibTrans" cxnId="{E51C5707-F583-491B-B901-52C7419200F1}">
      <dgm:prSet/>
      <dgm:spPr/>
      <dgm:t>
        <a:bodyPr/>
        <a:lstStyle/>
        <a:p>
          <a:endParaRPr lang="en-IN"/>
        </a:p>
      </dgm:t>
    </dgm:pt>
    <dgm:pt modelId="{6934C01E-6760-4F60-9C8A-EDEC4C1B2569}" type="pres">
      <dgm:prSet presAssocID="{903D8727-6543-486E-B7CE-7166C7C8EBB4}" presName="hierChild1" presStyleCnt="0">
        <dgm:presLayoutVars>
          <dgm:orgChart val="1"/>
          <dgm:chPref val="1"/>
          <dgm:dir/>
          <dgm:animOne val="branch"/>
          <dgm:animLvl val="lvl"/>
          <dgm:resizeHandles/>
        </dgm:presLayoutVars>
      </dgm:prSet>
      <dgm:spPr/>
      <dgm:t>
        <a:bodyPr/>
        <a:lstStyle/>
        <a:p>
          <a:endParaRPr lang="en-IN"/>
        </a:p>
      </dgm:t>
    </dgm:pt>
    <dgm:pt modelId="{DBB26965-B360-464B-A217-F7341568DEB2}" type="pres">
      <dgm:prSet presAssocID="{61B5A9CA-65C3-472B-953F-D95E6CA4D31F}" presName="hierRoot1" presStyleCnt="0">
        <dgm:presLayoutVars>
          <dgm:hierBranch val="init"/>
        </dgm:presLayoutVars>
      </dgm:prSet>
      <dgm:spPr/>
    </dgm:pt>
    <dgm:pt modelId="{FC66371A-55B3-4DB5-866A-DEF34117EA31}" type="pres">
      <dgm:prSet presAssocID="{61B5A9CA-65C3-472B-953F-D95E6CA4D31F}" presName="rootComposite1" presStyleCnt="0"/>
      <dgm:spPr/>
    </dgm:pt>
    <dgm:pt modelId="{923767B2-A6D1-4D36-AAB9-8D6F8B748FC8}" type="pres">
      <dgm:prSet presAssocID="{61B5A9CA-65C3-472B-953F-D95E6CA4D31F}" presName="rootText1" presStyleLbl="node0" presStyleIdx="0" presStyleCnt="5">
        <dgm:presLayoutVars>
          <dgm:chPref val="3"/>
        </dgm:presLayoutVars>
      </dgm:prSet>
      <dgm:spPr/>
      <dgm:t>
        <a:bodyPr/>
        <a:lstStyle/>
        <a:p>
          <a:endParaRPr lang="en-IN"/>
        </a:p>
      </dgm:t>
    </dgm:pt>
    <dgm:pt modelId="{C9532A2E-E8BB-4CA4-BD39-8C0422087E73}" type="pres">
      <dgm:prSet presAssocID="{61B5A9CA-65C3-472B-953F-D95E6CA4D31F}" presName="rootConnector1" presStyleLbl="node1" presStyleIdx="0" presStyleCnt="0"/>
      <dgm:spPr/>
      <dgm:t>
        <a:bodyPr/>
        <a:lstStyle/>
        <a:p>
          <a:endParaRPr lang="en-IN"/>
        </a:p>
      </dgm:t>
    </dgm:pt>
    <dgm:pt modelId="{8BCDB796-CB0D-4E00-9AAA-09276AA04175}" type="pres">
      <dgm:prSet presAssocID="{61B5A9CA-65C3-472B-953F-D95E6CA4D31F}" presName="hierChild2" presStyleCnt="0"/>
      <dgm:spPr/>
    </dgm:pt>
    <dgm:pt modelId="{967D5B4B-ED3E-405E-9CAE-A613541016D1}" type="pres">
      <dgm:prSet presAssocID="{61B5A9CA-65C3-472B-953F-D95E6CA4D31F}" presName="hierChild3" presStyleCnt="0"/>
      <dgm:spPr/>
    </dgm:pt>
    <dgm:pt modelId="{4C198D1F-5FAD-4D54-BF1F-6B17C86D415D}" type="pres">
      <dgm:prSet presAssocID="{48EF250D-C34E-4102-8336-EE525F4E68D3}" presName="hierRoot1" presStyleCnt="0">
        <dgm:presLayoutVars>
          <dgm:hierBranch val="init"/>
        </dgm:presLayoutVars>
      </dgm:prSet>
      <dgm:spPr/>
    </dgm:pt>
    <dgm:pt modelId="{1A08A215-7A95-4367-BA8D-6145C04DF1B2}" type="pres">
      <dgm:prSet presAssocID="{48EF250D-C34E-4102-8336-EE525F4E68D3}" presName="rootComposite1" presStyleCnt="0"/>
      <dgm:spPr/>
    </dgm:pt>
    <dgm:pt modelId="{BCCFBAA9-1B1C-4463-B14C-BCC34839340A}" type="pres">
      <dgm:prSet presAssocID="{48EF250D-C34E-4102-8336-EE525F4E68D3}" presName="rootText1" presStyleLbl="node0" presStyleIdx="1" presStyleCnt="5">
        <dgm:presLayoutVars>
          <dgm:chPref val="3"/>
        </dgm:presLayoutVars>
      </dgm:prSet>
      <dgm:spPr/>
      <dgm:t>
        <a:bodyPr/>
        <a:lstStyle/>
        <a:p>
          <a:endParaRPr lang="en-IN"/>
        </a:p>
      </dgm:t>
    </dgm:pt>
    <dgm:pt modelId="{17DB4646-5815-4742-B24E-99029BAF45DA}" type="pres">
      <dgm:prSet presAssocID="{48EF250D-C34E-4102-8336-EE525F4E68D3}" presName="rootConnector1" presStyleLbl="node1" presStyleIdx="0" presStyleCnt="0"/>
      <dgm:spPr/>
      <dgm:t>
        <a:bodyPr/>
        <a:lstStyle/>
        <a:p>
          <a:endParaRPr lang="en-IN"/>
        </a:p>
      </dgm:t>
    </dgm:pt>
    <dgm:pt modelId="{1F811342-809C-4920-9EFC-400E12EC8A3C}" type="pres">
      <dgm:prSet presAssocID="{48EF250D-C34E-4102-8336-EE525F4E68D3}" presName="hierChild2" presStyleCnt="0"/>
      <dgm:spPr/>
    </dgm:pt>
    <dgm:pt modelId="{3C42E80A-483B-4306-A81B-D2ACF0212376}" type="pres">
      <dgm:prSet presAssocID="{48EF250D-C34E-4102-8336-EE525F4E68D3}" presName="hierChild3" presStyleCnt="0"/>
      <dgm:spPr/>
    </dgm:pt>
    <dgm:pt modelId="{5BBD287A-950A-4A07-98D0-D3370E37AEF3}" type="pres">
      <dgm:prSet presAssocID="{436B1668-1566-4BD0-8D02-8E457DEDD6AF}" presName="hierRoot1" presStyleCnt="0">
        <dgm:presLayoutVars>
          <dgm:hierBranch val="init"/>
        </dgm:presLayoutVars>
      </dgm:prSet>
      <dgm:spPr/>
    </dgm:pt>
    <dgm:pt modelId="{F521D18E-D974-435F-917D-DE66B2E42D11}" type="pres">
      <dgm:prSet presAssocID="{436B1668-1566-4BD0-8D02-8E457DEDD6AF}" presName="rootComposite1" presStyleCnt="0"/>
      <dgm:spPr/>
    </dgm:pt>
    <dgm:pt modelId="{6349604D-4334-480F-9A62-758CE82DF8D4}" type="pres">
      <dgm:prSet presAssocID="{436B1668-1566-4BD0-8D02-8E457DEDD6AF}" presName="rootText1" presStyleLbl="node0" presStyleIdx="2" presStyleCnt="5">
        <dgm:presLayoutVars>
          <dgm:chPref val="3"/>
        </dgm:presLayoutVars>
      </dgm:prSet>
      <dgm:spPr/>
      <dgm:t>
        <a:bodyPr/>
        <a:lstStyle/>
        <a:p>
          <a:endParaRPr lang="en-IN"/>
        </a:p>
      </dgm:t>
    </dgm:pt>
    <dgm:pt modelId="{35DE3420-483B-4A20-A468-7EB3D0CCBD52}" type="pres">
      <dgm:prSet presAssocID="{436B1668-1566-4BD0-8D02-8E457DEDD6AF}" presName="rootConnector1" presStyleLbl="node1" presStyleIdx="0" presStyleCnt="0"/>
      <dgm:spPr/>
      <dgm:t>
        <a:bodyPr/>
        <a:lstStyle/>
        <a:p>
          <a:endParaRPr lang="en-IN"/>
        </a:p>
      </dgm:t>
    </dgm:pt>
    <dgm:pt modelId="{288D9CEA-CF30-4F2A-B9F9-AFE0650052BB}" type="pres">
      <dgm:prSet presAssocID="{436B1668-1566-4BD0-8D02-8E457DEDD6AF}" presName="hierChild2" presStyleCnt="0"/>
      <dgm:spPr/>
    </dgm:pt>
    <dgm:pt modelId="{7F9E37CD-7FB5-4EFD-B2F3-614413B29865}" type="pres">
      <dgm:prSet presAssocID="{436B1668-1566-4BD0-8D02-8E457DEDD6AF}" presName="hierChild3" presStyleCnt="0"/>
      <dgm:spPr/>
    </dgm:pt>
    <dgm:pt modelId="{648A0773-4EFF-41C8-ACE2-CF99C37E8303}" type="pres">
      <dgm:prSet presAssocID="{6E0CB97B-6AE2-4195-B167-BC50B244ADCE}" presName="hierRoot1" presStyleCnt="0">
        <dgm:presLayoutVars>
          <dgm:hierBranch val="init"/>
        </dgm:presLayoutVars>
      </dgm:prSet>
      <dgm:spPr/>
    </dgm:pt>
    <dgm:pt modelId="{51C90AFB-D476-4E9F-8ECD-76FA38436F66}" type="pres">
      <dgm:prSet presAssocID="{6E0CB97B-6AE2-4195-B167-BC50B244ADCE}" presName="rootComposite1" presStyleCnt="0"/>
      <dgm:spPr/>
    </dgm:pt>
    <dgm:pt modelId="{CA58C64E-DE5E-4BAE-AC73-EF7ED928507A}" type="pres">
      <dgm:prSet presAssocID="{6E0CB97B-6AE2-4195-B167-BC50B244ADCE}" presName="rootText1" presStyleLbl="node0" presStyleIdx="3" presStyleCnt="5">
        <dgm:presLayoutVars>
          <dgm:chPref val="3"/>
        </dgm:presLayoutVars>
      </dgm:prSet>
      <dgm:spPr/>
      <dgm:t>
        <a:bodyPr/>
        <a:lstStyle/>
        <a:p>
          <a:endParaRPr lang="en-IN"/>
        </a:p>
      </dgm:t>
    </dgm:pt>
    <dgm:pt modelId="{C2E3954E-5EE9-4A8F-AE07-7488E08592BB}" type="pres">
      <dgm:prSet presAssocID="{6E0CB97B-6AE2-4195-B167-BC50B244ADCE}" presName="rootConnector1" presStyleLbl="node1" presStyleIdx="0" presStyleCnt="0"/>
      <dgm:spPr/>
      <dgm:t>
        <a:bodyPr/>
        <a:lstStyle/>
        <a:p>
          <a:endParaRPr lang="en-IN"/>
        </a:p>
      </dgm:t>
    </dgm:pt>
    <dgm:pt modelId="{6E649545-2080-4FD7-B89B-7739C8061810}" type="pres">
      <dgm:prSet presAssocID="{6E0CB97B-6AE2-4195-B167-BC50B244ADCE}" presName="hierChild2" presStyleCnt="0"/>
      <dgm:spPr/>
    </dgm:pt>
    <dgm:pt modelId="{424D021B-1981-45B9-88CC-EF026927D53B}" type="pres">
      <dgm:prSet presAssocID="{6E0CB97B-6AE2-4195-B167-BC50B244ADCE}" presName="hierChild3" presStyleCnt="0"/>
      <dgm:spPr/>
    </dgm:pt>
    <dgm:pt modelId="{F90C01C0-9883-41E9-970C-6CA63C83D328}" type="pres">
      <dgm:prSet presAssocID="{CB6B9E92-44EE-43EB-B9C9-178023482E08}" presName="hierRoot1" presStyleCnt="0">
        <dgm:presLayoutVars>
          <dgm:hierBranch val="init"/>
        </dgm:presLayoutVars>
      </dgm:prSet>
      <dgm:spPr/>
    </dgm:pt>
    <dgm:pt modelId="{92C279CA-1815-4555-914D-9BB8A2FF1E45}" type="pres">
      <dgm:prSet presAssocID="{CB6B9E92-44EE-43EB-B9C9-178023482E08}" presName="rootComposite1" presStyleCnt="0"/>
      <dgm:spPr/>
    </dgm:pt>
    <dgm:pt modelId="{AC302EC7-8C22-4421-BAEE-2794A2F74D84}" type="pres">
      <dgm:prSet presAssocID="{CB6B9E92-44EE-43EB-B9C9-178023482E08}" presName="rootText1" presStyleLbl="node0" presStyleIdx="4" presStyleCnt="5">
        <dgm:presLayoutVars>
          <dgm:chPref val="3"/>
        </dgm:presLayoutVars>
      </dgm:prSet>
      <dgm:spPr/>
      <dgm:t>
        <a:bodyPr/>
        <a:lstStyle/>
        <a:p>
          <a:endParaRPr lang="en-IN"/>
        </a:p>
      </dgm:t>
    </dgm:pt>
    <dgm:pt modelId="{86449A16-FE1D-476E-9450-8AA64645CF10}" type="pres">
      <dgm:prSet presAssocID="{CB6B9E92-44EE-43EB-B9C9-178023482E08}" presName="rootConnector1" presStyleLbl="node1" presStyleIdx="0" presStyleCnt="0"/>
      <dgm:spPr/>
      <dgm:t>
        <a:bodyPr/>
        <a:lstStyle/>
        <a:p>
          <a:endParaRPr lang="en-IN"/>
        </a:p>
      </dgm:t>
    </dgm:pt>
    <dgm:pt modelId="{CF092A60-F92F-421C-94A8-4B4A7E343105}" type="pres">
      <dgm:prSet presAssocID="{CB6B9E92-44EE-43EB-B9C9-178023482E08}" presName="hierChild2" presStyleCnt="0"/>
      <dgm:spPr/>
    </dgm:pt>
    <dgm:pt modelId="{05D2CF7D-F597-4064-BFFA-8BCCDC6B0173}" type="pres">
      <dgm:prSet presAssocID="{CB6B9E92-44EE-43EB-B9C9-178023482E08}" presName="hierChild3" presStyleCnt="0"/>
      <dgm:spPr/>
    </dgm:pt>
  </dgm:ptLst>
  <dgm:cxnLst>
    <dgm:cxn modelId="{0097F4B6-8EA0-4D54-8020-961E2A7E06B5}" srcId="{903D8727-6543-486E-B7CE-7166C7C8EBB4}" destId="{436B1668-1566-4BD0-8D02-8E457DEDD6AF}" srcOrd="2" destOrd="0" parTransId="{0063D890-FBE7-4C66-B377-541E7A1CD1BA}" sibTransId="{248D6243-962B-4C44-BF30-E99111F195A2}"/>
    <dgm:cxn modelId="{7487A77E-BFA5-4E7E-A41C-088E10DCC678}" type="presOf" srcId="{436B1668-1566-4BD0-8D02-8E457DEDD6AF}" destId="{35DE3420-483B-4A20-A468-7EB3D0CCBD52}" srcOrd="1" destOrd="0" presId="urn:microsoft.com/office/officeart/2005/8/layout/orgChart1"/>
    <dgm:cxn modelId="{E51C5707-F583-491B-B901-52C7419200F1}" srcId="{903D8727-6543-486E-B7CE-7166C7C8EBB4}" destId="{CB6B9E92-44EE-43EB-B9C9-178023482E08}" srcOrd="4" destOrd="0" parTransId="{64862D3E-0775-4414-AD1F-EDF89D62C747}" sibTransId="{979891D5-807A-4732-918A-E81854AE6C8C}"/>
    <dgm:cxn modelId="{21A62945-D2A9-4587-9759-8ED9961B1931}" srcId="{903D8727-6543-486E-B7CE-7166C7C8EBB4}" destId="{48EF250D-C34E-4102-8336-EE525F4E68D3}" srcOrd="1" destOrd="0" parTransId="{45FAF96B-7D5A-4B44-8F98-99587119F8EC}" sibTransId="{812514F2-0A1A-4EF0-A554-D61D869AAF10}"/>
    <dgm:cxn modelId="{B1EDB8CA-EACE-43B3-8920-A962F394F57C}" type="presOf" srcId="{48EF250D-C34E-4102-8336-EE525F4E68D3}" destId="{17DB4646-5815-4742-B24E-99029BAF45DA}" srcOrd="1" destOrd="0" presId="urn:microsoft.com/office/officeart/2005/8/layout/orgChart1"/>
    <dgm:cxn modelId="{C57E7301-A154-440E-BC94-2B5508E36514}" type="presOf" srcId="{48EF250D-C34E-4102-8336-EE525F4E68D3}" destId="{BCCFBAA9-1B1C-4463-B14C-BCC34839340A}" srcOrd="0" destOrd="0" presId="urn:microsoft.com/office/officeart/2005/8/layout/orgChart1"/>
    <dgm:cxn modelId="{2138DC31-EB01-4891-B152-2757D76C60D0}" type="presOf" srcId="{6E0CB97B-6AE2-4195-B167-BC50B244ADCE}" destId="{CA58C64E-DE5E-4BAE-AC73-EF7ED928507A}" srcOrd="0" destOrd="0" presId="urn:microsoft.com/office/officeart/2005/8/layout/orgChart1"/>
    <dgm:cxn modelId="{D7B81592-9ACF-4EB0-B0DF-1BF42C7D475B}" srcId="{903D8727-6543-486E-B7CE-7166C7C8EBB4}" destId="{6E0CB97B-6AE2-4195-B167-BC50B244ADCE}" srcOrd="3" destOrd="0" parTransId="{593CF2BF-1B43-4430-ACBD-BF361CFB5F05}" sibTransId="{EDCD0574-564D-4C7D-BC43-8BF9C321528F}"/>
    <dgm:cxn modelId="{4839B2A9-00D7-475D-B9E0-DDE4D88EC5A2}" type="presOf" srcId="{61B5A9CA-65C3-472B-953F-D95E6CA4D31F}" destId="{923767B2-A6D1-4D36-AAB9-8D6F8B748FC8}" srcOrd="0" destOrd="0" presId="urn:microsoft.com/office/officeart/2005/8/layout/orgChart1"/>
    <dgm:cxn modelId="{49FFB8F4-387E-4C1D-A13D-29CFDDAAEC68}" type="presOf" srcId="{61B5A9CA-65C3-472B-953F-D95E6CA4D31F}" destId="{C9532A2E-E8BB-4CA4-BD39-8C0422087E73}" srcOrd="1" destOrd="0" presId="urn:microsoft.com/office/officeart/2005/8/layout/orgChart1"/>
    <dgm:cxn modelId="{3DF61D70-53CE-4F1A-8A37-74CFEC840D1E}" type="presOf" srcId="{CB6B9E92-44EE-43EB-B9C9-178023482E08}" destId="{86449A16-FE1D-476E-9450-8AA64645CF10}" srcOrd="1" destOrd="0" presId="urn:microsoft.com/office/officeart/2005/8/layout/orgChart1"/>
    <dgm:cxn modelId="{F8098932-F693-4674-969A-29DC3D802D5D}" type="presOf" srcId="{903D8727-6543-486E-B7CE-7166C7C8EBB4}" destId="{6934C01E-6760-4F60-9C8A-EDEC4C1B2569}" srcOrd="0" destOrd="0" presId="urn:microsoft.com/office/officeart/2005/8/layout/orgChart1"/>
    <dgm:cxn modelId="{95745E28-39D5-4B0A-94A1-23E3A025D896}" type="presOf" srcId="{6E0CB97B-6AE2-4195-B167-BC50B244ADCE}" destId="{C2E3954E-5EE9-4A8F-AE07-7488E08592BB}" srcOrd="1" destOrd="0" presId="urn:microsoft.com/office/officeart/2005/8/layout/orgChart1"/>
    <dgm:cxn modelId="{FC29351D-C348-4E0F-B949-79D42C4BCD9A}" srcId="{903D8727-6543-486E-B7CE-7166C7C8EBB4}" destId="{61B5A9CA-65C3-472B-953F-D95E6CA4D31F}" srcOrd="0" destOrd="0" parTransId="{D92F131A-FBDE-4C90-AE57-8098B379D2CA}" sibTransId="{9A616E15-0529-4033-B0D5-B95D2B34609F}"/>
    <dgm:cxn modelId="{1B8B4DE5-D894-47B6-91D9-E69CAEA9435E}" type="presOf" srcId="{CB6B9E92-44EE-43EB-B9C9-178023482E08}" destId="{AC302EC7-8C22-4421-BAEE-2794A2F74D84}" srcOrd="0" destOrd="0" presId="urn:microsoft.com/office/officeart/2005/8/layout/orgChart1"/>
    <dgm:cxn modelId="{DDA0F59E-54C6-4021-82D3-212C00D3110E}" type="presOf" srcId="{436B1668-1566-4BD0-8D02-8E457DEDD6AF}" destId="{6349604D-4334-480F-9A62-758CE82DF8D4}" srcOrd="0" destOrd="0" presId="urn:microsoft.com/office/officeart/2005/8/layout/orgChart1"/>
    <dgm:cxn modelId="{A0A2CB02-B419-4C29-ABEE-06C74B833BA7}" type="presParOf" srcId="{6934C01E-6760-4F60-9C8A-EDEC4C1B2569}" destId="{DBB26965-B360-464B-A217-F7341568DEB2}" srcOrd="0" destOrd="0" presId="urn:microsoft.com/office/officeart/2005/8/layout/orgChart1"/>
    <dgm:cxn modelId="{2708DE1F-74A3-4009-B530-649EC0804476}" type="presParOf" srcId="{DBB26965-B360-464B-A217-F7341568DEB2}" destId="{FC66371A-55B3-4DB5-866A-DEF34117EA31}" srcOrd="0" destOrd="0" presId="urn:microsoft.com/office/officeart/2005/8/layout/orgChart1"/>
    <dgm:cxn modelId="{946E28C1-6737-4E0D-9405-3E98EE95333E}" type="presParOf" srcId="{FC66371A-55B3-4DB5-866A-DEF34117EA31}" destId="{923767B2-A6D1-4D36-AAB9-8D6F8B748FC8}" srcOrd="0" destOrd="0" presId="urn:microsoft.com/office/officeart/2005/8/layout/orgChart1"/>
    <dgm:cxn modelId="{8978A8BA-E82C-4A13-831A-71F0D6AD651F}" type="presParOf" srcId="{FC66371A-55B3-4DB5-866A-DEF34117EA31}" destId="{C9532A2E-E8BB-4CA4-BD39-8C0422087E73}" srcOrd="1" destOrd="0" presId="urn:microsoft.com/office/officeart/2005/8/layout/orgChart1"/>
    <dgm:cxn modelId="{C09CA562-DAD1-4C62-9CEE-B6A0E1B3E928}" type="presParOf" srcId="{DBB26965-B360-464B-A217-F7341568DEB2}" destId="{8BCDB796-CB0D-4E00-9AAA-09276AA04175}" srcOrd="1" destOrd="0" presId="urn:microsoft.com/office/officeart/2005/8/layout/orgChart1"/>
    <dgm:cxn modelId="{966BAD87-E37E-42CB-B647-765F6D5BC664}" type="presParOf" srcId="{DBB26965-B360-464B-A217-F7341568DEB2}" destId="{967D5B4B-ED3E-405E-9CAE-A613541016D1}" srcOrd="2" destOrd="0" presId="urn:microsoft.com/office/officeart/2005/8/layout/orgChart1"/>
    <dgm:cxn modelId="{08E7ED51-CDF2-4ABE-B73E-3347110CF3F7}" type="presParOf" srcId="{6934C01E-6760-4F60-9C8A-EDEC4C1B2569}" destId="{4C198D1F-5FAD-4D54-BF1F-6B17C86D415D}" srcOrd="1" destOrd="0" presId="urn:microsoft.com/office/officeart/2005/8/layout/orgChart1"/>
    <dgm:cxn modelId="{D960E538-072E-4705-B14A-430B598DF2C3}" type="presParOf" srcId="{4C198D1F-5FAD-4D54-BF1F-6B17C86D415D}" destId="{1A08A215-7A95-4367-BA8D-6145C04DF1B2}" srcOrd="0" destOrd="0" presId="urn:microsoft.com/office/officeart/2005/8/layout/orgChart1"/>
    <dgm:cxn modelId="{AD92453B-4DA5-4D55-B496-DD268C926552}" type="presParOf" srcId="{1A08A215-7A95-4367-BA8D-6145C04DF1B2}" destId="{BCCFBAA9-1B1C-4463-B14C-BCC34839340A}" srcOrd="0" destOrd="0" presId="urn:microsoft.com/office/officeart/2005/8/layout/orgChart1"/>
    <dgm:cxn modelId="{F16247DE-515B-4F1F-9A90-22D01788DA19}" type="presParOf" srcId="{1A08A215-7A95-4367-BA8D-6145C04DF1B2}" destId="{17DB4646-5815-4742-B24E-99029BAF45DA}" srcOrd="1" destOrd="0" presId="urn:microsoft.com/office/officeart/2005/8/layout/orgChart1"/>
    <dgm:cxn modelId="{B969CA79-5AD1-4617-9486-DF68C7D06E11}" type="presParOf" srcId="{4C198D1F-5FAD-4D54-BF1F-6B17C86D415D}" destId="{1F811342-809C-4920-9EFC-400E12EC8A3C}" srcOrd="1" destOrd="0" presId="urn:microsoft.com/office/officeart/2005/8/layout/orgChart1"/>
    <dgm:cxn modelId="{8B8C84A4-1665-45D0-ABD4-C6D882810362}" type="presParOf" srcId="{4C198D1F-5FAD-4D54-BF1F-6B17C86D415D}" destId="{3C42E80A-483B-4306-A81B-D2ACF0212376}" srcOrd="2" destOrd="0" presId="urn:microsoft.com/office/officeart/2005/8/layout/orgChart1"/>
    <dgm:cxn modelId="{C49E7376-435A-447F-A05C-61CF873FBC08}" type="presParOf" srcId="{6934C01E-6760-4F60-9C8A-EDEC4C1B2569}" destId="{5BBD287A-950A-4A07-98D0-D3370E37AEF3}" srcOrd="2" destOrd="0" presId="urn:microsoft.com/office/officeart/2005/8/layout/orgChart1"/>
    <dgm:cxn modelId="{206E3920-15F6-4471-BA4D-44DD537A4AFD}" type="presParOf" srcId="{5BBD287A-950A-4A07-98D0-D3370E37AEF3}" destId="{F521D18E-D974-435F-917D-DE66B2E42D11}" srcOrd="0" destOrd="0" presId="urn:microsoft.com/office/officeart/2005/8/layout/orgChart1"/>
    <dgm:cxn modelId="{F52DE596-D62E-4F9E-8AE0-ECC869CE9616}" type="presParOf" srcId="{F521D18E-D974-435F-917D-DE66B2E42D11}" destId="{6349604D-4334-480F-9A62-758CE82DF8D4}" srcOrd="0" destOrd="0" presId="urn:microsoft.com/office/officeart/2005/8/layout/orgChart1"/>
    <dgm:cxn modelId="{5C3F062B-A651-4EF7-9FE4-4E68AA11D96D}" type="presParOf" srcId="{F521D18E-D974-435F-917D-DE66B2E42D11}" destId="{35DE3420-483B-4A20-A468-7EB3D0CCBD52}" srcOrd="1" destOrd="0" presId="urn:microsoft.com/office/officeart/2005/8/layout/orgChart1"/>
    <dgm:cxn modelId="{0E2228F4-F91A-463C-AF0B-9ABD4418CB9F}" type="presParOf" srcId="{5BBD287A-950A-4A07-98D0-D3370E37AEF3}" destId="{288D9CEA-CF30-4F2A-B9F9-AFE0650052BB}" srcOrd="1" destOrd="0" presId="urn:microsoft.com/office/officeart/2005/8/layout/orgChart1"/>
    <dgm:cxn modelId="{67185D52-31B6-415F-9972-5A3C6A8A920C}" type="presParOf" srcId="{5BBD287A-950A-4A07-98D0-D3370E37AEF3}" destId="{7F9E37CD-7FB5-4EFD-B2F3-614413B29865}" srcOrd="2" destOrd="0" presId="urn:microsoft.com/office/officeart/2005/8/layout/orgChart1"/>
    <dgm:cxn modelId="{E0FCC630-42F7-4C07-9959-1FE9A33819CB}" type="presParOf" srcId="{6934C01E-6760-4F60-9C8A-EDEC4C1B2569}" destId="{648A0773-4EFF-41C8-ACE2-CF99C37E8303}" srcOrd="3" destOrd="0" presId="urn:microsoft.com/office/officeart/2005/8/layout/orgChart1"/>
    <dgm:cxn modelId="{225FF3FD-F41A-437B-B933-AFB5EDD4B20A}" type="presParOf" srcId="{648A0773-4EFF-41C8-ACE2-CF99C37E8303}" destId="{51C90AFB-D476-4E9F-8ECD-76FA38436F66}" srcOrd="0" destOrd="0" presId="urn:microsoft.com/office/officeart/2005/8/layout/orgChart1"/>
    <dgm:cxn modelId="{9A428D7F-9D0F-4AFF-BE85-B87D248C0B1B}" type="presParOf" srcId="{51C90AFB-D476-4E9F-8ECD-76FA38436F66}" destId="{CA58C64E-DE5E-4BAE-AC73-EF7ED928507A}" srcOrd="0" destOrd="0" presId="urn:microsoft.com/office/officeart/2005/8/layout/orgChart1"/>
    <dgm:cxn modelId="{8E47346C-79DC-44F2-8F0F-0A8EDA720C76}" type="presParOf" srcId="{51C90AFB-D476-4E9F-8ECD-76FA38436F66}" destId="{C2E3954E-5EE9-4A8F-AE07-7488E08592BB}" srcOrd="1" destOrd="0" presId="urn:microsoft.com/office/officeart/2005/8/layout/orgChart1"/>
    <dgm:cxn modelId="{E6C11482-0227-4B18-A940-6D3CE4C8FD1F}" type="presParOf" srcId="{648A0773-4EFF-41C8-ACE2-CF99C37E8303}" destId="{6E649545-2080-4FD7-B89B-7739C8061810}" srcOrd="1" destOrd="0" presId="urn:microsoft.com/office/officeart/2005/8/layout/orgChart1"/>
    <dgm:cxn modelId="{899CB9FE-F757-40C4-B419-37F693CC1944}" type="presParOf" srcId="{648A0773-4EFF-41C8-ACE2-CF99C37E8303}" destId="{424D021B-1981-45B9-88CC-EF026927D53B}" srcOrd="2" destOrd="0" presId="urn:microsoft.com/office/officeart/2005/8/layout/orgChart1"/>
    <dgm:cxn modelId="{369680DB-B126-437C-9817-442459729586}" type="presParOf" srcId="{6934C01E-6760-4F60-9C8A-EDEC4C1B2569}" destId="{F90C01C0-9883-41E9-970C-6CA63C83D328}" srcOrd="4" destOrd="0" presId="urn:microsoft.com/office/officeart/2005/8/layout/orgChart1"/>
    <dgm:cxn modelId="{3F266DFB-BF3A-418D-920E-181FF6E71A98}" type="presParOf" srcId="{F90C01C0-9883-41E9-970C-6CA63C83D328}" destId="{92C279CA-1815-4555-914D-9BB8A2FF1E45}" srcOrd="0" destOrd="0" presId="urn:microsoft.com/office/officeart/2005/8/layout/orgChart1"/>
    <dgm:cxn modelId="{E7DA76AB-C955-481C-95EC-2484BE1E0D34}" type="presParOf" srcId="{92C279CA-1815-4555-914D-9BB8A2FF1E45}" destId="{AC302EC7-8C22-4421-BAEE-2794A2F74D84}" srcOrd="0" destOrd="0" presId="urn:microsoft.com/office/officeart/2005/8/layout/orgChart1"/>
    <dgm:cxn modelId="{3CB2D4E0-4D19-449E-9836-B2413EFC0284}" type="presParOf" srcId="{92C279CA-1815-4555-914D-9BB8A2FF1E45}" destId="{86449A16-FE1D-476E-9450-8AA64645CF10}" srcOrd="1" destOrd="0" presId="urn:microsoft.com/office/officeart/2005/8/layout/orgChart1"/>
    <dgm:cxn modelId="{B794F629-4364-4234-86CF-D180A0947C4E}" type="presParOf" srcId="{F90C01C0-9883-41E9-970C-6CA63C83D328}" destId="{CF092A60-F92F-421C-94A8-4B4A7E343105}" srcOrd="1" destOrd="0" presId="urn:microsoft.com/office/officeart/2005/8/layout/orgChart1"/>
    <dgm:cxn modelId="{3277FCF6-4998-4225-B5C9-F372567B61A9}" type="presParOf" srcId="{F90C01C0-9883-41E9-970C-6CA63C83D328}" destId="{05D2CF7D-F597-4064-BFFA-8BCCDC6B01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CAA197-B4DE-4813-BC53-62C653E91DCE}"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IN"/>
        </a:p>
      </dgm:t>
    </dgm:pt>
    <dgm:pt modelId="{E11945C7-8C8A-4DAD-95AB-BA14253C40A6}">
      <dgm:prSet/>
      <dgm:spPr/>
      <dgm:t>
        <a:bodyPr/>
        <a:lstStyle/>
        <a:p>
          <a:r>
            <a:rPr lang="en-IN" dirty="0"/>
            <a:t>By the end we will be targeting 3 major car parking lots in Delhi, where we are expecting to serve 20 cars per day from each parking lot.</a:t>
          </a:r>
        </a:p>
      </dgm:t>
    </dgm:pt>
    <dgm:pt modelId="{C7022021-52D6-46FF-9759-D353A750F977}" type="parTrans" cxnId="{6E04AF1E-6CF1-4B70-BC59-55C1EFFC5F30}">
      <dgm:prSet/>
      <dgm:spPr/>
      <dgm:t>
        <a:bodyPr/>
        <a:lstStyle/>
        <a:p>
          <a:endParaRPr lang="en-IN"/>
        </a:p>
      </dgm:t>
    </dgm:pt>
    <dgm:pt modelId="{F3D6CBE0-556D-40FB-BC3D-D5945E5DB7B2}" type="sibTrans" cxnId="{6E04AF1E-6CF1-4B70-BC59-55C1EFFC5F30}">
      <dgm:prSet/>
      <dgm:spPr/>
      <dgm:t>
        <a:bodyPr/>
        <a:lstStyle/>
        <a:p>
          <a:endParaRPr lang="en-IN"/>
        </a:p>
      </dgm:t>
    </dgm:pt>
    <dgm:pt modelId="{447DC6F1-3409-4F87-9EBB-793CDF20254F}">
      <dgm:prSet/>
      <dgm:spPr/>
      <dgm:t>
        <a:bodyPr/>
        <a:lstStyle/>
        <a:p>
          <a:r>
            <a:rPr lang="en-IN" dirty="0"/>
            <a:t>This will give us access to 5000 cars on daily basis where we can promote car service business.</a:t>
          </a:r>
        </a:p>
      </dgm:t>
    </dgm:pt>
    <dgm:pt modelId="{9A27370B-7B41-445D-AC3F-DC8D8FD493A9}" type="parTrans" cxnId="{30FB8466-352C-4025-8461-0B7ABA3FB229}">
      <dgm:prSet/>
      <dgm:spPr/>
      <dgm:t>
        <a:bodyPr/>
        <a:lstStyle/>
        <a:p>
          <a:endParaRPr lang="en-IN"/>
        </a:p>
      </dgm:t>
    </dgm:pt>
    <dgm:pt modelId="{E6B791B8-5627-4A9A-A909-89F9303B28C6}" type="sibTrans" cxnId="{30FB8466-352C-4025-8461-0B7ABA3FB229}">
      <dgm:prSet/>
      <dgm:spPr/>
      <dgm:t>
        <a:bodyPr/>
        <a:lstStyle/>
        <a:p>
          <a:endParaRPr lang="en-IN"/>
        </a:p>
      </dgm:t>
    </dgm:pt>
    <dgm:pt modelId="{C875FA38-8D4C-4553-BCB3-4A387C74E6F4}">
      <dgm:prSet/>
      <dgm:spPr/>
      <dgm:t>
        <a:bodyPr/>
        <a:lstStyle/>
        <a:p>
          <a:r>
            <a:rPr lang="en-IN" dirty="0"/>
            <a:t>The number of workshop signed will increase to 50 as we would cover more car brands and locations in Delhi.</a:t>
          </a:r>
        </a:p>
      </dgm:t>
    </dgm:pt>
    <dgm:pt modelId="{32D4CB9D-B477-45A4-81C5-D0EF9A092097}" type="parTrans" cxnId="{69E3D631-656B-489F-889E-B98A9B8013E3}">
      <dgm:prSet/>
      <dgm:spPr/>
      <dgm:t>
        <a:bodyPr/>
        <a:lstStyle/>
        <a:p>
          <a:endParaRPr lang="en-IN"/>
        </a:p>
      </dgm:t>
    </dgm:pt>
    <dgm:pt modelId="{6C4B0B95-0B33-4FDC-8315-73934591A84A}" type="sibTrans" cxnId="{69E3D631-656B-489F-889E-B98A9B8013E3}">
      <dgm:prSet/>
      <dgm:spPr/>
      <dgm:t>
        <a:bodyPr/>
        <a:lstStyle/>
        <a:p>
          <a:endParaRPr lang="en-IN"/>
        </a:p>
      </dgm:t>
    </dgm:pt>
    <dgm:pt modelId="{9B27CD85-AD18-41E9-86D8-8F98F3BE9D67}" type="pres">
      <dgm:prSet presAssocID="{BFCAA197-B4DE-4813-BC53-62C653E91DCE}" presName="rootnode" presStyleCnt="0">
        <dgm:presLayoutVars>
          <dgm:chMax/>
          <dgm:chPref/>
          <dgm:dir/>
          <dgm:animLvl val="lvl"/>
        </dgm:presLayoutVars>
      </dgm:prSet>
      <dgm:spPr/>
      <dgm:t>
        <a:bodyPr/>
        <a:lstStyle/>
        <a:p>
          <a:endParaRPr lang="en-IN"/>
        </a:p>
      </dgm:t>
    </dgm:pt>
    <dgm:pt modelId="{F2B196E9-B700-4A42-8DCD-DEE444FF2807}" type="pres">
      <dgm:prSet presAssocID="{E11945C7-8C8A-4DAD-95AB-BA14253C40A6}" presName="composite" presStyleCnt="0"/>
      <dgm:spPr/>
    </dgm:pt>
    <dgm:pt modelId="{B9941D82-F61B-4CA4-AB61-0D5FA30561D1}" type="pres">
      <dgm:prSet presAssocID="{E11945C7-8C8A-4DAD-95AB-BA14253C40A6}" presName="LShape" presStyleLbl="alignNode1" presStyleIdx="0" presStyleCnt="5"/>
      <dgm:spPr/>
    </dgm:pt>
    <dgm:pt modelId="{DB74082B-915A-4D0D-8FB3-852A4971BC42}" type="pres">
      <dgm:prSet presAssocID="{E11945C7-8C8A-4DAD-95AB-BA14253C40A6}" presName="ParentText" presStyleLbl="revTx" presStyleIdx="0" presStyleCnt="3">
        <dgm:presLayoutVars>
          <dgm:chMax val="0"/>
          <dgm:chPref val="0"/>
          <dgm:bulletEnabled val="1"/>
        </dgm:presLayoutVars>
      </dgm:prSet>
      <dgm:spPr/>
      <dgm:t>
        <a:bodyPr/>
        <a:lstStyle/>
        <a:p>
          <a:endParaRPr lang="en-IN"/>
        </a:p>
      </dgm:t>
    </dgm:pt>
    <dgm:pt modelId="{0C9083CF-EF47-4C15-A09B-332B833836D8}" type="pres">
      <dgm:prSet presAssocID="{E11945C7-8C8A-4DAD-95AB-BA14253C40A6}" presName="Triangle" presStyleLbl="alignNode1" presStyleIdx="1" presStyleCnt="5"/>
      <dgm:spPr/>
    </dgm:pt>
    <dgm:pt modelId="{245B6DF1-CD2F-407B-B853-9D17A6E143C4}" type="pres">
      <dgm:prSet presAssocID="{F3D6CBE0-556D-40FB-BC3D-D5945E5DB7B2}" presName="sibTrans" presStyleCnt="0"/>
      <dgm:spPr/>
    </dgm:pt>
    <dgm:pt modelId="{FAF56CCA-753C-4C16-BA04-B04EF5CF6050}" type="pres">
      <dgm:prSet presAssocID="{F3D6CBE0-556D-40FB-BC3D-D5945E5DB7B2}" presName="space" presStyleCnt="0"/>
      <dgm:spPr/>
    </dgm:pt>
    <dgm:pt modelId="{522BFC0E-DBEB-4F7B-B9CB-3B05DAFC8C9D}" type="pres">
      <dgm:prSet presAssocID="{447DC6F1-3409-4F87-9EBB-793CDF20254F}" presName="composite" presStyleCnt="0"/>
      <dgm:spPr/>
    </dgm:pt>
    <dgm:pt modelId="{8D5266C8-DC73-4D2B-8C7C-31BDA68B0F5A}" type="pres">
      <dgm:prSet presAssocID="{447DC6F1-3409-4F87-9EBB-793CDF20254F}" presName="LShape" presStyleLbl="alignNode1" presStyleIdx="2" presStyleCnt="5"/>
      <dgm:spPr/>
    </dgm:pt>
    <dgm:pt modelId="{EAE73B5C-C2D3-4F64-9CBE-AE2934C43E81}" type="pres">
      <dgm:prSet presAssocID="{447DC6F1-3409-4F87-9EBB-793CDF20254F}" presName="ParentText" presStyleLbl="revTx" presStyleIdx="1" presStyleCnt="3">
        <dgm:presLayoutVars>
          <dgm:chMax val="0"/>
          <dgm:chPref val="0"/>
          <dgm:bulletEnabled val="1"/>
        </dgm:presLayoutVars>
      </dgm:prSet>
      <dgm:spPr/>
      <dgm:t>
        <a:bodyPr/>
        <a:lstStyle/>
        <a:p>
          <a:endParaRPr lang="en-IN"/>
        </a:p>
      </dgm:t>
    </dgm:pt>
    <dgm:pt modelId="{5B0D3D26-09BE-459E-A711-14CB651110FA}" type="pres">
      <dgm:prSet presAssocID="{447DC6F1-3409-4F87-9EBB-793CDF20254F}" presName="Triangle" presStyleLbl="alignNode1" presStyleIdx="3" presStyleCnt="5"/>
      <dgm:spPr/>
    </dgm:pt>
    <dgm:pt modelId="{B38844C3-B3CE-4F1A-91BA-E401BB53DD0D}" type="pres">
      <dgm:prSet presAssocID="{E6B791B8-5627-4A9A-A909-89F9303B28C6}" presName="sibTrans" presStyleCnt="0"/>
      <dgm:spPr/>
    </dgm:pt>
    <dgm:pt modelId="{D005B503-4EBD-405C-B192-8B599B838F36}" type="pres">
      <dgm:prSet presAssocID="{E6B791B8-5627-4A9A-A909-89F9303B28C6}" presName="space" presStyleCnt="0"/>
      <dgm:spPr/>
    </dgm:pt>
    <dgm:pt modelId="{95BFD503-0B87-47FB-94F6-DA670F90442F}" type="pres">
      <dgm:prSet presAssocID="{C875FA38-8D4C-4553-BCB3-4A387C74E6F4}" presName="composite" presStyleCnt="0"/>
      <dgm:spPr/>
    </dgm:pt>
    <dgm:pt modelId="{3E02ED23-A269-47F8-9B3D-1417E95C1ECE}" type="pres">
      <dgm:prSet presAssocID="{C875FA38-8D4C-4553-BCB3-4A387C74E6F4}" presName="LShape" presStyleLbl="alignNode1" presStyleIdx="4" presStyleCnt="5"/>
      <dgm:spPr/>
    </dgm:pt>
    <dgm:pt modelId="{0A267635-3FE6-4B4D-A6E3-9F6B6BE48339}" type="pres">
      <dgm:prSet presAssocID="{C875FA38-8D4C-4553-BCB3-4A387C74E6F4}" presName="ParentText" presStyleLbl="revTx" presStyleIdx="2" presStyleCnt="3">
        <dgm:presLayoutVars>
          <dgm:chMax val="0"/>
          <dgm:chPref val="0"/>
          <dgm:bulletEnabled val="1"/>
        </dgm:presLayoutVars>
      </dgm:prSet>
      <dgm:spPr/>
      <dgm:t>
        <a:bodyPr/>
        <a:lstStyle/>
        <a:p>
          <a:endParaRPr lang="en-IN"/>
        </a:p>
      </dgm:t>
    </dgm:pt>
  </dgm:ptLst>
  <dgm:cxnLst>
    <dgm:cxn modelId="{A77DDD08-C25E-4E8A-9E7D-CE57F0A04377}" type="presOf" srcId="{E11945C7-8C8A-4DAD-95AB-BA14253C40A6}" destId="{DB74082B-915A-4D0D-8FB3-852A4971BC42}" srcOrd="0" destOrd="0" presId="urn:microsoft.com/office/officeart/2009/3/layout/StepUpProcess"/>
    <dgm:cxn modelId="{6E04AF1E-6CF1-4B70-BC59-55C1EFFC5F30}" srcId="{BFCAA197-B4DE-4813-BC53-62C653E91DCE}" destId="{E11945C7-8C8A-4DAD-95AB-BA14253C40A6}" srcOrd="0" destOrd="0" parTransId="{C7022021-52D6-46FF-9759-D353A750F977}" sibTransId="{F3D6CBE0-556D-40FB-BC3D-D5945E5DB7B2}"/>
    <dgm:cxn modelId="{6D42CA32-966A-47AB-893B-EF1E839E1B09}" type="presOf" srcId="{C875FA38-8D4C-4553-BCB3-4A387C74E6F4}" destId="{0A267635-3FE6-4B4D-A6E3-9F6B6BE48339}" srcOrd="0" destOrd="0" presId="urn:microsoft.com/office/officeart/2009/3/layout/StepUpProcess"/>
    <dgm:cxn modelId="{30FB8466-352C-4025-8461-0B7ABA3FB229}" srcId="{BFCAA197-B4DE-4813-BC53-62C653E91DCE}" destId="{447DC6F1-3409-4F87-9EBB-793CDF20254F}" srcOrd="1" destOrd="0" parTransId="{9A27370B-7B41-445D-AC3F-DC8D8FD493A9}" sibTransId="{E6B791B8-5627-4A9A-A909-89F9303B28C6}"/>
    <dgm:cxn modelId="{0D25DCAB-2E8C-4683-BFF6-8A76AA976BC1}" type="presOf" srcId="{447DC6F1-3409-4F87-9EBB-793CDF20254F}" destId="{EAE73B5C-C2D3-4F64-9CBE-AE2934C43E81}" srcOrd="0" destOrd="0" presId="urn:microsoft.com/office/officeart/2009/3/layout/StepUpProcess"/>
    <dgm:cxn modelId="{69E3D631-656B-489F-889E-B98A9B8013E3}" srcId="{BFCAA197-B4DE-4813-BC53-62C653E91DCE}" destId="{C875FA38-8D4C-4553-BCB3-4A387C74E6F4}" srcOrd="2" destOrd="0" parTransId="{32D4CB9D-B477-45A4-81C5-D0EF9A092097}" sibTransId="{6C4B0B95-0B33-4FDC-8315-73934591A84A}"/>
    <dgm:cxn modelId="{6905C586-6A47-43E3-924F-F2FAE448BAF0}" type="presOf" srcId="{BFCAA197-B4DE-4813-BC53-62C653E91DCE}" destId="{9B27CD85-AD18-41E9-86D8-8F98F3BE9D67}" srcOrd="0" destOrd="0" presId="urn:microsoft.com/office/officeart/2009/3/layout/StepUpProcess"/>
    <dgm:cxn modelId="{7050D366-EF53-4E92-88B5-850A780D290E}" type="presParOf" srcId="{9B27CD85-AD18-41E9-86D8-8F98F3BE9D67}" destId="{F2B196E9-B700-4A42-8DCD-DEE444FF2807}" srcOrd="0" destOrd="0" presId="urn:microsoft.com/office/officeart/2009/3/layout/StepUpProcess"/>
    <dgm:cxn modelId="{F2DFD0AC-2375-4ACD-8A9D-AEFEAA03C1EE}" type="presParOf" srcId="{F2B196E9-B700-4A42-8DCD-DEE444FF2807}" destId="{B9941D82-F61B-4CA4-AB61-0D5FA30561D1}" srcOrd="0" destOrd="0" presId="urn:microsoft.com/office/officeart/2009/3/layout/StepUpProcess"/>
    <dgm:cxn modelId="{35D6C12E-357B-4CF4-B7FD-07AF5674ACE5}" type="presParOf" srcId="{F2B196E9-B700-4A42-8DCD-DEE444FF2807}" destId="{DB74082B-915A-4D0D-8FB3-852A4971BC42}" srcOrd="1" destOrd="0" presId="urn:microsoft.com/office/officeart/2009/3/layout/StepUpProcess"/>
    <dgm:cxn modelId="{34A599A9-5052-4106-8CA7-C500F14C2FE3}" type="presParOf" srcId="{F2B196E9-B700-4A42-8DCD-DEE444FF2807}" destId="{0C9083CF-EF47-4C15-A09B-332B833836D8}" srcOrd="2" destOrd="0" presId="urn:microsoft.com/office/officeart/2009/3/layout/StepUpProcess"/>
    <dgm:cxn modelId="{D5967C3A-C9D8-49D8-9211-70CA32E7BA17}" type="presParOf" srcId="{9B27CD85-AD18-41E9-86D8-8F98F3BE9D67}" destId="{245B6DF1-CD2F-407B-B853-9D17A6E143C4}" srcOrd="1" destOrd="0" presId="urn:microsoft.com/office/officeart/2009/3/layout/StepUpProcess"/>
    <dgm:cxn modelId="{08B3BD30-B699-4CA1-9F95-3F17364CB912}" type="presParOf" srcId="{245B6DF1-CD2F-407B-B853-9D17A6E143C4}" destId="{FAF56CCA-753C-4C16-BA04-B04EF5CF6050}" srcOrd="0" destOrd="0" presId="urn:microsoft.com/office/officeart/2009/3/layout/StepUpProcess"/>
    <dgm:cxn modelId="{30A7052D-C287-4340-8329-FF795D4A270F}" type="presParOf" srcId="{9B27CD85-AD18-41E9-86D8-8F98F3BE9D67}" destId="{522BFC0E-DBEB-4F7B-B9CB-3B05DAFC8C9D}" srcOrd="2" destOrd="0" presId="urn:microsoft.com/office/officeart/2009/3/layout/StepUpProcess"/>
    <dgm:cxn modelId="{DE4F986F-38C8-4380-882D-40EC8B2B310B}" type="presParOf" srcId="{522BFC0E-DBEB-4F7B-B9CB-3B05DAFC8C9D}" destId="{8D5266C8-DC73-4D2B-8C7C-31BDA68B0F5A}" srcOrd="0" destOrd="0" presId="urn:microsoft.com/office/officeart/2009/3/layout/StepUpProcess"/>
    <dgm:cxn modelId="{53918F3C-3C77-4521-BDA8-89B00E84642E}" type="presParOf" srcId="{522BFC0E-DBEB-4F7B-B9CB-3B05DAFC8C9D}" destId="{EAE73B5C-C2D3-4F64-9CBE-AE2934C43E81}" srcOrd="1" destOrd="0" presId="urn:microsoft.com/office/officeart/2009/3/layout/StepUpProcess"/>
    <dgm:cxn modelId="{98947364-2033-459D-95E3-4ABC1ECAC3AA}" type="presParOf" srcId="{522BFC0E-DBEB-4F7B-B9CB-3B05DAFC8C9D}" destId="{5B0D3D26-09BE-459E-A711-14CB651110FA}" srcOrd="2" destOrd="0" presId="urn:microsoft.com/office/officeart/2009/3/layout/StepUpProcess"/>
    <dgm:cxn modelId="{7E371300-1109-49ED-8610-18C321993A07}" type="presParOf" srcId="{9B27CD85-AD18-41E9-86D8-8F98F3BE9D67}" destId="{B38844C3-B3CE-4F1A-91BA-E401BB53DD0D}" srcOrd="3" destOrd="0" presId="urn:microsoft.com/office/officeart/2009/3/layout/StepUpProcess"/>
    <dgm:cxn modelId="{D14AF8D6-1216-46B8-A01B-81AB41A0C098}" type="presParOf" srcId="{B38844C3-B3CE-4F1A-91BA-E401BB53DD0D}" destId="{D005B503-4EBD-405C-B192-8B599B838F36}" srcOrd="0" destOrd="0" presId="urn:microsoft.com/office/officeart/2009/3/layout/StepUpProcess"/>
    <dgm:cxn modelId="{DD839AAB-9071-431A-AA1B-2A13FAB378D2}" type="presParOf" srcId="{9B27CD85-AD18-41E9-86D8-8F98F3BE9D67}" destId="{95BFD503-0B87-47FB-94F6-DA670F90442F}" srcOrd="4" destOrd="0" presId="urn:microsoft.com/office/officeart/2009/3/layout/StepUpProcess"/>
    <dgm:cxn modelId="{8AB3BDF3-4C9E-4F32-9185-42A3659898BE}" type="presParOf" srcId="{95BFD503-0B87-47FB-94F6-DA670F90442F}" destId="{3E02ED23-A269-47F8-9B3D-1417E95C1ECE}" srcOrd="0" destOrd="0" presId="urn:microsoft.com/office/officeart/2009/3/layout/StepUpProcess"/>
    <dgm:cxn modelId="{F645D841-8B9D-4683-9A9E-842949215ABF}" type="presParOf" srcId="{95BFD503-0B87-47FB-94F6-DA670F90442F}" destId="{0A267635-3FE6-4B4D-A6E3-9F6B6BE48339}"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5F78CF-5D3D-495A-A952-24259EE99151}"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IN"/>
        </a:p>
      </dgm:t>
    </dgm:pt>
    <dgm:pt modelId="{0BA80FDA-8FC0-4A03-A696-4C6F84035A0B}">
      <dgm:prSet phldrT="[Text]"/>
      <dgm:spPr/>
      <dgm:t>
        <a:bodyPr/>
        <a:lstStyle/>
        <a:p>
          <a:r>
            <a:rPr lang="en-US" dirty="0"/>
            <a:t>Online service</a:t>
          </a:r>
          <a:endParaRPr lang="en-IN" dirty="0"/>
        </a:p>
      </dgm:t>
    </dgm:pt>
    <dgm:pt modelId="{AB8BBCF3-CE74-46F0-975B-A3DB5E490E95}" type="parTrans" cxnId="{CA2BB19E-A330-4627-8AB1-E623A8B3ECAF}">
      <dgm:prSet/>
      <dgm:spPr/>
      <dgm:t>
        <a:bodyPr/>
        <a:lstStyle/>
        <a:p>
          <a:endParaRPr lang="en-IN"/>
        </a:p>
      </dgm:t>
    </dgm:pt>
    <dgm:pt modelId="{8166F77A-1E9B-42B7-B104-D2DCF360E3B2}" type="sibTrans" cxnId="{CA2BB19E-A330-4627-8AB1-E623A8B3ECAF}">
      <dgm:prSet/>
      <dgm:spPr/>
      <dgm:t>
        <a:bodyPr/>
        <a:lstStyle/>
        <a:p>
          <a:endParaRPr lang="en-IN"/>
        </a:p>
      </dgm:t>
    </dgm:pt>
    <dgm:pt modelId="{D0986D59-4BF9-42E7-B242-3690E3695E0F}">
      <dgm:prSet phldrT="[Text]"/>
      <dgm:spPr/>
      <dgm:t>
        <a:bodyPr/>
        <a:lstStyle/>
        <a:p>
          <a:r>
            <a:rPr lang="en-US" dirty="0"/>
            <a:t>Repair on site</a:t>
          </a:r>
          <a:endParaRPr lang="en-IN" dirty="0"/>
        </a:p>
      </dgm:t>
    </dgm:pt>
    <dgm:pt modelId="{EA8F1970-FDBF-46EB-B208-CD8E6BE93BFB}" type="parTrans" cxnId="{4703BDF1-49C8-4AAB-806A-9943DDBAB19C}">
      <dgm:prSet/>
      <dgm:spPr/>
      <dgm:t>
        <a:bodyPr/>
        <a:lstStyle/>
        <a:p>
          <a:endParaRPr lang="en-IN"/>
        </a:p>
      </dgm:t>
    </dgm:pt>
    <dgm:pt modelId="{A74861AA-B2F2-46DA-86B2-C4F6711BE1A6}" type="sibTrans" cxnId="{4703BDF1-49C8-4AAB-806A-9943DDBAB19C}">
      <dgm:prSet/>
      <dgm:spPr/>
      <dgm:t>
        <a:bodyPr/>
        <a:lstStyle/>
        <a:p>
          <a:endParaRPr lang="en-IN"/>
        </a:p>
      </dgm:t>
    </dgm:pt>
    <dgm:pt modelId="{EE838C7C-9444-4BD3-8E67-C51B30B4DE6C}">
      <dgm:prSet phldrT="[Text]"/>
      <dgm:spPr/>
      <dgm:t>
        <a:bodyPr/>
        <a:lstStyle/>
        <a:p>
          <a:r>
            <a:rPr lang="en-US" dirty="0"/>
            <a:t>Car for Car</a:t>
          </a:r>
          <a:endParaRPr lang="en-IN" dirty="0"/>
        </a:p>
      </dgm:t>
    </dgm:pt>
    <dgm:pt modelId="{966695B1-592B-4BC7-A2EE-B6DDB82C0247}" type="parTrans" cxnId="{D36D514F-0243-4E00-9F63-80B76FA47EEB}">
      <dgm:prSet/>
      <dgm:spPr/>
      <dgm:t>
        <a:bodyPr/>
        <a:lstStyle/>
        <a:p>
          <a:endParaRPr lang="en-IN"/>
        </a:p>
      </dgm:t>
    </dgm:pt>
    <dgm:pt modelId="{D75DE5A6-CCC6-42E7-8E10-B9C34949B516}" type="sibTrans" cxnId="{D36D514F-0243-4E00-9F63-80B76FA47EEB}">
      <dgm:prSet/>
      <dgm:spPr/>
      <dgm:t>
        <a:bodyPr/>
        <a:lstStyle/>
        <a:p>
          <a:endParaRPr lang="en-IN"/>
        </a:p>
      </dgm:t>
    </dgm:pt>
    <dgm:pt modelId="{1C20A363-E56F-434B-B93F-63931938A7B5}" type="pres">
      <dgm:prSet presAssocID="{D85F78CF-5D3D-495A-A952-24259EE99151}" presName="Name0" presStyleCnt="0">
        <dgm:presLayoutVars>
          <dgm:chMax val="11"/>
          <dgm:chPref val="11"/>
          <dgm:dir/>
          <dgm:resizeHandles/>
        </dgm:presLayoutVars>
      </dgm:prSet>
      <dgm:spPr/>
      <dgm:t>
        <a:bodyPr/>
        <a:lstStyle/>
        <a:p>
          <a:endParaRPr lang="en-IN"/>
        </a:p>
      </dgm:t>
    </dgm:pt>
    <dgm:pt modelId="{5698FF71-ACA5-41F3-8C9B-052D75ACDC52}" type="pres">
      <dgm:prSet presAssocID="{EE838C7C-9444-4BD3-8E67-C51B30B4DE6C}" presName="Accent3" presStyleCnt="0"/>
      <dgm:spPr/>
    </dgm:pt>
    <dgm:pt modelId="{6756B1F9-78B0-48CD-AF3C-AF70877B1072}" type="pres">
      <dgm:prSet presAssocID="{EE838C7C-9444-4BD3-8E67-C51B30B4DE6C}" presName="Accent" presStyleLbl="node1" presStyleIdx="0" presStyleCnt="3"/>
      <dgm:spPr/>
    </dgm:pt>
    <dgm:pt modelId="{431CFEEA-9657-41F7-8686-9D9EC142A4FD}" type="pres">
      <dgm:prSet presAssocID="{EE838C7C-9444-4BD3-8E67-C51B30B4DE6C}" presName="ParentBackground3" presStyleCnt="0"/>
      <dgm:spPr/>
    </dgm:pt>
    <dgm:pt modelId="{3202B201-C769-43C6-ACFF-027FDFE1B9BB}" type="pres">
      <dgm:prSet presAssocID="{EE838C7C-9444-4BD3-8E67-C51B30B4DE6C}" presName="ParentBackground" presStyleLbl="fgAcc1" presStyleIdx="0" presStyleCnt="3"/>
      <dgm:spPr/>
      <dgm:t>
        <a:bodyPr/>
        <a:lstStyle/>
        <a:p>
          <a:endParaRPr lang="en-IN"/>
        </a:p>
      </dgm:t>
    </dgm:pt>
    <dgm:pt modelId="{C1EE1643-1488-4ACD-BDD5-B1B3DF511A93}" type="pres">
      <dgm:prSet presAssocID="{EE838C7C-9444-4BD3-8E67-C51B30B4DE6C}" presName="Parent3" presStyleLbl="revTx" presStyleIdx="0" presStyleCnt="0">
        <dgm:presLayoutVars>
          <dgm:chMax val="1"/>
          <dgm:chPref val="1"/>
          <dgm:bulletEnabled val="1"/>
        </dgm:presLayoutVars>
      </dgm:prSet>
      <dgm:spPr/>
      <dgm:t>
        <a:bodyPr/>
        <a:lstStyle/>
        <a:p>
          <a:endParaRPr lang="en-IN"/>
        </a:p>
      </dgm:t>
    </dgm:pt>
    <dgm:pt modelId="{03FD2F04-B8A7-4039-97F8-E6948A4E3282}" type="pres">
      <dgm:prSet presAssocID="{D0986D59-4BF9-42E7-B242-3690E3695E0F}" presName="Accent2" presStyleCnt="0"/>
      <dgm:spPr/>
    </dgm:pt>
    <dgm:pt modelId="{BBA43494-FC4E-47FF-933D-4AF3E388DD85}" type="pres">
      <dgm:prSet presAssocID="{D0986D59-4BF9-42E7-B242-3690E3695E0F}" presName="Accent" presStyleLbl="node1" presStyleIdx="1" presStyleCnt="3"/>
      <dgm:spPr/>
    </dgm:pt>
    <dgm:pt modelId="{F7591B88-1671-47EC-ADF9-51973D563FD2}" type="pres">
      <dgm:prSet presAssocID="{D0986D59-4BF9-42E7-B242-3690E3695E0F}" presName="ParentBackground2" presStyleCnt="0"/>
      <dgm:spPr/>
    </dgm:pt>
    <dgm:pt modelId="{F9E038B0-C45B-40D1-B07B-DB0731277C29}" type="pres">
      <dgm:prSet presAssocID="{D0986D59-4BF9-42E7-B242-3690E3695E0F}" presName="ParentBackground" presStyleLbl="fgAcc1" presStyleIdx="1" presStyleCnt="3"/>
      <dgm:spPr/>
      <dgm:t>
        <a:bodyPr/>
        <a:lstStyle/>
        <a:p>
          <a:endParaRPr lang="en-IN"/>
        </a:p>
      </dgm:t>
    </dgm:pt>
    <dgm:pt modelId="{48F9E4D2-CE2D-48CC-A693-B963163BF6A1}" type="pres">
      <dgm:prSet presAssocID="{D0986D59-4BF9-42E7-B242-3690E3695E0F}" presName="Parent2" presStyleLbl="revTx" presStyleIdx="0" presStyleCnt="0">
        <dgm:presLayoutVars>
          <dgm:chMax val="1"/>
          <dgm:chPref val="1"/>
          <dgm:bulletEnabled val="1"/>
        </dgm:presLayoutVars>
      </dgm:prSet>
      <dgm:spPr/>
      <dgm:t>
        <a:bodyPr/>
        <a:lstStyle/>
        <a:p>
          <a:endParaRPr lang="en-IN"/>
        </a:p>
      </dgm:t>
    </dgm:pt>
    <dgm:pt modelId="{8A30B73A-1B13-49B9-A453-C96A96C604AE}" type="pres">
      <dgm:prSet presAssocID="{0BA80FDA-8FC0-4A03-A696-4C6F84035A0B}" presName="Accent1" presStyleCnt="0"/>
      <dgm:spPr/>
    </dgm:pt>
    <dgm:pt modelId="{B4D163D7-34D3-4286-9247-213B0A6F651A}" type="pres">
      <dgm:prSet presAssocID="{0BA80FDA-8FC0-4A03-A696-4C6F84035A0B}" presName="Accent" presStyleLbl="node1" presStyleIdx="2" presStyleCnt="3"/>
      <dgm:spPr/>
    </dgm:pt>
    <dgm:pt modelId="{BE8CE50A-657A-45C3-AF91-7DE4BF5286AC}" type="pres">
      <dgm:prSet presAssocID="{0BA80FDA-8FC0-4A03-A696-4C6F84035A0B}" presName="ParentBackground1" presStyleCnt="0"/>
      <dgm:spPr/>
    </dgm:pt>
    <dgm:pt modelId="{5AE1FB16-F2CC-4A2D-95EC-99D27A436C76}" type="pres">
      <dgm:prSet presAssocID="{0BA80FDA-8FC0-4A03-A696-4C6F84035A0B}" presName="ParentBackground" presStyleLbl="fgAcc1" presStyleIdx="2" presStyleCnt="3"/>
      <dgm:spPr/>
      <dgm:t>
        <a:bodyPr/>
        <a:lstStyle/>
        <a:p>
          <a:endParaRPr lang="en-IN"/>
        </a:p>
      </dgm:t>
    </dgm:pt>
    <dgm:pt modelId="{C1703BF5-4BD2-484A-A590-54C89FBE3B91}" type="pres">
      <dgm:prSet presAssocID="{0BA80FDA-8FC0-4A03-A696-4C6F84035A0B}" presName="Parent1" presStyleLbl="revTx" presStyleIdx="0" presStyleCnt="0">
        <dgm:presLayoutVars>
          <dgm:chMax val="1"/>
          <dgm:chPref val="1"/>
          <dgm:bulletEnabled val="1"/>
        </dgm:presLayoutVars>
      </dgm:prSet>
      <dgm:spPr/>
      <dgm:t>
        <a:bodyPr/>
        <a:lstStyle/>
        <a:p>
          <a:endParaRPr lang="en-IN"/>
        </a:p>
      </dgm:t>
    </dgm:pt>
  </dgm:ptLst>
  <dgm:cxnLst>
    <dgm:cxn modelId="{5422D6ED-2DE8-425E-86DE-D7B16645999B}" type="presOf" srcId="{EE838C7C-9444-4BD3-8E67-C51B30B4DE6C}" destId="{C1EE1643-1488-4ACD-BDD5-B1B3DF511A93}" srcOrd="1" destOrd="0" presId="urn:microsoft.com/office/officeart/2011/layout/CircleProcess"/>
    <dgm:cxn modelId="{F414C9AD-A582-4836-9871-41EE55EADE66}" type="presOf" srcId="{D0986D59-4BF9-42E7-B242-3690E3695E0F}" destId="{48F9E4D2-CE2D-48CC-A693-B963163BF6A1}" srcOrd="1" destOrd="0" presId="urn:microsoft.com/office/officeart/2011/layout/CircleProcess"/>
    <dgm:cxn modelId="{EA05A27C-3E25-4FFF-8A10-A6D6121DF2D1}" type="presOf" srcId="{D0986D59-4BF9-42E7-B242-3690E3695E0F}" destId="{F9E038B0-C45B-40D1-B07B-DB0731277C29}" srcOrd="0" destOrd="0" presId="urn:microsoft.com/office/officeart/2011/layout/CircleProcess"/>
    <dgm:cxn modelId="{8C5F26B9-6209-4AF2-8EFA-2D555A516FF7}" type="presOf" srcId="{0BA80FDA-8FC0-4A03-A696-4C6F84035A0B}" destId="{C1703BF5-4BD2-484A-A590-54C89FBE3B91}" srcOrd="1" destOrd="0" presId="urn:microsoft.com/office/officeart/2011/layout/CircleProcess"/>
    <dgm:cxn modelId="{329D6B2F-C070-4DB0-8FB4-2BB51B0B71AE}" type="presOf" srcId="{D85F78CF-5D3D-495A-A952-24259EE99151}" destId="{1C20A363-E56F-434B-B93F-63931938A7B5}" srcOrd="0" destOrd="0" presId="urn:microsoft.com/office/officeart/2011/layout/CircleProcess"/>
    <dgm:cxn modelId="{97C0BBE6-919B-44B9-B92C-87B001092D74}" type="presOf" srcId="{EE838C7C-9444-4BD3-8E67-C51B30B4DE6C}" destId="{3202B201-C769-43C6-ACFF-027FDFE1B9BB}" srcOrd="0" destOrd="0" presId="urn:microsoft.com/office/officeart/2011/layout/CircleProcess"/>
    <dgm:cxn modelId="{E42A35C4-19DE-47F4-A895-D369DC42291C}" type="presOf" srcId="{0BA80FDA-8FC0-4A03-A696-4C6F84035A0B}" destId="{5AE1FB16-F2CC-4A2D-95EC-99D27A436C76}" srcOrd="0" destOrd="0" presId="urn:microsoft.com/office/officeart/2011/layout/CircleProcess"/>
    <dgm:cxn modelId="{CA2BB19E-A330-4627-8AB1-E623A8B3ECAF}" srcId="{D85F78CF-5D3D-495A-A952-24259EE99151}" destId="{0BA80FDA-8FC0-4A03-A696-4C6F84035A0B}" srcOrd="0" destOrd="0" parTransId="{AB8BBCF3-CE74-46F0-975B-A3DB5E490E95}" sibTransId="{8166F77A-1E9B-42B7-B104-D2DCF360E3B2}"/>
    <dgm:cxn modelId="{4703BDF1-49C8-4AAB-806A-9943DDBAB19C}" srcId="{D85F78CF-5D3D-495A-A952-24259EE99151}" destId="{D0986D59-4BF9-42E7-B242-3690E3695E0F}" srcOrd="1" destOrd="0" parTransId="{EA8F1970-FDBF-46EB-B208-CD8E6BE93BFB}" sibTransId="{A74861AA-B2F2-46DA-86B2-C4F6711BE1A6}"/>
    <dgm:cxn modelId="{D36D514F-0243-4E00-9F63-80B76FA47EEB}" srcId="{D85F78CF-5D3D-495A-A952-24259EE99151}" destId="{EE838C7C-9444-4BD3-8E67-C51B30B4DE6C}" srcOrd="2" destOrd="0" parTransId="{966695B1-592B-4BC7-A2EE-B6DDB82C0247}" sibTransId="{D75DE5A6-CCC6-42E7-8E10-B9C34949B516}"/>
    <dgm:cxn modelId="{7E6843D9-4FD4-4FF9-9E43-5403155B7206}" type="presParOf" srcId="{1C20A363-E56F-434B-B93F-63931938A7B5}" destId="{5698FF71-ACA5-41F3-8C9B-052D75ACDC52}" srcOrd="0" destOrd="0" presId="urn:microsoft.com/office/officeart/2011/layout/CircleProcess"/>
    <dgm:cxn modelId="{CAEEFF4D-48E9-41B2-BDE9-CFBD9999957C}" type="presParOf" srcId="{5698FF71-ACA5-41F3-8C9B-052D75ACDC52}" destId="{6756B1F9-78B0-48CD-AF3C-AF70877B1072}" srcOrd="0" destOrd="0" presId="urn:microsoft.com/office/officeart/2011/layout/CircleProcess"/>
    <dgm:cxn modelId="{8B166DAA-673F-49AE-950E-E324ECDD8DDA}" type="presParOf" srcId="{1C20A363-E56F-434B-B93F-63931938A7B5}" destId="{431CFEEA-9657-41F7-8686-9D9EC142A4FD}" srcOrd="1" destOrd="0" presId="urn:microsoft.com/office/officeart/2011/layout/CircleProcess"/>
    <dgm:cxn modelId="{5860BEFB-FC10-496F-9058-F8D2697270B0}" type="presParOf" srcId="{431CFEEA-9657-41F7-8686-9D9EC142A4FD}" destId="{3202B201-C769-43C6-ACFF-027FDFE1B9BB}" srcOrd="0" destOrd="0" presId="urn:microsoft.com/office/officeart/2011/layout/CircleProcess"/>
    <dgm:cxn modelId="{89F527D9-CC81-4774-82D4-BD257081043B}" type="presParOf" srcId="{1C20A363-E56F-434B-B93F-63931938A7B5}" destId="{C1EE1643-1488-4ACD-BDD5-B1B3DF511A93}" srcOrd="2" destOrd="0" presId="urn:microsoft.com/office/officeart/2011/layout/CircleProcess"/>
    <dgm:cxn modelId="{7D59291B-13AB-4DE7-BD55-AEEAA2AD2E31}" type="presParOf" srcId="{1C20A363-E56F-434B-B93F-63931938A7B5}" destId="{03FD2F04-B8A7-4039-97F8-E6948A4E3282}" srcOrd="3" destOrd="0" presId="urn:microsoft.com/office/officeart/2011/layout/CircleProcess"/>
    <dgm:cxn modelId="{85B45C07-8E5A-4855-B78F-E73E15C82667}" type="presParOf" srcId="{03FD2F04-B8A7-4039-97F8-E6948A4E3282}" destId="{BBA43494-FC4E-47FF-933D-4AF3E388DD85}" srcOrd="0" destOrd="0" presId="urn:microsoft.com/office/officeart/2011/layout/CircleProcess"/>
    <dgm:cxn modelId="{B5496509-9843-493B-A294-4857C6DF75A8}" type="presParOf" srcId="{1C20A363-E56F-434B-B93F-63931938A7B5}" destId="{F7591B88-1671-47EC-ADF9-51973D563FD2}" srcOrd="4" destOrd="0" presId="urn:microsoft.com/office/officeart/2011/layout/CircleProcess"/>
    <dgm:cxn modelId="{222A228A-5764-4A3B-A7F3-A3392405F79B}" type="presParOf" srcId="{F7591B88-1671-47EC-ADF9-51973D563FD2}" destId="{F9E038B0-C45B-40D1-B07B-DB0731277C29}" srcOrd="0" destOrd="0" presId="urn:microsoft.com/office/officeart/2011/layout/CircleProcess"/>
    <dgm:cxn modelId="{64A578EE-45D6-4846-97EA-5E34DA126AB9}" type="presParOf" srcId="{1C20A363-E56F-434B-B93F-63931938A7B5}" destId="{48F9E4D2-CE2D-48CC-A693-B963163BF6A1}" srcOrd="5" destOrd="0" presId="urn:microsoft.com/office/officeart/2011/layout/CircleProcess"/>
    <dgm:cxn modelId="{F3B5A711-05DF-4C06-988F-9E43F294D989}" type="presParOf" srcId="{1C20A363-E56F-434B-B93F-63931938A7B5}" destId="{8A30B73A-1B13-49B9-A453-C96A96C604AE}" srcOrd="6" destOrd="0" presId="urn:microsoft.com/office/officeart/2011/layout/CircleProcess"/>
    <dgm:cxn modelId="{926D65DA-3E42-4550-87A1-08B600AE7DE6}" type="presParOf" srcId="{8A30B73A-1B13-49B9-A453-C96A96C604AE}" destId="{B4D163D7-34D3-4286-9247-213B0A6F651A}" srcOrd="0" destOrd="0" presId="urn:microsoft.com/office/officeart/2011/layout/CircleProcess"/>
    <dgm:cxn modelId="{DAA5A72F-B514-4A25-BCB8-9B960B8302E0}" type="presParOf" srcId="{1C20A363-E56F-434B-B93F-63931938A7B5}" destId="{BE8CE50A-657A-45C3-AF91-7DE4BF5286AC}" srcOrd="7" destOrd="0" presId="urn:microsoft.com/office/officeart/2011/layout/CircleProcess"/>
    <dgm:cxn modelId="{73DF98B1-1CF2-4AC0-A8D9-0DF652F66181}" type="presParOf" srcId="{BE8CE50A-657A-45C3-AF91-7DE4BF5286AC}" destId="{5AE1FB16-F2CC-4A2D-95EC-99D27A436C76}" srcOrd="0" destOrd="0" presId="urn:microsoft.com/office/officeart/2011/layout/CircleProcess"/>
    <dgm:cxn modelId="{F4DD68F9-B169-405C-9DFA-FBD35F997EAC}" type="presParOf" srcId="{1C20A363-E56F-434B-B93F-63931938A7B5}" destId="{C1703BF5-4BD2-484A-A590-54C89FBE3B91}"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3F0BA-DCB9-4257-AB98-A94093FADB05}" type="doc">
      <dgm:prSet loTypeId="urn:microsoft.com/office/officeart/2005/8/layout/matrix3" loCatId="matrix" qsTypeId="urn:microsoft.com/office/officeart/2005/8/quickstyle/simple4" qsCatId="simple" csTypeId="urn:microsoft.com/office/officeart/2005/8/colors/colorful5" csCatId="colorful" phldr="1"/>
      <dgm:spPr/>
      <dgm:t>
        <a:bodyPr/>
        <a:lstStyle/>
        <a:p>
          <a:endParaRPr lang="en-IN"/>
        </a:p>
      </dgm:t>
    </dgm:pt>
    <dgm:pt modelId="{E4B4381A-2BCC-4CDB-BC41-91B10AA7631D}">
      <dgm:prSet/>
      <dgm:spPr/>
      <dgm:t>
        <a:bodyPr/>
        <a:lstStyle/>
        <a:p>
          <a:r>
            <a:rPr lang="en-US" dirty="0"/>
            <a:t>Provide an online platform that allows users to search &amp; schedule for car service and cleaning service.</a:t>
          </a:r>
          <a:endParaRPr lang="en-IN" dirty="0"/>
        </a:p>
      </dgm:t>
    </dgm:pt>
    <dgm:pt modelId="{C5A511E2-577C-44AB-9CA1-398E32C811F3}" type="parTrans" cxnId="{D2B2E274-A933-484D-98E3-4295B56C001B}">
      <dgm:prSet/>
      <dgm:spPr/>
      <dgm:t>
        <a:bodyPr/>
        <a:lstStyle/>
        <a:p>
          <a:endParaRPr lang="en-IN"/>
        </a:p>
      </dgm:t>
    </dgm:pt>
    <dgm:pt modelId="{258D7538-F390-43FF-B8E3-290B3CC5C097}" type="sibTrans" cxnId="{D2B2E274-A933-484D-98E3-4295B56C001B}">
      <dgm:prSet/>
      <dgm:spPr/>
      <dgm:t>
        <a:bodyPr/>
        <a:lstStyle/>
        <a:p>
          <a:endParaRPr lang="en-IN"/>
        </a:p>
      </dgm:t>
    </dgm:pt>
    <dgm:pt modelId="{4C4A179E-5865-4EB4-8E26-53D1ED604867}">
      <dgm:prSet/>
      <dgm:spPr/>
      <dgm:t>
        <a:bodyPr/>
        <a:lstStyle/>
        <a:p>
          <a:r>
            <a:rPr lang="en-US" dirty="0"/>
            <a:t>We provide complete package for your car at your door step.</a:t>
          </a:r>
          <a:endParaRPr lang="en-IN" dirty="0"/>
        </a:p>
      </dgm:t>
    </dgm:pt>
    <dgm:pt modelId="{14941FDB-E3BA-448D-9366-526394219142}" type="parTrans" cxnId="{2D41B99D-8834-40C5-8299-83E077723969}">
      <dgm:prSet/>
      <dgm:spPr/>
      <dgm:t>
        <a:bodyPr/>
        <a:lstStyle/>
        <a:p>
          <a:endParaRPr lang="en-IN"/>
        </a:p>
      </dgm:t>
    </dgm:pt>
    <dgm:pt modelId="{CBA94981-C6D9-4698-972B-E4BF0812702E}" type="sibTrans" cxnId="{2D41B99D-8834-40C5-8299-83E077723969}">
      <dgm:prSet/>
      <dgm:spPr/>
      <dgm:t>
        <a:bodyPr/>
        <a:lstStyle/>
        <a:p>
          <a:endParaRPr lang="en-IN"/>
        </a:p>
      </dgm:t>
    </dgm:pt>
    <dgm:pt modelId="{2311552D-5772-4E79-B48D-6592D66F40E0}">
      <dgm:prSet/>
      <dgm:spPr/>
      <dgm:t>
        <a:bodyPr/>
        <a:lstStyle/>
        <a:p>
          <a:r>
            <a:rPr lang="en-US" dirty="0"/>
            <a:t>Want to bring quality car care to your doorstep &amp; save time for better things in life.</a:t>
          </a:r>
          <a:endParaRPr lang="en-IN" dirty="0"/>
        </a:p>
      </dgm:t>
    </dgm:pt>
    <dgm:pt modelId="{DF87D3FD-7325-4810-A0DA-663B64EA9901}" type="parTrans" cxnId="{64068B33-52ED-43B8-9C46-20EA91062C10}">
      <dgm:prSet/>
      <dgm:spPr/>
      <dgm:t>
        <a:bodyPr/>
        <a:lstStyle/>
        <a:p>
          <a:endParaRPr lang="en-IN"/>
        </a:p>
      </dgm:t>
    </dgm:pt>
    <dgm:pt modelId="{6829F634-D034-43AD-8DFF-A855AB7393E9}" type="sibTrans" cxnId="{64068B33-52ED-43B8-9C46-20EA91062C10}">
      <dgm:prSet/>
      <dgm:spPr/>
      <dgm:t>
        <a:bodyPr/>
        <a:lstStyle/>
        <a:p>
          <a:endParaRPr lang="en-IN"/>
        </a:p>
      </dgm:t>
    </dgm:pt>
    <dgm:pt modelId="{744C3F33-ECA1-450A-83C5-8E5371539A1B}">
      <dgm:prSet/>
      <dgm:spPr/>
      <dgm:t>
        <a:bodyPr/>
        <a:lstStyle/>
        <a:p>
          <a:r>
            <a:rPr lang="en-US" dirty="0"/>
            <a:t>Automated scheduling for our old customers which detects when service of their vehicle is due. </a:t>
          </a:r>
          <a:endParaRPr lang="en-IN" dirty="0"/>
        </a:p>
      </dgm:t>
    </dgm:pt>
    <dgm:pt modelId="{7092C449-BB17-42F3-A75D-BBC9AD68340D}" type="parTrans" cxnId="{D1044178-9E6B-4BF4-9567-F349E69E67BE}">
      <dgm:prSet/>
      <dgm:spPr/>
      <dgm:t>
        <a:bodyPr/>
        <a:lstStyle/>
        <a:p>
          <a:endParaRPr lang="en-IN"/>
        </a:p>
      </dgm:t>
    </dgm:pt>
    <dgm:pt modelId="{E74FE9BA-D881-4DF3-922C-47150198C264}" type="sibTrans" cxnId="{D1044178-9E6B-4BF4-9567-F349E69E67BE}">
      <dgm:prSet/>
      <dgm:spPr/>
      <dgm:t>
        <a:bodyPr/>
        <a:lstStyle/>
        <a:p>
          <a:endParaRPr lang="en-IN"/>
        </a:p>
      </dgm:t>
    </dgm:pt>
    <dgm:pt modelId="{62B5F21E-FEE5-4FBF-8EDC-70ADED33A2BD}" type="pres">
      <dgm:prSet presAssocID="{A393F0BA-DCB9-4257-AB98-A94093FADB05}" presName="matrix" presStyleCnt="0">
        <dgm:presLayoutVars>
          <dgm:chMax val="1"/>
          <dgm:dir/>
          <dgm:resizeHandles val="exact"/>
        </dgm:presLayoutVars>
      </dgm:prSet>
      <dgm:spPr/>
      <dgm:t>
        <a:bodyPr/>
        <a:lstStyle/>
        <a:p>
          <a:endParaRPr lang="en-IN"/>
        </a:p>
      </dgm:t>
    </dgm:pt>
    <dgm:pt modelId="{89FADF9B-E645-4572-A50B-D93E2F414A55}" type="pres">
      <dgm:prSet presAssocID="{A393F0BA-DCB9-4257-AB98-A94093FADB05}" presName="diamond" presStyleLbl="bgShp" presStyleIdx="0" presStyleCnt="1"/>
      <dgm:spPr/>
    </dgm:pt>
    <dgm:pt modelId="{D35C3D64-8129-420B-BE5B-AB1FDBFC923B}" type="pres">
      <dgm:prSet presAssocID="{A393F0BA-DCB9-4257-AB98-A94093FADB05}" presName="quad1" presStyleLbl="node1" presStyleIdx="0" presStyleCnt="4">
        <dgm:presLayoutVars>
          <dgm:chMax val="0"/>
          <dgm:chPref val="0"/>
          <dgm:bulletEnabled val="1"/>
        </dgm:presLayoutVars>
      </dgm:prSet>
      <dgm:spPr/>
      <dgm:t>
        <a:bodyPr/>
        <a:lstStyle/>
        <a:p>
          <a:endParaRPr lang="en-IN"/>
        </a:p>
      </dgm:t>
    </dgm:pt>
    <dgm:pt modelId="{FBB8FC52-C9FE-4D42-BE0C-F871EFBD1D9A}" type="pres">
      <dgm:prSet presAssocID="{A393F0BA-DCB9-4257-AB98-A94093FADB05}" presName="quad2" presStyleLbl="node1" presStyleIdx="1" presStyleCnt="4">
        <dgm:presLayoutVars>
          <dgm:chMax val="0"/>
          <dgm:chPref val="0"/>
          <dgm:bulletEnabled val="1"/>
        </dgm:presLayoutVars>
      </dgm:prSet>
      <dgm:spPr/>
      <dgm:t>
        <a:bodyPr/>
        <a:lstStyle/>
        <a:p>
          <a:endParaRPr lang="en-IN"/>
        </a:p>
      </dgm:t>
    </dgm:pt>
    <dgm:pt modelId="{959864D4-F900-4F59-BCA9-C3CC898D206B}" type="pres">
      <dgm:prSet presAssocID="{A393F0BA-DCB9-4257-AB98-A94093FADB05}" presName="quad3" presStyleLbl="node1" presStyleIdx="2" presStyleCnt="4">
        <dgm:presLayoutVars>
          <dgm:chMax val="0"/>
          <dgm:chPref val="0"/>
          <dgm:bulletEnabled val="1"/>
        </dgm:presLayoutVars>
      </dgm:prSet>
      <dgm:spPr/>
      <dgm:t>
        <a:bodyPr/>
        <a:lstStyle/>
        <a:p>
          <a:endParaRPr lang="en-IN"/>
        </a:p>
      </dgm:t>
    </dgm:pt>
    <dgm:pt modelId="{2DC5A2C7-720E-4B24-95D2-46F1A36D0F9D}" type="pres">
      <dgm:prSet presAssocID="{A393F0BA-DCB9-4257-AB98-A94093FADB05}" presName="quad4" presStyleLbl="node1" presStyleIdx="3" presStyleCnt="4">
        <dgm:presLayoutVars>
          <dgm:chMax val="0"/>
          <dgm:chPref val="0"/>
          <dgm:bulletEnabled val="1"/>
        </dgm:presLayoutVars>
      </dgm:prSet>
      <dgm:spPr/>
      <dgm:t>
        <a:bodyPr/>
        <a:lstStyle/>
        <a:p>
          <a:endParaRPr lang="en-IN"/>
        </a:p>
      </dgm:t>
    </dgm:pt>
  </dgm:ptLst>
  <dgm:cxnLst>
    <dgm:cxn modelId="{5678E176-E5FA-4A3C-8B1F-15E96EE4F84D}" type="presOf" srcId="{744C3F33-ECA1-450A-83C5-8E5371539A1B}" destId="{2DC5A2C7-720E-4B24-95D2-46F1A36D0F9D}" srcOrd="0" destOrd="0" presId="urn:microsoft.com/office/officeart/2005/8/layout/matrix3"/>
    <dgm:cxn modelId="{FBB0AA0F-6F15-43EB-905C-D3B76ED57C9D}" type="presOf" srcId="{4C4A179E-5865-4EB4-8E26-53D1ED604867}" destId="{FBB8FC52-C9FE-4D42-BE0C-F871EFBD1D9A}" srcOrd="0" destOrd="0" presId="urn:microsoft.com/office/officeart/2005/8/layout/matrix3"/>
    <dgm:cxn modelId="{D87A09F8-8205-47D3-9999-9CA8B763349D}" type="presOf" srcId="{A393F0BA-DCB9-4257-AB98-A94093FADB05}" destId="{62B5F21E-FEE5-4FBF-8EDC-70ADED33A2BD}" srcOrd="0" destOrd="0" presId="urn:microsoft.com/office/officeart/2005/8/layout/matrix3"/>
    <dgm:cxn modelId="{D2B2E274-A933-484D-98E3-4295B56C001B}" srcId="{A393F0BA-DCB9-4257-AB98-A94093FADB05}" destId="{E4B4381A-2BCC-4CDB-BC41-91B10AA7631D}" srcOrd="0" destOrd="0" parTransId="{C5A511E2-577C-44AB-9CA1-398E32C811F3}" sibTransId="{258D7538-F390-43FF-B8E3-290B3CC5C097}"/>
    <dgm:cxn modelId="{45D9FB01-A47B-4A6A-A98C-0090FCFF6E82}" type="presOf" srcId="{E4B4381A-2BCC-4CDB-BC41-91B10AA7631D}" destId="{D35C3D64-8129-420B-BE5B-AB1FDBFC923B}" srcOrd="0" destOrd="0" presId="urn:microsoft.com/office/officeart/2005/8/layout/matrix3"/>
    <dgm:cxn modelId="{D1044178-9E6B-4BF4-9567-F349E69E67BE}" srcId="{A393F0BA-DCB9-4257-AB98-A94093FADB05}" destId="{744C3F33-ECA1-450A-83C5-8E5371539A1B}" srcOrd="3" destOrd="0" parTransId="{7092C449-BB17-42F3-A75D-BBC9AD68340D}" sibTransId="{E74FE9BA-D881-4DF3-922C-47150198C264}"/>
    <dgm:cxn modelId="{2D41B99D-8834-40C5-8299-83E077723969}" srcId="{A393F0BA-DCB9-4257-AB98-A94093FADB05}" destId="{4C4A179E-5865-4EB4-8E26-53D1ED604867}" srcOrd="1" destOrd="0" parTransId="{14941FDB-E3BA-448D-9366-526394219142}" sibTransId="{CBA94981-C6D9-4698-972B-E4BF0812702E}"/>
    <dgm:cxn modelId="{07DE3BA7-92EF-48A5-9965-674F27FEE854}" type="presOf" srcId="{2311552D-5772-4E79-B48D-6592D66F40E0}" destId="{959864D4-F900-4F59-BCA9-C3CC898D206B}" srcOrd="0" destOrd="0" presId="urn:microsoft.com/office/officeart/2005/8/layout/matrix3"/>
    <dgm:cxn modelId="{64068B33-52ED-43B8-9C46-20EA91062C10}" srcId="{A393F0BA-DCB9-4257-AB98-A94093FADB05}" destId="{2311552D-5772-4E79-B48D-6592D66F40E0}" srcOrd="2" destOrd="0" parTransId="{DF87D3FD-7325-4810-A0DA-663B64EA9901}" sibTransId="{6829F634-D034-43AD-8DFF-A855AB7393E9}"/>
    <dgm:cxn modelId="{F2F7981F-3EAA-454C-8328-A55EA40BDA6F}" type="presParOf" srcId="{62B5F21E-FEE5-4FBF-8EDC-70ADED33A2BD}" destId="{89FADF9B-E645-4572-A50B-D93E2F414A55}" srcOrd="0" destOrd="0" presId="urn:microsoft.com/office/officeart/2005/8/layout/matrix3"/>
    <dgm:cxn modelId="{01EFD4BF-2738-4026-8C80-748AA6EB70D4}" type="presParOf" srcId="{62B5F21E-FEE5-4FBF-8EDC-70ADED33A2BD}" destId="{D35C3D64-8129-420B-BE5B-AB1FDBFC923B}" srcOrd="1" destOrd="0" presId="urn:microsoft.com/office/officeart/2005/8/layout/matrix3"/>
    <dgm:cxn modelId="{230BC2B3-6B86-4731-A415-B2BBD652D6F2}" type="presParOf" srcId="{62B5F21E-FEE5-4FBF-8EDC-70ADED33A2BD}" destId="{FBB8FC52-C9FE-4D42-BE0C-F871EFBD1D9A}" srcOrd="2" destOrd="0" presId="urn:microsoft.com/office/officeart/2005/8/layout/matrix3"/>
    <dgm:cxn modelId="{DF893D4D-F12B-46EF-86AD-70056287AEA3}" type="presParOf" srcId="{62B5F21E-FEE5-4FBF-8EDC-70ADED33A2BD}" destId="{959864D4-F900-4F59-BCA9-C3CC898D206B}" srcOrd="3" destOrd="0" presId="urn:microsoft.com/office/officeart/2005/8/layout/matrix3"/>
    <dgm:cxn modelId="{C8627DA5-15D1-443B-84EF-3E42F41CA0C4}" type="presParOf" srcId="{62B5F21E-FEE5-4FBF-8EDC-70ADED33A2BD}" destId="{2DC5A2C7-720E-4B24-95D2-46F1A36D0F9D}"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2C43ED-391B-4FB0-9E72-38D9F9AEF3D9}"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n-IN"/>
        </a:p>
      </dgm:t>
    </dgm:pt>
    <dgm:pt modelId="{C6176F7F-FDCC-4268-B458-C8B91F4D4EFF}">
      <dgm:prSet/>
      <dgm:spPr/>
      <dgm:t>
        <a:bodyPr/>
        <a:lstStyle/>
        <a:p>
          <a:r>
            <a:rPr lang="en-US" dirty="0"/>
            <a:t>The market research data states that only one third of the cars go back to dealer workshops post warranty and rest opt for local multi brand garages, which can provide reliable and cost effective service with closer home advantage. </a:t>
          </a:r>
          <a:endParaRPr lang="en-IN" dirty="0"/>
        </a:p>
      </dgm:t>
    </dgm:pt>
    <dgm:pt modelId="{1EA777C1-8A8A-4479-B488-047904E850C1}" type="parTrans" cxnId="{EE470931-CA15-40AE-B77B-3C2E33DAC08B}">
      <dgm:prSet/>
      <dgm:spPr/>
      <dgm:t>
        <a:bodyPr/>
        <a:lstStyle/>
        <a:p>
          <a:endParaRPr lang="en-IN"/>
        </a:p>
      </dgm:t>
    </dgm:pt>
    <dgm:pt modelId="{85C1CA09-05BB-46EA-9CE8-ECD927E2F4D1}" type="sibTrans" cxnId="{EE470931-CA15-40AE-B77B-3C2E33DAC08B}">
      <dgm:prSet/>
      <dgm:spPr/>
      <dgm:t>
        <a:bodyPr/>
        <a:lstStyle/>
        <a:p>
          <a:endParaRPr lang="en-IN"/>
        </a:p>
      </dgm:t>
    </dgm:pt>
    <dgm:pt modelId="{CA55D02F-0EE8-4D5A-9218-27A154C059DB}" type="pres">
      <dgm:prSet presAssocID="{342C43ED-391B-4FB0-9E72-38D9F9AEF3D9}" presName="compositeShape" presStyleCnt="0">
        <dgm:presLayoutVars>
          <dgm:chMax val="7"/>
          <dgm:dir/>
          <dgm:resizeHandles val="exact"/>
        </dgm:presLayoutVars>
      </dgm:prSet>
      <dgm:spPr/>
      <dgm:t>
        <a:bodyPr/>
        <a:lstStyle/>
        <a:p>
          <a:endParaRPr lang="en-IN"/>
        </a:p>
      </dgm:t>
    </dgm:pt>
    <dgm:pt modelId="{B2B749BF-E25A-4EB0-8A57-B3C5E2729117}" type="pres">
      <dgm:prSet presAssocID="{C6176F7F-FDCC-4268-B458-C8B91F4D4EFF}" presName="circ1TxSh" presStyleLbl="vennNode1" presStyleIdx="0" presStyleCnt="1"/>
      <dgm:spPr/>
      <dgm:t>
        <a:bodyPr/>
        <a:lstStyle/>
        <a:p>
          <a:endParaRPr lang="en-IN"/>
        </a:p>
      </dgm:t>
    </dgm:pt>
  </dgm:ptLst>
  <dgm:cxnLst>
    <dgm:cxn modelId="{EE470931-CA15-40AE-B77B-3C2E33DAC08B}" srcId="{342C43ED-391B-4FB0-9E72-38D9F9AEF3D9}" destId="{C6176F7F-FDCC-4268-B458-C8B91F4D4EFF}" srcOrd="0" destOrd="0" parTransId="{1EA777C1-8A8A-4479-B488-047904E850C1}" sibTransId="{85C1CA09-05BB-46EA-9CE8-ECD927E2F4D1}"/>
    <dgm:cxn modelId="{DDDAE0F3-FB6A-4F30-8519-EED186DB3AAB}" type="presOf" srcId="{C6176F7F-FDCC-4268-B458-C8B91F4D4EFF}" destId="{B2B749BF-E25A-4EB0-8A57-B3C5E2729117}" srcOrd="0" destOrd="0" presId="urn:microsoft.com/office/officeart/2005/8/layout/venn1"/>
    <dgm:cxn modelId="{8F4EDA74-15C6-465D-B1B5-7D5EE0995111}" type="presOf" srcId="{342C43ED-391B-4FB0-9E72-38D9F9AEF3D9}" destId="{CA55D02F-0EE8-4D5A-9218-27A154C059DB}" srcOrd="0" destOrd="0" presId="urn:microsoft.com/office/officeart/2005/8/layout/venn1"/>
    <dgm:cxn modelId="{A01C3BEC-601A-452B-8E18-22A2BC68F7AE}" type="presParOf" srcId="{CA55D02F-0EE8-4D5A-9218-27A154C059DB}" destId="{B2B749BF-E25A-4EB0-8A57-B3C5E2729117}" srcOrd="0"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48D888-446D-490E-A736-E14F30F79AAC}" type="doc">
      <dgm:prSet loTypeId="urn:microsoft.com/office/officeart/2005/8/layout/gear1" loCatId="relationship" qsTypeId="urn:microsoft.com/office/officeart/2005/8/quickstyle/3d1" qsCatId="3D" csTypeId="urn:microsoft.com/office/officeart/2005/8/colors/colorful2" csCatId="colorful" phldr="1"/>
      <dgm:spPr/>
      <dgm:t>
        <a:bodyPr/>
        <a:lstStyle/>
        <a:p>
          <a:endParaRPr lang="en-IN"/>
        </a:p>
      </dgm:t>
    </dgm:pt>
    <dgm:pt modelId="{37223C86-ECD3-4422-8C65-2C08F8E3D58D}">
      <dgm:prSet custT="1"/>
      <dgm:spPr/>
      <dgm:t>
        <a:bodyPr/>
        <a:lstStyle/>
        <a:p>
          <a:endParaRPr lang="en-US" sz="1400" dirty="0">
            <a:solidFill>
              <a:schemeClr val="bg1"/>
            </a:solidFill>
          </a:endParaRPr>
        </a:p>
        <a:p>
          <a:r>
            <a:rPr lang="en-US" sz="1400" dirty="0">
              <a:solidFill>
                <a:schemeClr val="bg1"/>
              </a:solidFill>
            </a:rPr>
            <a:t>Multi Brand car servicing stations which provides cost effective and high quality repairs and is the future of car servicing industry in India.</a:t>
          </a:r>
          <a:r>
            <a:rPr lang="en-US" sz="1050" dirty="0">
              <a:solidFill>
                <a:schemeClr val="bg1"/>
              </a:solidFill>
            </a:rPr>
            <a:t/>
          </a:r>
          <a:br>
            <a:rPr lang="en-US" sz="1050" dirty="0">
              <a:solidFill>
                <a:schemeClr val="bg1"/>
              </a:solidFill>
            </a:rPr>
          </a:br>
          <a:endParaRPr lang="en-IN" sz="1050" dirty="0">
            <a:solidFill>
              <a:schemeClr val="bg1"/>
            </a:solidFill>
          </a:endParaRPr>
        </a:p>
      </dgm:t>
    </dgm:pt>
    <dgm:pt modelId="{FCE14A6E-8672-4CB0-85B0-7522124F1433}" type="parTrans" cxnId="{231DDB89-F086-4A51-A69C-DF4C87C5A082}">
      <dgm:prSet/>
      <dgm:spPr/>
      <dgm:t>
        <a:bodyPr/>
        <a:lstStyle/>
        <a:p>
          <a:endParaRPr lang="en-IN"/>
        </a:p>
      </dgm:t>
    </dgm:pt>
    <dgm:pt modelId="{B219CC46-1072-4524-9837-7F918678F68A}" type="sibTrans" cxnId="{231DDB89-F086-4A51-A69C-DF4C87C5A082}">
      <dgm:prSet/>
      <dgm:spPr/>
      <dgm:t>
        <a:bodyPr/>
        <a:lstStyle/>
        <a:p>
          <a:endParaRPr lang="en-IN"/>
        </a:p>
      </dgm:t>
    </dgm:pt>
    <dgm:pt modelId="{4ACAC2D0-F745-4869-95CA-A6B98F0007ED}" type="pres">
      <dgm:prSet presAssocID="{4148D888-446D-490E-A736-E14F30F79AAC}" presName="composite" presStyleCnt="0">
        <dgm:presLayoutVars>
          <dgm:chMax val="3"/>
          <dgm:animLvl val="lvl"/>
          <dgm:resizeHandles val="exact"/>
        </dgm:presLayoutVars>
      </dgm:prSet>
      <dgm:spPr/>
      <dgm:t>
        <a:bodyPr/>
        <a:lstStyle/>
        <a:p>
          <a:endParaRPr lang="en-IN"/>
        </a:p>
      </dgm:t>
    </dgm:pt>
    <dgm:pt modelId="{60DDAAE0-B771-4089-8519-4940AD1B56FF}" type="pres">
      <dgm:prSet presAssocID="{37223C86-ECD3-4422-8C65-2C08F8E3D58D}" presName="gear1" presStyleLbl="node1" presStyleIdx="0" presStyleCnt="1">
        <dgm:presLayoutVars>
          <dgm:chMax val="1"/>
          <dgm:bulletEnabled val="1"/>
        </dgm:presLayoutVars>
      </dgm:prSet>
      <dgm:spPr/>
      <dgm:t>
        <a:bodyPr/>
        <a:lstStyle/>
        <a:p>
          <a:endParaRPr lang="en-IN"/>
        </a:p>
      </dgm:t>
    </dgm:pt>
    <dgm:pt modelId="{8EC43297-7E8D-4D6E-8895-93CDD10765B5}" type="pres">
      <dgm:prSet presAssocID="{37223C86-ECD3-4422-8C65-2C08F8E3D58D}" presName="gear1srcNode" presStyleLbl="node1" presStyleIdx="0" presStyleCnt="1"/>
      <dgm:spPr/>
      <dgm:t>
        <a:bodyPr/>
        <a:lstStyle/>
        <a:p>
          <a:endParaRPr lang="en-IN"/>
        </a:p>
      </dgm:t>
    </dgm:pt>
    <dgm:pt modelId="{A8C8E94E-C1B8-4032-AFA9-3933DF140FC0}" type="pres">
      <dgm:prSet presAssocID="{37223C86-ECD3-4422-8C65-2C08F8E3D58D}" presName="gear1dstNode" presStyleLbl="node1" presStyleIdx="0" presStyleCnt="1"/>
      <dgm:spPr/>
      <dgm:t>
        <a:bodyPr/>
        <a:lstStyle/>
        <a:p>
          <a:endParaRPr lang="en-IN"/>
        </a:p>
      </dgm:t>
    </dgm:pt>
    <dgm:pt modelId="{C309D6FE-2A9C-48A7-921F-7ED13FBD5AA0}" type="pres">
      <dgm:prSet presAssocID="{B219CC46-1072-4524-9837-7F918678F68A}" presName="connector1" presStyleLbl="sibTrans2D1" presStyleIdx="0" presStyleCnt="1"/>
      <dgm:spPr/>
      <dgm:t>
        <a:bodyPr/>
        <a:lstStyle/>
        <a:p>
          <a:endParaRPr lang="en-IN"/>
        </a:p>
      </dgm:t>
    </dgm:pt>
  </dgm:ptLst>
  <dgm:cxnLst>
    <dgm:cxn modelId="{46D5E87B-FCDB-40F5-920E-125C0BACA5EC}" type="presOf" srcId="{B219CC46-1072-4524-9837-7F918678F68A}" destId="{C309D6FE-2A9C-48A7-921F-7ED13FBD5AA0}" srcOrd="0" destOrd="0" presId="urn:microsoft.com/office/officeart/2005/8/layout/gear1"/>
    <dgm:cxn modelId="{875399D6-B318-4044-A8BC-EE7D0519D24B}" type="presOf" srcId="{37223C86-ECD3-4422-8C65-2C08F8E3D58D}" destId="{60DDAAE0-B771-4089-8519-4940AD1B56FF}" srcOrd="0" destOrd="0" presId="urn:microsoft.com/office/officeart/2005/8/layout/gear1"/>
    <dgm:cxn modelId="{7F609BA0-7BFB-43A7-B5AC-7A4C4338DB1B}" type="presOf" srcId="{37223C86-ECD3-4422-8C65-2C08F8E3D58D}" destId="{A8C8E94E-C1B8-4032-AFA9-3933DF140FC0}" srcOrd="2" destOrd="0" presId="urn:microsoft.com/office/officeart/2005/8/layout/gear1"/>
    <dgm:cxn modelId="{231DDB89-F086-4A51-A69C-DF4C87C5A082}" srcId="{4148D888-446D-490E-A736-E14F30F79AAC}" destId="{37223C86-ECD3-4422-8C65-2C08F8E3D58D}" srcOrd="0" destOrd="0" parTransId="{FCE14A6E-8672-4CB0-85B0-7522124F1433}" sibTransId="{B219CC46-1072-4524-9837-7F918678F68A}"/>
    <dgm:cxn modelId="{27AF41F8-07D4-4860-B58E-0F2F322E6836}" type="presOf" srcId="{37223C86-ECD3-4422-8C65-2C08F8E3D58D}" destId="{8EC43297-7E8D-4D6E-8895-93CDD10765B5}" srcOrd="1" destOrd="0" presId="urn:microsoft.com/office/officeart/2005/8/layout/gear1"/>
    <dgm:cxn modelId="{D9A07D5F-8B80-4482-95A8-E6D8CDE0E222}" type="presOf" srcId="{4148D888-446D-490E-A736-E14F30F79AAC}" destId="{4ACAC2D0-F745-4869-95CA-A6B98F0007ED}" srcOrd="0" destOrd="0" presId="urn:microsoft.com/office/officeart/2005/8/layout/gear1"/>
    <dgm:cxn modelId="{8E848F9F-5380-4491-BA35-70038457C5B3}" type="presParOf" srcId="{4ACAC2D0-F745-4869-95CA-A6B98F0007ED}" destId="{60DDAAE0-B771-4089-8519-4940AD1B56FF}" srcOrd="0" destOrd="0" presId="urn:microsoft.com/office/officeart/2005/8/layout/gear1"/>
    <dgm:cxn modelId="{D0C0024A-F791-4A9C-825B-79DD66E9DECF}" type="presParOf" srcId="{4ACAC2D0-F745-4869-95CA-A6B98F0007ED}" destId="{8EC43297-7E8D-4D6E-8895-93CDD10765B5}" srcOrd="1" destOrd="0" presId="urn:microsoft.com/office/officeart/2005/8/layout/gear1"/>
    <dgm:cxn modelId="{74DBA826-7B09-400E-8701-5554058C6D71}" type="presParOf" srcId="{4ACAC2D0-F745-4869-95CA-A6B98F0007ED}" destId="{A8C8E94E-C1B8-4032-AFA9-3933DF140FC0}" srcOrd="2" destOrd="0" presId="urn:microsoft.com/office/officeart/2005/8/layout/gear1"/>
    <dgm:cxn modelId="{6BCBA3DC-2DCC-4D5A-8C59-813E05941134}" type="presParOf" srcId="{4ACAC2D0-F745-4869-95CA-A6B98F0007ED}" destId="{C309D6FE-2A9C-48A7-921F-7ED13FBD5AA0}" srcOrd="3"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6109B1-2BED-4982-AF45-488CFBC49051}"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n-IN"/>
        </a:p>
      </dgm:t>
    </dgm:pt>
    <dgm:pt modelId="{98F0454F-BDD5-4251-B0C5-997E4DEB6933}">
      <dgm:prSet custT="1"/>
      <dgm:spPr/>
      <dgm:t>
        <a:bodyPr/>
        <a:lstStyle/>
        <a:p>
          <a:pPr algn="l"/>
          <a:r>
            <a:rPr lang="en-US" sz="1400" dirty="0"/>
            <a:t>Online Auto Repair Marketplace Open bay Launches To Connect Car Owners With Local Mechanics</a:t>
          </a:r>
          <a:endParaRPr lang="en-IN" sz="1400" dirty="0"/>
        </a:p>
        <a:p>
          <a:pPr algn="l"/>
          <a:r>
            <a:rPr lang="en-US" sz="1400" dirty="0"/>
            <a:t>Battery problems are common all over the world during weather changes or negligence of customer using more electric power when car engine is switched off. </a:t>
          </a:r>
        </a:p>
        <a:p>
          <a:pPr algn="l"/>
          <a:r>
            <a:rPr lang="en-US" sz="1400" dirty="0"/>
            <a:t>These reasons suggest that this industry has huge potential to grow in the upcoming time.</a:t>
          </a:r>
        </a:p>
      </dgm:t>
    </dgm:pt>
    <dgm:pt modelId="{E3007ACF-BEED-49B3-9A73-E00FEC2CD8AB}" type="parTrans" cxnId="{6E01C80D-D7B6-49C1-89EB-7EF229CB55C2}">
      <dgm:prSet/>
      <dgm:spPr/>
      <dgm:t>
        <a:bodyPr/>
        <a:lstStyle/>
        <a:p>
          <a:endParaRPr lang="en-IN"/>
        </a:p>
      </dgm:t>
    </dgm:pt>
    <dgm:pt modelId="{78E4BBAF-865E-4F06-9CB2-D04787B16B55}" type="sibTrans" cxnId="{6E01C80D-D7B6-49C1-89EB-7EF229CB55C2}">
      <dgm:prSet/>
      <dgm:spPr/>
      <dgm:t>
        <a:bodyPr/>
        <a:lstStyle/>
        <a:p>
          <a:endParaRPr lang="en-IN"/>
        </a:p>
      </dgm:t>
    </dgm:pt>
    <dgm:pt modelId="{1E3C5E6B-B23F-4C5D-89C0-6AD204D776A6}">
      <dgm:prSet custT="1"/>
      <dgm:spPr/>
      <dgm:t>
        <a:bodyPr/>
        <a:lstStyle/>
        <a:p>
          <a:pPr algn="l"/>
          <a:r>
            <a:rPr lang="en-US" sz="1400" dirty="0"/>
            <a:t>According to Market Research Analysts, Car Servicing Business in India is expected to grow </a:t>
          </a:r>
          <a:r>
            <a:rPr lang="en-US" sz="1400" dirty="0">
              <a:solidFill>
                <a:schemeClr val="bg1"/>
              </a:solidFill>
            </a:rPr>
            <a:t>exponentially in the near future.</a:t>
          </a:r>
        </a:p>
        <a:p>
          <a:pPr algn="l"/>
          <a:r>
            <a:rPr lang="en-US" sz="1400" dirty="0">
              <a:solidFill>
                <a:schemeClr val="bg1"/>
              </a:solidFill>
            </a:rPr>
            <a:t>In terms of revenue</a:t>
          </a:r>
          <a:r>
            <a:rPr lang="en-US" sz="1400" dirty="0"/>
            <a:t>, car servicing industry is slated to be at ₹33,000 Crores by 2020, up from present ₹20,000 Cr.</a:t>
          </a:r>
          <a:r>
            <a:rPr lang="en-US" sz="1600" dirty="0"/>
            <a:t/>
          </a:r>
          <a:br>
            <a:rPr lang="en-US" sz="1600" dirty="0"/>
          </a:br>
          <a:endParaRPr lang="en-IN" sz="1600" dirty="0"/>
        </a:p>
      </dgm:t>
    </dgm:pt>
    <dgm:pt modelId="{5EC9C4A7-D1C1-4A22-8DF4-87A126FC317E}" type="parTrans" cxnId="{DBF32747-CC54-483C-9DA8-0EF597773F6C}">
      <dgm:prSet/>
      <dgm:spPr/>
      <dgm:t>
        <a:bodyPr/>
        <a:lstStyle/>
        <a:p>
          <a:endParaRPr lang="en-IN"/>
        </a:p>
      </dgm:t>
    </dgm:pt>
    <dgm:pt modelId="{44241A8B-6931-4965-BFB9-549FBC185607}" type="sibTrans" cxnId="{DBF32747-CC54-483C-9DA8-0EF597773F6C}">
      <dgm:prSet/>
      <dgm:spPr/>
      <dgm:t>
        <a:bodyPr/>
        <a:lstStyle/>
        <a:p>
          <a:endParaRPr lang="en-IN"/>
        </a:p>
      </dgm:t>
    </dgm:pt>
    <dgm:pt modelId="{F3EF2604-49F0-4C84-B8F7-92552F7FAD5B}" type="pres">
      <dgm:prSet presAssocID="{D06109B1-2BED-4982-AF45-488CFBC49051}" presName="linearFlow" presStyleCnt="0">
        <dgm:presLayoutVars>
          <dgm:dir/>
          <dgm:resizeHandles val="exact"/>
        </dgm:presLayoutVars>
      </dgm:prSet>
      <dgm:spPr/>
      <dgm:t>
        <a:bodyPr/>
        <a:lstStyle/>
        <a:p>
          <a:endParaRPr lang="en-IN"/>
        </a:p>
      </dgm:t>
    </dgm:pt>
    <dgm:pt modelId="{B341B871-D8BF-4838-B398-866A53A45643}" type="pres">
      <dgm:prSet presAssocID="{98F0454F-BDD5-4251-B0C5-997E4DEB6933}" presName="composite" presStyleCnt="0"/>
      <dgm:spPr/>
    </dgm:pt>
    <dgm:pt modelId="{27317321-2380-4735-99BA-ACB981C20F9F}" type="pres">
      <dgm:prSet presAssocID="{98F0454F-BDD5-4251-B0C5-997E4DEB6933}"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580214A-A2AA-43BF-B57A-AAB73992F04F}" type="pres">
      <dgm:prSet presAssocID="{98F0454F-BDD5-4251-B0C5-997E4DEB6933}" presName="txShp" presStyleLbl="node1" presStyleIdx="0" presStyleCnt="2" custScaleX="116934" custScaleY="108303">
        <dgm:presLayoutVars>
          <dgm:bulletEnabled val="1"/>
        </dgm:presLayoutVars>
      </dgm:prSet>
      <dgm:spPr/>
      <dgm:t>
        <a:bodyPr/>
        <a:lstStyle/>
        <a:p>
          <a:endParaRPr lang="en-IN"/>
        </a:p>
      </dgm:t>
    </dgm:pt>
    <dgm:pt modelId="{E2389049-1CA0-4D29-B9E0-C060583C6063}" type="pres">
      <dgm:prSet presAssocID="{78E4BBAF-865E-4F06-9CB2-D04787B16B55}" presName="spacing" presStyleCnt="0"/>
      <dgm:spPr/>
    </dgm:pt>
    <dgm:pt modelId="{1D15A5FB-340C-4916-96FD-D130510E41A6}" type="pres">
      <dgm:prSet presAssocID="{1E3C5E6B-B23F-4C5D-89C0-6AD204D776A6}" presName="composite" presStyleCnt="0"/>
      <dgm:spPr/>
    </dgm:pt>
    <dgm:pt modelId="{701F3923-DD3A-48C7-B786-3B9DD6EDD35A}" type="pres">
      <dgm:prSet presAssocID="{1E3C5E6B-B23F-4C5D-89C0-6AD204D776A6}"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F7E70357-1067-43F5-9410-84B9A148AB0D}" type="pres">
      <dgm:prSet presAssocID="{1E3C5E6B-B23F-4C5D-89C0-6AD204D776A6}" presName="txShp" presStyleLbl="node1" presStyleIdx="1" presStyleCnt="2" custScaleX="107995">
        <dgm:presLayoutVars>
          <dgm:bulletEnabled val="1"/>
        </dgm:presLayoutVars>
      </dgm:prSet>
      <dgm:spPr/>
      <dgm:t>
        <a:bodyPr/>
        <a:lstStyle/>
        <a:p>
          <a:endParaRPr lang="en-IN"/>
        </a:p>
      </dgm:t>
    </dgm:pt>
  </dgm:ptLst>
  <dgm:cxnLst>
    <dgm:cxn modelId="{DBF32747-CC54-483C-9DA8-0EF597773F6C}" srcId="{D06109B1-2BED-4982-AF45-488CFBC49051}" destId="{1E3C5E6B-B23F-4C5D-89C0-6AD204D776A6}" srcOrd="1" destOrd="0" parTransId="{5EC9C4A7-D1C1-4A22-8DF4-87A126FC317E}" sibTransId="{44241A8B-6931-4965-BFB9-549FBC185607}"/>
    <dgm:cxn modelId="{5D3326C8-50EB-4DF8-8811-56737F75FDA4}" type="presOf" srcId="{98F0454F-BDD5-4251-B0C5-997E4DEB6933}" destId="{0580214A-A2AA-43BF-B57A-AAB73992F04F}" srcOrd="0" destOrd="0" presId="urn:microsoft.com/office/officeart/2005/8/layout/vList3"/>
    <dgm:cxn modelId="{37558082-5FBC-4FE2-8286-F56FFEFAF58D}" type="presOf" srcId="{D06109B1-2BED-4982-AF45-488CFBC49051}" destId="{F3EF2604-49F0-4C84-B8F7-92552F7FAD5B}" srcOrd="0" destOrd="0" presId="urn:microsoft.com/office/officeart/2005/8/layout/vList3"/>
    <dgm:cxn modelId="{6E01C80D-D7B6-49C1-89EB-7EF229CB55C2}" srcId="{D06109B1-2BED-4982-AF45-488CFBC49051}" destId="{98F0454F-BDD5-4251-B0C5-997E4DEB6933}" srcOrd="0" destOrd="0" parTransId="{E3007ACF-BEED-49B3-9A73-E00FEC2CD8AB}" sibTransId="{78E4BBAF-865E-4F06-9CB2-D04787B16B55}"/>
    <dgm:cxn modelId="{C1923537-798D-41BB-88DB-5D4B75D8E807}" type="presOf" srcId="{1E3C5E6B-B23F-4C5D-89C0-6AD204D776A6}" destId="{F7E70357-1067-43F5-9410-84B9A148AB0D}" srcOrd="0" destOrd="0" presId="urn:microsoft.com/office/officeart/2005/8/layout/vList3"/>
    <dgm:cxn modelId="{FD684E44-3BC9-47F2-9063-48401B317676}" type="presParOf" srcId="{F3EF2604-49F0-4C84-B8F7-92552F7FAD5B}" destId="{B341B871-D8BF-4838-B398-866A53A45643}" srcOrd="0" destOrd="0" presId="urn:microsoft.com/office/officeart/2005/8/layout/vList3"/>
    <dgm:cxn modelId="{BC90313F-03FC-40B2-A216-764065ECCD88}" type="presParOf" srcId="{B341B871-D8BF-4838-B398-866A53A45643}" destId="{27317321-2380-4735-99BA-ACB981C20F9F}" srcOrd="0" destOrd="0" presId="urn:microsoft.com/office/officeart/2005/8/layout/vList3"/>
    <dgm:cxn modelId="{F030256D-635E-4758-ADF6-EFA6562ECD8E}" type="presParOf" srcId="{B341B871-D8BF-4838-B398-866A53A45643}" destId="{0580214A-A2AA-43BF-B57A-AAB73992F04F}" srcOrd="1" destOrd="0" presId="urn:microsoft.com/office/officeart/2005/8/layout/vList3"/>
    <dgm:cxn modelId="{51F3F87F-4490-4BD9-8A9E-7105521067B7}" type="presParOf" srcId="{F3EF2604-49F0-4C84-B8F7-92552F7FAD5B}" destId="{E2389049-1CA0-4D29-B9E0-C060583C6063}" srcOrd="1" destOrd="0" presId="urn:microsoft.com/office/officeart/2005/8/layout/vList3"/>
    <dgm:cxn modelId="{A0DCA5EC-5FDC-495C-A5A0-1EDEF0CF1A9A}" type="presParOf" srcId="{F3EF2604-49F0-4C84-B8F7-92552F7FAD5B}" destId="{1D15A5FB-340C-4916-96FD-D130510E41A6}" srcOrd="2" destOrd="0" presId="urn:microsoft.com/office/officeart/2005/8/layout/vList3"/>
    <dgm:cxn modelId="{877DE9E4-FC91-47EC-82F3-A05438638721}" type="presParOf" srcId="{1D15A5FB-340C-4916-96FD-D130510E41A6}" destId="{701F3923-DD3A-48C7-B786-3B9DD6EDD35A}" srcOrd="0" destOrd="0" presId="urn:microsoft.com/office/officeart/2005/8/layout/vList3"/>
    <dgm:cxn modelId="{85B709F3-DBD5-43A8-A7AE-0CB29B30B54D}" type="presParOf" srcId="{1D15A5FB-340C-4916-96FD-D130510E41A6}" destId="{F7E70357-1067-43F5-9410-84B9A148AB0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47F6E6-38C8-4BBE-B677-D3B7A8288BFA}" type="doc">
      <dgm:prSet loTypeId="urn:microsoft.com/office/officeart/2005/8/layout/pyramid2" loCatId="pyramid" qsTypeId="urn:microsoft.com/office/officeart/2005/8/quickstyle/simple1" qsCatId="simple" csTypeId="urn:microsoft.com/office/officeart/2005/8/colors/accent6_4" csCatId="accent6"/>
      <dgm:spPr/>
      <dgm:t>
        <a:bodyPr/>
        <a:lstStyle/>
        <a:p>
          <a:endParaRPr lang="en-IN"/>
        </a:p>
      </dgm:t>
    </dgm:pt>
    <dgm:pt modelId="{F3356D8A-403A-4999-A071-5FF95865A519}">
      <dgm:prSet/>
      <dgm:spPr/>
      <dgm:t>
        <a:bodyPr/>
        <a:lstStyle/>
        <a:p>
          <a:r>
            <a:rPr lang="en-US" dirty="0"/>
            <a:t>With growing distrust in the after sales car service market, there exists a need for a new business model which can fill the void by providing Price Discovery and Quality Assurance, both at the same time.</a:t>
          </a:r>
          <a:endParaRPr lang="en-IN" dirty="0"/>
        </a:p>
      </dgm:t>
    </dgm:pt>
    <dgm:pt modelId="{3230B5B5-5E4F-4F3E-8228-B9F1640AB657}" type="parTrans" cxnId="{A4566AB2-771A-418D-B187-812FC2BC60EB}">
      <dgm:prSet/>
      <dgm:spPr/>
      <dgm:t>
        <a:bodyPr/>
        <a:lstStyle/>
        <a:p>
          <a:endParaRPr lang="en-IN"/>
        </a:p>
      </dgm:t>
    </dgm:pt>
    <dgm:pt modelId="{1DDD72DB-5DF9-4F96-B009-011434AC7F1C}" type="sibTrans" cxnId="{A4566AB2-771A-418D-B187-812FC2BC60EB}">
      <dgm:prSet/>
      <dgm:spPr/>
      <dgm:t>
        <a:bodyPr/>
        <a:lstStyle/>
        <a:p>
          <a:endParaRPr lang="en-IN"/>
        </a:p>
      </dgm:t>
    </dgm:pt>
    <dgm:pt modelId="{511AABFE-0862-4F8D-AFB5-7BDEA838AB2B}" type="pres">
      <dgm:prSet presAssocID="{EF47F6E6-38C8-4BBE-B677-D3B7A8288BFA}" presName="compositeShape" presStyleCnt="0">
        <dgm:presLayoutVars>
          <dgm:dir/>
          <dgm:resizeHandles/>
        </dgm:presLayoutVars>
      </dgm:prSet>
      <dgm:spPr/>
      <dgm:t>
        <a:bodyPr/>
        <a:lstStyle/>
        <a:p>
          <a:endParaRPr lang="en-IN"/>
        </a:p>
      </dgm:t>
    </dgm:pt>
    <dgm:pt modelId="{E0FE93A0-837E-4E07-AA32-07211A7F249A}" type="pres">
      <dgm:prSet presAssocID="{EF47F6E6-38C8-4BBE-B677-D3B7A8288BFA}" presName="pyramid" presStyleLbl="node1" presStyleIdx="0" presStyleCnt="1"/>
      <dgm:spPr/>
    </dgm:pt>
    <dgm:pt modelId="{FF417C2F-2FB0-4D43-BC56-9E332C65F621}" type="pres">
      <dgm:prSet presAssocID="{EF47F6E6-38C8-4BBE-B677-D3B7A8288BFA}" presName="theList" presStyleCnt="0"/>
      <dgm:spPr/>
    </dgm:pt>
    <dgm:pt modelId="{AA071853-7348-48DE-A0C7-1DD7749C48BB}" type="pres">
      <dgm:prSet presAssocID="{F3356D8A-403A-4999-A071-5FF95865A519}" presName="aNode" presStyleLbl="fgAcc1" presStyleIdx="0" presStyleCnt="1">
        <dgm:presLayoutVars>
          <dgm:bulletEnabled val="1"/>
        </dgm:presLayoutVars>
      </dgm:prSet>
      <dgm:spPr/>
      <dgm:t>
        <a:bodyPr/>
        <a:lstStyle/>
        <a:p>
          <a:endParaRPr lang="en-IN"/>
        </a:p>
      </dgm:t>
    </dgm:pt>
    <dgm:pt modelId="{B08FD3F3-C63C-411E-88F7-F14208CF127E}" type="pres">
      <dgm:prSet presAssocID="{F3356D8A-403A-4999-A071-5FF95865A519}" presName="aSpace" presStyleCnt="0"/>
      <dgm:spPr/>
    </dgm:pt>
  </dgm:ptLst>
  <dgm:cxnLst>
    <dgm:cxn modelId="{A4566AB2-771A-418D-B187-812FC2BC60EB}" srcId="{EF47F6E6-38C8-4BBE-B677-D3B7A8288BFA}" destId="{F3356D8A-403A-4999-A071-5FF95865A519}" srcOrd="0" destOrd="0" parTransId="{3230B5B5-5E4F-4F3E-8228-B9F1640AB657}" sibTransId="{1DDD72DB-5DF9-4F96-B009-011434AC7F1C}"/>
    <dgm:cxn modelId="{495A28E7-D192-42FF-BA68-DF0361A62651}" type="presOf" srcId="{F3356D8A-403A-4999-A071-5FF95865A519}" destId="{AA071853-7348-48DE-A0C7-1DD7749C48BB}" srcOrd="0" destOrd="0" presId="urn:microsoft.com/office/officeart/2005/8/layout/pyramid2"/>
    <dgm:cxn modelId="{8D70BC04-B39A-444A-AAE9-D6C923304C2B}" type="presOf" srcId="{EF47F6E6-38C8-4BBE-B677-D3B7A8288BFA}" destId="{511AABFE-0862-4F8D-AFB5-7BDEA838AB2B}" srcOrd="0" destOrd="0" presId="urn:microsoft.com/office/officeart/2005/8/layout/pyramid2"/>
    <dgm:cxn modelId="{EBE1AE83-20DE-48C3-BF46-16177F5F68F4}" type="presParOf" srcId="{511AABFE-0862-4F8D-AFB5-7BDEA838AB2B}" destId="{E0FE93A0-837E-4E07-AA32-07211A7F249A}" srcOrd="0" destOrd="0" presId="urn:microsoft.com/office/officeart/2005/8/layout/pyramid2"/>
    <dgm:cxn modelId="{2DDB53E0-3709-49F7-A4CF-A3C7933EBDE9}" type="presParOf" srcId="{511AABFE-0862-4F8D-AFB5-7BDEA838AB2B}" destId="{FF417C2F-2FB0-4D43-BC56-9E332C65F621}" srcOrd="1" destOrd="0" presId="urn:microsoft.com/office/officeart/2005/8/layout/pyramid2"/>
    <dgm:cxn modelId="{E844D3BD-AD08-4BCE-AA92-F66B95260BF5}" type="presParOf" srcId="{FF417C2F-2FB0-4D43-BC56-9E332C65F621}" destId="{AA071853-7348-48DE-A0C7-1DD7749C48BB}" srcOrd="0" destOrd="0" presId="urn:microsoft.com/office/officeart/2005/8/layout/pyramid2"/>
    <dgm:cxn modelId="{11D6ABB6-8933-43CA-91FF-983601F07422}" type="presParOf" srcId="{FF417C2F-2FB0-4D43-BC56-9E332C65F621}" destId="{B08FD3F3-C63C-411E-88F7-F14208CF127E}" srcOrd="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3105C7-B4AC-4597-819B-AA0570645DAD}" type="doc">
      <dgm:prSet loTypeId="urn:microsoft.com/office/officeart/2005/8/layout/pList2" loCatId="list" qsTypeId="urn:microsoft.com/office/officeart/2005/8/quickstyle/simple1" qsCatId="simple" csTypeId="urn:microsoft.com/office/officeart/2005/8/colors/colorful5" csCatId="colorful" phldr="1"/>
      <dgm:spPr/>
    </dgm:pt>
    <dgm:pt modelId="{EB956760-D6D1-429D-9020-A7D12B7A1CCF}">
      <dgm:prSet phldrT="[Text]" custT="1"/>
      <dgm:spPr/>
      <dgm:t>
        <a:bodyPr/>
        <a:lstStyle/>
        <a:p>
          <a:pPr algn="l"/>
          <a:r>
            <a:rPr lang="en-IN" sz="1600" b="1" dirty="0"/>
            <a:t>Geographic: </a:t>
          </a:r>
          <a:r>
            <a:rPr lang="en-IN" sz="1600" dirty="0"/>
            <a:t>Urban cities of India</a:t>
          </a:r>
        </a:p>
        <a:p>
          <a:pPr algn="l"/>
          <a:endParaRPr lang="en-IN" sz="1600" b="1" dirty="0"/>
        </a:p>
        <a:p>
          <a:pPr algn="l"/>
          <a:r>
            <a:rPr lang="en-IN" sz="1600" b="1" dirty="0"/>
            <a:t>Demographic: </a:t>
          </a:r>
          <a:r>
            <a:rPr lang="en-IN" sz="1600" dirty="0"/>
            <a:t>Middle to high  income group</a:t>
          </a:r>
        </a:p>
        <a:p>
          <a:pPr algn="l"/>
          <a:r>
            <a:rPr lang="en-IN" sz="1600" b="1" dirty="0"/>
            <a:t> </a:t>
          </a:r>
        </a:p>
        <a:p>
          <a:pPr algn="l"/>
          <a:r>
            <a:rPr lang="en-IN" sz="1600" b="1" dirty="0"/>
            <a:t>Age Group: </a:t>
          </a:r>
          <a:r>
            <a:rPr lang="en-IN" sz="1600" dirty="0"/>
            <a:t>25-40 Years</a:t>
          </a:r>
          <a:endParaRPr lang="en-IN" sz="1400" dirty="0"/>
        </a:p>
      </dgm:t>
    </dgm:pt>
    <dgm:pt modelId="{30833080-BD44-4CA3-ABBD-BA7713ABE0AD}" type="parTrans" cxnId="{A1F46A11-426D-46EA-9632-D6F2EFDC0CCD}">
      <dgm:prSet/>
      <dgm:spPr/>
      <dgm:t>
        <a:bodyPr/>
        <a:lstStyle/>
        <a:p>
          <a:endParaRPr lang="en-IN"/>
        </a:p>
      </dgm:t>
    </dgm:pt>
    <dgm:pt modelId="{4AEAC97B-49F5-4CC3-8923-CD8AD94BED1A}" type="sibTrans" cxnId="{A1F46A11-426D-46EA-9632-D6F2EFDC0CCD}">
      <dgm:prSet/>
      <dgm:spPr/>
      <dgm:t>
        <a:bodyPr/>
        <a:lstStyle/>
        <a:p>
          <a:endParaRPr lang="en-IN"/>
        </a:p>
      </dgm:t>
    </dgm:pt>
    <dgm:pt modelId="{2CABB9EA-9E56-47CC-A871-D70ABF9B6909}">
      <dgm:prSet phldrT="[Text]" custT="1"/>
      <dgm:spPr/>
      <dgm:t>
        <a:bodyPr/>
        <a:lstStyle/>
        <a:p>
          <a:pPr algn="l"/>
          <a:r>
            <a:rPr lang="en-IN" sz="1600" b="1" dirty="0"/>
            <a:t>Cities: </a:t>
          </a:r>
          <a:r>
            <a:rPr lang="en-IN" sz="1600" dirty="0"/>
            <a:t>Delhi, Mumbai, Chennai, Kolkata and                                 cities with high income growth rate.</a:t>
          </a:r>
        </a:p>
        <a:p>
          <a:pPr algn="l"/>
          <a:endParaRPr lang="en-IN" sz="1600" dirty="0"/>
        </a:p>
        <a:p>
          <a:pPr algn="l"/>
          <a:r>
            <a:rPr lang="en-IN" sz="1600" dirty="0"/>
            <a:t>Young executives</a:t>
          </a:r>
        </a:p>
        <a:p>
          <a:pPr algn="l"/>
          <a:r>
            <a:rPr lang="en-IN" sz="1600" dirty="0"/>
            <a:t>Businessmen </a:t>
          </a:r>
        </a:p>
        <a:p>
          <a:pPr algn="l"/>
          <a:r>
            <a:rPr lang="en-IN" sz="1600" dirty="0"/>
            <a:t>Urban families</a:t>
          </a:r>
        </a:p>
        <a:p>
          <a:pPr algn="ctr"/>
          <a:endParaRPr lang="en-IN" sz="1050" dirty="0"/>
        </a:p>
        <a:p>
          <a:pPr algn="ctr"/>
          <a:endParaRPr lang="en-IN" sz="1000" dirty="0"/>
        </a:p>
        <a:p>
          <a:pPr algn="ctr"/>
          <a:endParaRPr lang="en-IN" sz="1000" dirty="0"/>
        </a:p>
        <a:p>
          <a:pPr algn="ctr"/>
          <a:endParaRPr lang="en-IN" sz="1000" dirty="0"/>
        </a:p>
      </dgm:t>
    </dgm:pt>
    <dgm:pt modelId="{846C6B3C-72B5-43B2-8D4B-F566A6F80FEC}" type="parTrans" cxnId="{E86363A8-0F66-49D2-8FB4-16135469989B}">
      <dgm:prSet/>
      <dgm:spPr/>
      <dgm:t>
        <a:bodyPr/>
        <a:lstStyle/>
        <a:p>
          <a:endParaRPr lang="en-IN"/>
        </a:p>
      </dgm:t>
    </dgm:pt>
    <dgm:pt modelId="{868E4986-B902-4035-9765-4C98A6905A95}" type="sibTrans" cxnId="{E86363A8-0F66-49D2-8FB4-16135469989B}">
      <dgm:prSet/>
      <dgm:spPr/>
      <dgm:t>
        <a:bodyPr/>
        <a:lstStyle/>
        <a:p>
          <a:endParaRPr lang="en-IN"/>
        </a:p>
      </dgm:t>
    </dgm:pt>
    <dgm:pt modelId="{A767C08F-2ACE-4131-B7E8-56838F59FA7F}">
      <dgm:prSet phldrT="[Text]" custT="1"/>
      <dgm:spPr/>
      <dgm:t>
        <a:bodyPr/>
        <a:lstStyle/>
        <a:p>
          <a:pPr algn="l"/>
          <a:r>
            <a:rPr lang="en-IN" sz="1600" b="1" dirty="0"/>
            <a:t>Lower middle income and middle income: </a:t>
          </a:r>
          <a:r>
            <a:rPr lang="en-IN" sz="1600" dirty="0"/>
            <a:t>Online Service and service on site</a:t>
          </a:r>
        </a:p>
        <a:p>
          <a:pPr algn="l"/>
          <a:r>
            <a:rPr lang="en-IN" sz="1600" b="1" dirty="0"/>
            <a:t>High income group: </a:t>
          </a:r>
          <a:r>
            <a:rPr lang="en-IN" sz="1600" dirty="0"/>
            <a:t>Car for car</a:t>
          </a:r>
        </a:p>
        <a:p>
          <a:pPr algn="l"/>
          <a:r>
            <a:rPr lang="en-IN" sz="1600" dirty="0"/>
            <a:t>Predominantly focused on mass market</a:t>
          </a:r>
        </a:p>
      </dgm:t>
    </dgm:pt>
    <dgm:pt modelId="{E5891D68-CD3A-4AB1-ACCC-C9BE9EDDCCE3}" type="parTrans" cxnId="{87EED347-FFBC-43E2-8D56-95604F330625}">
      <dgm:prSet/>
      <dgm:spPr/>
      <dgm:t>
        <a:bodyPr/>
        <a:lstStyle/>
        <a:p>
          <a:endParaRPr lang="en-IN"/>
        </a:p>
      </dgm:t>
    </dgm:pt>
    <dgm:pt modelId="{CDCB4AB0-5CAA-4437-AA2C-575099C71DB5}" type="sibTrans" cxnId="{87EED347-FFBC-43E2-8D56-95604F330625}">
      <dgm:prSet/>
      <dgm:spPr/>
      <dgm:t>
        <a:bodyPr/>
        <a:lstStyle/>
        <a:p>
          <a:endParaRPr lang="en-IN"/>
        </a:p>
      </dgm:t>
    </dgm:pt>
    <dgm:pt modelId="{73B6FBC9-F918-4547-9AF6-D1291A38D09F}" type="pres">
      <dgm:prSet presAssocID="{C23105C7-B4AC-4597-819B-AA0570645DAD}" presName="Name0" presStyleCnt="0">
        <dgm:presLayoutVars>
          <dgm:dir/>
          <dgm:resizeHandles val="exact"/>
        </dgm:presLayoutVars>
      </dgm:prSet>
      <dgm:spPr/>
    </dgm:pt>
    <dgm:pt modelId="{B61F4636-119E-412C-A408-5DEEFF45A976}" type="pres">
      <dgm:prSet presAssocID="{C23105C7-B4AC-4597-819B-AA0570645DAD}" presName="bkgdShp" presStyleLbl="alignAccFollowNode1" presStyleIdx="0" presStyleCnt="1" custLinFactNeighborX="-36840"/>
      <dgm:spPr/>
    </dgm:pt>
    <dgm:pt modelId="{FB5A68FB-F345-4C60-9B94-CAD97C7E90BC}" type="pres">
      <dgm:prSet presAssocID="{C23105C7-B4AC-4597-819B-AA0570645DAD}" presName="linComp" presStyleCnt="0"/>
      <dgm:spPr/>
    </dgm:pt>
    <dgm:pt modelId="{D42EF39C-B743-4AE6-A8D6-8F08ED1C5BA7}" type="pres">
      <dgm:prSet presAssocID="{EB956760-D6D1-429D-9020-A7D12B7A1CCF}" presName="compNode" presStyleCnt="0"/>
      <dgm:spPr/>
    </dgm:pt>
    <dgm:pt modelId="{B8D41B8E-7768-460D-BADD-647BE5A1CBB3}" type="pres">
      <dgm:prSet presAssocID="{EB956760-D6D1-429D-9020-A7D12B7A1CCF}" presName="node" presStyleLbl="node1" presStyleIdx="0" presStyleCnt="3">
        <dgm:presLayoutVars>
          <dgm:bulletEnabled val="1"/>
        </dgm:presLayoutVars>
      </dgm:prSet>
      <dgm:spPr/>
      <dgm:t>
        <a:bodyPr/>
        <a:lstStyle/>
        <a:p>
          <a:endParaRPr lang="en-IN"/>
        </a:p>
      </dgm:t>
    </dgm:pt>
    <dgm:pt modelId="{EC4D6E1F-2DC6-40D2-9CB1-BECAA95F0C12}" type="pres">
      <dgm:prSet presAssocID="{EB956760-D6D1-429D-9020-A7D12B7A1CCF}" presName="invisiNode" presStyleLbl="node1" presStyleIdx="0" presStyleCnt="3"/>
      <dgm:spPr/>
    </dgm:pt>
    <dgm:pt modelId="{57FBF73B-1347-48AD-A775-F8DFC9171C72}" type="pres">
      <dgm:prSet presAssocID="{EB956760-D6D1-429D-9020-A7D12B7A1CCF}"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426B2A36-E466-4A5C-8F00-D8C0A23BDBC6}" type="pres">
      <dgm:prSet presAssocID="{4AEAC97B-49F5-4CC3-8923-CD8AD94BED1A}" presName="sibTrans" presStyleLbl="sibTrans2D1" presStyleIdx="0" presStyleCnt="0"/>
      <dgm:spPr/>
      <dgm:t>
        <a:bodyPr/>
        <a:lstStyle/>
        <a:p>
          <a:endParaRPr lang="en-IN"/>
        </a:p>
      </dgm:t>
    </dgm:pt>
    <dgm:pt modelId="{6195B0F6-E49A-4628-808D-0754B03C9F77}" type="pres">
      <dgm:prSet presAssocID="{2CABB9EA-9E56-47CC-A871-D70ABF9B6909}" presName="compNode" presStyleCnt="0"/>
      <dgm:spPr/>
    </dgm:pt>
    <dgm:pt modelId="{4B1DE107-AFAA-4C50-90B9-652EBE6D5470}" type="pres">
      <dgm:prSet presAssocID="{2CABB9EA-9E56-47CC-A871-D70ABF9B6909}" presName="node" presStyleLbl="node1" presStyleIdx="1" presStyleCnt="3">
        <dgm:presLayoutVars>
          <dgm:bulletEnabled val="1"/>
        </dgm:presLayoutVars>
      </dgm:prSet>
      <dgm:spPr/>
      <dgm:t>
        <a:bodyPr/>
        <a:lstStyle/>
        <a:p>
          <a:endParaRPr lang="en-IN"/>
        </a:p>
      </dgm:t>
    </dgm:pt>
    <dgm:pt modelId="{C977D672-EF0B-4058-9152-CCBBB234621B}" type="pres">
      <dgm:prSet presAssocID="{2CABB9EA-9E56-47CC-A871-D70ABF9B6909}" presName="invisiNode" presStyleLbl="node1" presStyleIdx="1" presStyleCnt="3"/>
      <dgm:spPr/>
    </dgm:pt>
    <dgm:pt modelId="{5ED165AE-402C-4795-A8E3-32E72B04613C}" type="pres">
      <dgm:prSet presAssocID="{2CABB9EA-9E56-47CC-A871-D70ABF9B6909}"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dgm:spPr>
    </dgm:pt>
    <dgm:pt modelId="{7798093B-E2C2-4320-9879-BBAAFC54C5F9}" type="pres">
      <dgm:prSet presAssocID="{868E4986-B902-4035-9765-4C98A6905A95}" presName="sibTrans" presStyleLbl="sibTrans2D1" presStyleIdx="0" presStyleCnt="0"/>
      <dgm:spPr/>
      <dgm:t>
        <a:bodyPr/>
        <a:lstStyle/>
        <a:p>
          <a:endParaRPr lang="en-IN"/>
        </a:p>
      </dgm:t>
    </dgm:pt>
    <dgm:pt modelId="{43844DAC-5951-46F0-A240-22C8A78E4F32}" type="pres">
      <dgm:prSet presAssocID="{A767C08F-2ACE-4131-B7E8-56838F59FA7F}" presName="compNode" presStyleCnt="0"/>
      <dgm:spPr/>
    </dgm:pt>
    <dgm:pt modelId="{205D7CB4-86FC-4914-86AF-5753F5BABC49}" type="pres">
      <dgm:prSet presAssocID="{A767C08F-2ACE-4131-B7E8-56838F59FA7F}" presName="node" presStyleLbl="node1" presStyleIdx="2" presStyleCnt="3">
        <dgm:presLayoutVars>
          <dgm:bulletEnabled val="1"/>
        </dgm:presLayoutVars>
      </dgm:prSet>
      <dgm:spPr/>
      <dgm:t>
        <a:bodyPr/>
        <a:lstStyle/>
        <a:p>
          <a:endParaRPr lang="en-IN"/>
        </a:p>
      </dgm:t>
    </dgm:pt>
    <dgm:pt modelId="{EB2D9493-7294-458F-AB95-C5C64576B7DA}" type="pres">
      <dgm:prSet presAssocID="{A767C08F-2ACE-4131-B7E8-56838F59FA7F}" presName="invisiNode" presStyleLbl="node1" presStyleIdx="2" presStyleCnt="3"/>
      <dgm:spPr/>
    </dgm:pt>
    <dgm:pt modelId="{AB54B5CF-72E9-4AF7-9503-1719E4519C24}" type="pres">
      <dgm:prSet presAssocID="{A767C08F-2ACE-4131-B7E8-56838F59FA7F}" presName="imagNode" presStyleLbl="fgImgPlace1" presStyleIdx="2" presStyleCnt="3" custLinFactNeighborY="-189"/>
      <dgm:spPr>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dgm:spPr>
    </dgm:pt>
  </dgm:ptLst>
  <dgm:cxnLst>
    <dgm:cxn modelId="{6B497FB1-6F38-4A9B-98DB-802D9E93ED01}" type="presOf" srcId="{C23105C7-B4AC-4597-819B-AA0570645DAD}" destId="{73B6FBC9-F918-4547-9AF6-D1291A38D09F}" srcOrd="0" destOrd="0" presId="urn:microsoft.com/office/officeart/2005/8/layout/pList2"/>
    <dgm:cxn modelId="{A1F46A11-426D-46EA-9632-D6F2EFDC0CCD}" srcId="{C23105C7-B4AC-4597-819B-AA0570645DAD}" destId="{EB956760-D6D1-429D-9020-A7D12B7A1CCF}" srcOrd="0" destOrd="0" parTransId="{30833080-BD44-4CA3-ABBD-BA7713ABE0AD}" sibTransId="{4AEAC97B-49F5-4CC3-8923-CD8AD94BED1A}"/>
    <dgm:cxn modelId="{87CB2E70-93E4-4917-BE85-AACCE6EBF4BC}" type="presOf" srcId="{4AEAC97B-49F5-4CC3-8923-CD8AD94BED1A}" destId="{426B2A36-E466-4A5C-8F00-D8C0A23BDBC6}" srcOrd="0" destOrd="0" presId="urn:microsoft.com/office/officeart/2005/8/layout/pList2"/>
    <dgm:cxn modelId="{E86363A8-0F66-49D2-8FB4-16135469989B}" srcId="{C23105C7-B4AC-4597-819B-AA0570645DAD}" destId="{2CABB9EA-9E56-47CC-A871-D70ABF9B6909}" srcOrd="1" destOrd="0" parTransId="{846C6B3C-72B5-43B2-8D4B-F566A6F80FEC}" sibTransId="{868E4986-B902-4035-9765-4C98A6905A95}"/>
    <dgm:cxn modelId="{B6AFC8E3-2F3B-47D3-9809-0C706628097C}" type="presOf" srcId="{868E4986-B902-4035-9765-4C98A6905A95}" destId="{7798093B-E2C2-4320-9879-BBAAFC54C5F9}" srcOrd="0" destOrd="0" presId="urn:microsoft.com/office/officeart/2005/8/layout/pList2"/>
    <dgm:cxn modelId="{597B44D5-DE8A-456D-A390-67C25607D847}" type="presOf" srcId="{A767C08F-2ACE-4131-B7E8-56838F59FA7F}" destId="{205D7CB4-86FC-4914-86AF-5753F5BABC49}" srcOrd="0" destOrd="0" presId="urn:microsoft.com/office/officeart/2005/8/layout/pList2"/>
    <dgm:cxn modelId="{67278238-EF1E-4EB8-8392-A877E217F1DB}" type="presOf" srcId="{EB956760-D6D1-429D-9020-A7D12B7A1CCF}" destId="{B8D41B8E-7768-460D-BADD-647BE5A1CBB3}" srcOrd="0" destOrd="0" presId="urn:microsoft.com/office/officeart/2005/8/layout/pList2"/>
    <dgm:cxn modelId="{BEAD254D-6862-44B1-A5F1-0D05008794AF}" type="presOf" srcId="{2CABB9EA-9E56-47CC-A871-D70ABF9B6909}" destId="{4B1DE107-AFAA-4C50-90B9-652EBE6D5470}" srcOrd="0" destOrd="0" presId="urn:microsoft.com/office/officeart/2005/8/layout/pList2"/>
    <dgm:cxn modelId="{87EED347-FFBC-43E2-8D56-95604F330625}" srcId="{C23105C7-B4AC-4597-819B-AA0570645DAD}" destId="{A767C08F-2ACE-4131-B7E8-56838F59FA7F}" srcOrd="2" destOrd="0" parTransId="{E5891D68-CD3A-4AB1-ACCC-C9BE9EDDCCE3}" sibTransId="{CDCB4AB0-5CAA-4437-AA2C-575099C71DB5}"/>
    <dgm:cxn modelId="{6190EB4A-DF64-4D2C-BE8B-7C0D749EF8F8}" type="presParOf" srcId="{73B6FBC9-F918-4547-9AF6-D1291A38D09F}" destId="{B61F4636-119E-412C-A408-5DEEFF45A976}" srcOrd="0" destOrd="0" presId="urn:microsoft.com/office/officeart/2005/8/layout/pList2"/>
    <dgm:cxn modelId="{BD1BF8B5-0EF2-4B59-9AAF-BFCDEBAE7344}" type="presParOf" srcId="{73B6FBC9-F918-4547-9AF6-D1291A38D09F}" destId="{FB5A68FB-F345-4C60-9B94-CAD97C7E90BC}" srcOrd="1" destOrd="0" presId="urn:microsoft.com/office/officeart/2005/8/layout/pList2"/>
    <dgm:cxn modelId="{0F25E1B3-EF61-4967-8E82-4007351FFF77}" type="presParOf" srcId="{FB5A68FB-F345-4C60-9B94-CAD97C7E90BC}" destId="{D42EF39C-B743-4AE6-A8D6-8F08ED1C5BA7}" srcOrd="0" destOrd="0" presId="urn:microsoft.com/office/officeart/2005/8/layout/pList2"/>
    <dgm:cxn modelId="{B0FD7925-EFBC-4A09-9080-7DBC0131D370}" type="presParOf" srcId="{D42EF39C-B743-4AE6-A8D6-8F08ED1C5BA7}" destId="{B8D41B8E-7768-460D-BADD-647BE5A1CBB3}" srcOrd="0" destOrd="0" presId="urn:microsoft.com/office/officeart/2005/8/layout/pList2"/>
    <dgm:cxn modelId="{8007E1F3-83CE-4F19-B64C-8F4B1E634DE4}" type="presParOf" srcId="{D42EF39C-B743-4AE6-A8D6-8F08ED1C5BA7}" destId="{EC4D6E1F-2DC6-40D2-9CB1-BECAA95F0C12}" srcOrd="1" destOrd="0" presId="urn:microsoft.com/office/officeart/2005/8/layout/pList2"/>
    <dgm:cxn modelId="{14EACB64-0972-4426-87BF-44E9EA8AFB06}" type="presParOf" srcId="{D42EF39C-B743-4AE6-A8D6-8F08ED1C5BA7}" destId="{57FBF73B-1347-48AD-A775-F8DFC9171C72}" srcOrd="2" destOrd="0" presId="urn:microsoft.com/office/officeart/2005/8/layout/pList2"/>
    <dgm:cxn modelId="{A412AD42-AFDC-4E7D-9320-EE6B442420DA}" type="presParOf" srcId="{FB5A68FB-F345-4C60-9B94-CAD97C7E90BC}" destId="{426B2A36-E466-4A5C-8F00-D8C0A23BDBC6}" srcOrd="1" destOrd="0" presId="urn:microsoft.com/office/officeart/2005/8/layout/pList2"/>
    <dgm:cxn modelId="{DBA91037-F50D-4E7F-A865-9EE4C6607CBF}" type="presParOf" srcId="{FB5A68FB-F345-4C60-9B94-CAD97C7E90BC}" destId="{6195B0F6-E49A-4628-808D-0754B03C9F77}" srcOrd="2" destOrd="0" presId="urn:microsoft.com/office/officeart/2005/8/layout/pList2"/>
    <dgm:cxn modelId="{F8EAAA7B-E27A-4F17-A4B9-F71B94F41A66}" type="presParOf" srcId="{6195B0F6-E49A-4628-808D-0754B03C9F77}" destId="{4B1DE107-AFAA-4C50-90B9-652EBE6D5470}" srcOrd="0" destOrd="0" presId="urn:microsoft.com/office/officeart/2005/8/layout/pList2"/>
    <dgm:cxn modelId="{D2D3C5B1-97BA-4EBB-BCAF-7D76BEF53D82}" type="presParOf" srcId="{6195B0F6-E49A-4628-808D-0754B03C9F77}" destId="{C977D672-EF0B-4058-9152-CCBBB234621B}" srcOrd="1" destOrd="0" presId="urn:microsoft.com/office/officeart/2005/8/layout/pList2"/>
    <dgm:cxn modelId="{98D86E79-B8E7-4D36-B4FE-AA6F065F4F5C}" type="presParOf" srcId="{6195B0F6-E49A-4628-808D-0754B03C9F77}" destId="{5ED165AE-402C-4795-A8E3-32E72B04613C}" srcOrd="2" destOrd="0" presId="urn:microsoft.com/office/officeart/2005/8/layout/pList2"/>
    <dgm:cxn modelId="{F294D643-277F-46CF-8610-6276DA214A0D}" type="presParOf" srcId="{FB5A68FB-F345-4C60-9B94-CAD97C7E90BC}" destId="{7798093B-E2C2-4320-9879-BBAAFC54C5F9}" srcOrd="3" destOrd="0" presId="urn:microsoft.com/office/officeart/2005/8/layout/pList2"/>
    <dgm:cxn modelId="{B7B53A09-CEF0-440F-A52D-A95BEF466587}" type="presParOf" srcId="{FB5A68FB-F345-4C60-9B94-CAD97C7E90BC}" destId="{43844DAC-5951-46F0-A240-22C8A78E4F32}" srcOrd="4" destOrd="0" presId="urn:microsoft.com/office/officeart/2005/8/layout/pList2"/>
    <dgm:cxn modelId="{BBBC0A61-8594-44FD-9722-B15558509A18}" type="presParOf" srcId="{43844DAC-5951-46F0-A240-22C8A78E4F32}" destId="{205D7CB4-86FC-4914-86AF-5753F5BABC49}" srcOrd="0" destOrd="0" presId="urn:microsoft.com/office/officeart/2005/8/layout/pList2"/>
    <dgm:cxn modelId="{57B3C0E9-B148-41B2-A08A-B6A6D2E7D59D}" type="presParOf" srcId="{43844DAC-5951-46F0-A240-22C8A78E4F32}" destId="{EB2D9493-7294-458F-AB95-C5C64576B7DA}" srcOrd="1" destOrd="0" presId="urn:microsoft.com/office/officeart/2005/8/layout/pList2"/>
    <dgm:cxn modelId="{4667E571-E3ED-49EC-827E-E1B0EDE1C867}" type="presParOf" srcId="{43844DAC-5951-46F0-A240-22C8A78E4F32}" destId="{AB54B5CF-72E9-4AF7-9503-1719E4519C2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479B49-1405-4D63-B1E4-221B6FA879B9}"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IN"/>
        </a:p>
      </dgm:t>
    </dgm:pt>
    <dgm:pt modelId="{2940EAA7-59E1-416C-8644-1797007E8818}">
      <dgm:prSet/>
      <dgm:spPr/>
      <dgm:t>
        <a:bodyPr/>
        <a:lstStyle/>
        <a:p>
          <a:r>
            <a:rPr lang="en-US" dirty="0"/>
            <a:t>1) Sales Commission – service based Commission</a:t>
          </a:r>
          <a:endParaRPr lang="en-IN" dirty="0"/>
        </a:p>
      </dgm:t>
    </dgm:pt>
    <dgm:pt modelId="{6150CCDC-2A18-4025-8D2E-A1F89CB5CDD3}" type="parTrans" cxnId="{C29E8E24-326F-4A82-9B47-DF8A83E8ECAB}">
      <dgm:prSet/>
      <dgm:spPr/>
      <dgm:t>
        <a:bodyPr/>
        <a:lstStyle/>
        <a:p>
          <a:endParaRPr lang="en-IN"/>
        </a:p>
      </dgm:t>
    </dgm:pt>
    <dgm:pt modelId="{97673D73-88D6-4210-A196-6132CE91F263}" type="sibTrans" cxnId="{C29E8E24-326F-4A82-9B47-DF8A83E8ECAB}">
      <dgm:prSet/>
      <dgm:spPr/>
      <dgm:t>
        <a:bodyPr/>
        <a:lstStyle/>
        <a:p>
          <a:endParaRPr lang="en-IN"/>
        </a:p>
      </dgm:t>
    </dgm:pt>
    <dgm:pt modelId="{1FDDAF8F-69DD-44EB-B4F7-303F4A44A941}">
      <dgm:prSet/>
      <dgm:spPr/>
      <dgm:t>
        <a:bodyPr/>
        <a:lstStyle/>
        <a:p>
          <a:r>
            <a:rPr lang="en-US" dirty="0"/>
            <a:t>2) Small Fee from vendors to use technology platform</a:t>
          </a:r>
          <a:endParaRPr lang="en-IN" dirty="0"/>
        </a:p>
      </dgm:t>
    </dgm:pt>
    <dgm:pt modelId="{9C4B6D77-E031-4652-95B4-BF85E701A83E}" type="parTrans" cxnId="{5311336B-A0EE-4272-AF73-909272EC0B99}">
      <dgm:prSet/>
      <dgm:spPr/>
      <dgm:t>
        <a:bodyPr/>
        <a:lstStyle/>
        <a:p>
          <a:endParaRPr lang="en-IN"/>
        </a:p>
      </dgm:t>
    </dgm:pt>
    <dgm:pt modelId="{719CC670-DF81-4505-A61E-75C790B1164F}" type="sibTrans" cxnId="{5311336B-A0EE-4272-AF73-909272EC0B99}">
      <dgm:prSet/>
      <dgm:spPr/>
      <dgm:t>
        <a:bodyPr/>
        <a:lstStyle/>
        <a:p>
          <a:endParaRPr lang="en-IN"/>
        </a:p>
      </dgm:t>
    </dgm:pt>
    <dgm:pt modelId="{D2429F41-A1A9-4149-9768-669FCC5F4AC7}">
      <dgm:prSet/>
      <dgm:spPr/>
      <dgm:t>
        <a:bodyPr/>
        <a:lstStyle/>
        <a:p>
          <a:r>
            <a:rPr lang="en-US" dirty="0"/>
            <a:t>3) More commission on achieving daily target</a:t>
          </a:r>
          <a:endParaRPr lang="en-IN" dirty="0"/>
        </a:p>
      </dgm:t>
    </dgm:pt>
    <dgm:pt modelId="{1CDCC9FD-7470-46E6-B58A-BFD6EB8D09BF}" type="parTrans" cxnId="{665E4306-C06F-40BD-8588-22A942BCF5DB}">
      <dgm:prSet/>
      <dgm:spPr/>
      <dgm:t>
        <a:bodyPr/>
        <a:lstStyle/>
        <a:p>
          <a:endParaRPr lang="en-IN"/>
        </a:p>
      </dgm:t>
    </dgm:pt>
    <dgm:pt modelId="{E43D97CB-57E1-49AD-BCDB-4A5EA9D6EA7B}" type="sibTrans" cxnId="{665E4306-C06F-40BD-8588-22A942BCF5DB}">
      <dgm:prSet/>
      <dgm:spPr/>
      <dgm:t>
        <a:bodyPr/>
        <a:lstStyle/>
        <a:p>
          <a:endParaRPr lang="en-IN"/>
        </a:p>
      </dgm:t>
    </dgm:pt>
    <dgm:pt modelId="{ECE1CB15-4655-4932-9873-AF28324949D5}">
      <dgm:prSet/>
      <dgm:spPr/>
      <dgm:t>
        <a:bodyPr/>
        <a:lstStyle/>
        <a:p>
          <a:r>
            <a:rPr lang="en-US" dirty="0"/>
            <a:t>4) Corporate retainer Tie-ups</a:t>
          </a:r>
          <a:endParaRPr lang="en-IN" dirty="0"/>
        </a:p>
      </dgm:t>
    </dgm:pt>
    <dgm:pt modelId="{68E9ADC3-67AA-4A2A-875A-0E1D772F00BE}" type="parTrans" cxnId="{2063E240-945C-4D78-B832-68C5A0FB574E}">
      <dgm:prSet/>
      <dgm:spPr/>
      <dgm:t>
        <a:bodyPr/>
        <a:lstStyle/>
        <a:p>
          <a:endParaRPr lang="en-IN"/>
        </a:p>
      </dgm:t>
    </dgm:pt>
    <dgm:pt modelId="{FDEF5462-E5A0-4C20-8522-3B78AED415B5}" type="sibTrans" cxnId="{2063E240-945C-4D78-B832-68C5A0FB574E}">
      <dgm:prSet/>
      <dgm:spPr/>
      <dgm:t>
        <a:bodyPr/>
        <a:lstStyle/>
        <a:p>
          <a:endParaRPr lang="en-IN"/>
        </a:p>
      </dgm:t>
    </dgm:pt>
    <dgm:pt modelId="{9A71DB0B-BD16-4915-97E0-7AA064068699}">
      <dgm:prSet/>
      <dgm:spPr/>
      <dgm:t>
        <a:bodyPr/>
        <a:lstStyle/>
        <a:p>
          <a:r>
            <a:rPr lang="en-US" dirty="0"/>
            <a:t>5) Bonus of pull spare parts from Suppliers</a:t>
          </a:r>
          <a:endParaRPr lang="en-IN" dirty="0"/>
        </a:p>
      </dgm:t>
    </dgm:pt>
    <dgm:pt modelId="{650FC80C-59F5-4A09-8D55-FBBF039230A2}" type="parTrans" cxnId="{37CF06F3-065E-4770-ACAF-3176EFE23DB1}">
      <dgm:prSet/>
      <dgm:spPr/>
      <dgm:t>
        <a:bodyPr/>
        <a:lstStyle/>
        <a:p>
          <a:endParaRPr lang="en-IN"/>
        </a:p>
      </dgm:t>
    </dgm:pt>
    <dgm:pt modelId="{5179D5E2-DB6E-4E8C-A226-229911535C33}" type="sibTrans" cxnId="{37CF06F3-065E-4770-ACAF-3176EFE23DB1}">
      <dgm:prSet/>
      <dgm:spPr/>
      <dgm:t>
        <a:bodyPr/>
        <a:lstStyle/>
        <a:p>
          <a:endParaRPr lang="en-IN"/>
        </a:p>
      </dgm:t>
    </dgm:pt>
    <dgm:pt modelId="{97DF35F6-D5DE-46DF-88FA-7AF258CA3E53}" type="pres">
      <dgm:prSet presAssocID="{00479B49-1405-4D63-B1E4-221B6FA879B9}" presName="CompostProcess" presStyleCnt="0">
        <dgm:presLayoutVars>
          <dgm:dir/>
          <dgm:resizeHandles val="exact"/>
        </dgm:presLayoutVars>
      </dgm:prSet>
      <dgm:spPr/>
      <dgm:t>
        <a:bodyPr/>
        <a:lstStyle/>
        <a:p>
          <a:endParaRPr lang="en-IN"/>
        </a:p>
      </dgm:t>
    </dgm:pt>
    <dgm:pt modelId="{2A9AD3F8-5FB4-4196-A1AB-77DDF5F39E5B}" type="pres">
      <dgm:prSet presAssocID="{00479B49-1405-4D63-B1E4-221B6FA879B9}" presName="arrow" presStyleLbl="bgShp" presStyleIdx="0" presStyleCnt="1"/>
      <dgm:spPr/>
    </dgm:pt>
    <dgm:pt modelId="{0634127C-79BE-4779-886D-C53DF4C328A9}" type="pres">
      <dgm:prSet presAssocID="{00479B49-1405-4D63-B1E4-221B6FA879B9}" presName="linearProcess" presStyleCnt="0"/>
      <dgm:spPr/>
    </dgm:pt>
    <dgm:pt modelId="{016BF017-EB36-436C-8B75-AFBA22359185}" type="pres">
      <dgm:prSet presAssocID="{2940EAA7-59E1-416C-8644-1797007E8818}" presName="textNode" presStyleLbl="node1" presStyleIdx="0" presStyleCnt="5">
        <dgm:presLayoutVars>
          <dgm:bulletEnabled val="1"/>
        </dgm:presLayoutVars>
      </dgm:prSet>
      <dgm:spPr/>
      <dgm:t>
        <a:bodyPr/>
        <a:lstStyle/>
        <a:p>
          <a:endParaRPr lang="en-IN"/>
        </a:p>
      </dgm:t>
    </dgm:pt>
    <dgm:pt modelId="{9F3D1942-746F-4239-A9D1-95F245375806}" type="pres">
      <dgm:prSet presAssocID="{97673D73-88D6-4210-A196-6132CE91F263}" presName="sibTrans" presStyleCnt="0"/>
      <dgm:spPr/>
    </dgm:pt>
    <dgm:pt modelId="{C4CB20BD-24C3-4120-8132-277FD69D71FC}" type="pres">
      <dgm:prSet presAssocID="{1FDDAF8F-69DD-44EB-B4F7-303F4A44A941}" presName="textNode" presStyleLbl="node1" presStyleIdx="1" presStyleCnt="5">
        <dgm:presLayoutVars>
          <dgm:bulletEnabled val="1"/>
        </dgm:presLayoutVars>
      </dgm:prSet>
      <dgm:spPr/>
      <dgm:t>
        <a:bodyPr/>
        <a:lstStyle/>
        <a:p>
          <a:endParaRPr lang="en-IN"/>
        </a:p>
      </dgm:t>
    </dgm:pt>
    <dgm:pt modelId="{B1D883A1-54BD-4465-A8B8-9AE99C7CDF74}" type="pres">
      <dgm:prSet presAssocID="{719CC670-DF81-4505-A61E-75C790B1164F}" presName="sibTrans" presStyleCnt="0"/>
      <dgm:spPr/>
    </dgm:pt>
    <dgm:pt modelId="{1FEDF9B8-CA49-41CD-A437-3DA0BF7E6704}" type="pres">
      <dgm:prSet presAssocID="{D2429F41-A1A9-4149-9768-669FCC5F4AC7}" presName="textNode" presStyleLbl="node1" presStyleIdx="2" presStyleCnt="5">
        <dgm:presLayoutVars>
          <dgm:bulletEnabled val="1"/>
        </dgm:presLayoutVars>
      </dgm:prSet>
      <dgm:spPr/>
      <dgm:t>
        <a:bodyPr/>
        <a:lstStyle/>
        <a:p>
          <a:endParaRPr lang="en-IN"/>
        </a:p>
      </dgm:t>
    </dgm:pt>
    <dgm:pt modelId="{80A7C5B4-523A-4CAC-8620-D05C6F443135}" type="pres">
      <dgm:prSet presAssocID="{E43D97CB-57E1-49AD-BCDB-4A5EA9D6EA7B}" presName="sibTrans" presStyleCnt="0"/>
      <dgm:spPr/>
    </dgm:pt>
    <dgm:pt modelId="{A963A7D8-4016-424F-97C6-D4A39E692658}" type="pres">
      <dgm:prSet presAssocID="{ECE1CB15-4655-4932-9873-AF28324949D5}" presName="textNode" presStyleLbl="node1" presStyleIdx="3" presStyleCnt="5">
        <dgm:presLayoutVars>
          <dgm:bulletEnabled val="1"/>
        </dgm:presLayoutVars>
      </dgm:prSet>
      <dgm:spPr/>
      <dgm:t>
        <a:bodyPr/>
        <a:lstStyle/>
        <a:p>
          <a:endParaRPr lang="en-IN"/>
        </a:p>
      </dgm:t>
    </dgm:pt>
    <dgm:pt modelId="{0460C8FD-7623-46A9-8987-F92D28633361}" type="pres">
      <dgm:prSet presAssocID="{FDEF5462-E5A0-4C20-8522-3B78AED415B5}" presName="sibTrans" presStyleCnt="0"/>
      <dgm:spPr/>
    </dgm:pt>
    <dgm:pt modelId="{CF68C0C7-4472-4C1B-B5ED-C62D1AE5C2AD}" type="pres">
      <dgm:prSet presAssocID="{9A71DB0B-BD16-4915-97E0-7AA064068699}" presName="textNode" presStyleLbl="node1" presStyleIdx="4" presStyleCnt="5">
        <dgm:presLayoutVars>
          <dgm:bulletEnabled val="1"/>
        </dgm:presLayoutVars>
      </dgm:prSet>
      <dgm:spPr/>
      <dgm:t>
        <a:bodyPr/>
        <a:lstStyle/>
        <a:p>
          <a:endParaRPr lang="en-IN"/>
        </a:p>
      </dgm:t>
    </dgm:pt>
  </dgm:ptLst>
  <dgm:cxnLst>
    <dgm:cxn modelId="{FB467D06-ACBF-4E0A-9363-40AA0CD2D1C2}" type="presOf" srcId="{1FDDAF8F-69DD-44EB-B4F7-303F4A44A941}" destId="{C4CB20BD-24C3-4120-8132-277FD69D71FC}" srcOrd="0" destOrd="0" presId="urn:microsoft.com/office/officeart/2005/8/layout/hProcess9"/>
    <dgm:cxn modelId="{2063E240-945C-4D78-B832-68C5A0FB574E}" srcId="{00479B49-1405-4D63-B1E4-221B6FA879B9}" destId="{ECE1CB15-4655-4932-9873-AF28324949D5}" srcOrd="3" destOrd="0" parTransId="{68E9ADC3-67AA-4A2A-875A-0E1D772F00BE}" sibTransId="{FDEF5462-E5A0-4C20-8522-3B78AED415B5}"/>
    <dgm:cxn modelId="{5311336B-A0EE-4272-AF73-909272EC0B99}" srcId="{00479B49-1405-4D63-B1E4-221B6FA879B9}" destId="{1FDDAF8F-69DD-44EB-B4F7-303F4A44A941}" srcOrd="1" destOrd="0" parTransId="{9C4B6D77-E031-4652-95B4-BF85E701A83E}" sibTransId="{719CC670-DF81-4505-A61E-75C790B1164F}"/>
    <dgm:cxn modelId="{37CF06F3-065E-4770-ACAF-3176EFE23DB1}" srcId="{00479B49-1405-4D63-B1E4-221B6FA879B9}" destId="{9A71DB0B-BD16-4915-97E0-7AA064068699}" srcOrd="4" destOrd="0" parTransId="{650FC80C-59F5-4A09-8D55-FBBF039230A2}" sibTransId="{5179D5E2-DB6E-4E8C-A226-229911535C33}"/>
    <dgm:cxn modelId="{1027F93B-1C62-4934-94D5-E94B12D18816}" type="presOf" srcId="{00479B49-1405-4D63-B1E4-221B6FA879B9}" destId="{97DF35F6-D5DE-46DF-88FA-7AF258CA3E53}" srcOrd="0" destOrd="0" presId="urn:microsoft.com/office/officeart/2005/8/layout/hProcess9"/>
    <dgm:cxn modelId="{65091946-21FB-4687-9F6A-160D18188E53}" type="presOf" srcId="{9A71DB0B-BD16-4915-97E0-7AA064068699}" destId="{CF68C0C7-4472-4C1B-B5ED-C62D1AE5C2AD}" srcOrd="0" destOrd="0" presId="urn:microsoft.com/office/officeart/2005/8/layout/hProcess9"/>
    <dgm:cxn modelId="{665E4306-C06F-40BD-8588-22A942BCF5DB}" srcId="{00479B49-1405-4D63-B1E4-221B6FA879B9}" destId="{D2429F41-A1A9-4149-9768-669FCC5F4AC7}" srcOrd="2" destOrd="0" parTransId="{1CDCC9FD-7470-46E6-B58A-BFD6EB8D09BF}" sibTransId="{E43D97CB-57E1-49AD-BCDB-4A5EA9D6EA7B}"/>
    <dgm:cxn modelId="{C29E8E24-326F-4A82-9B47-DF8A83E8ECAB}" srcId="{00479B49-1405-4D63-B1E4-221B6FA879B9}" destId="{2940EAA7-59E1-416C-8644-1797007E8818}" srcOrd="0" destOrd="0" parTransId="{6150CCDC-2A18-4025-8D2E-A1F89CB5CDD3}" sibTransId="{97673D73-88D6-4210-A196-6132CE91F263}"/>
    <dgm:cxn modelId="{412E5A50-BFA9-4379-BC71-AA27DB6C7AE5}" type="presOf" srcId="{2940EAA7-59E1-416C-8644-1797007E8818}" destId="{016BF017-EB36-436C-8B75-AFBA22359185}" srcOrd="0" destOrd="0" presId="urn:microsoft.com/office/officeart/2005/8/layout/hProcess9"/>
    <dgm:cxn modelId="{436EEF62-6AF2-45BE-A661-3ED3C5D58430}" type="presOf" srcId="{ECE1CB15-4655-4932-9873-AF28324949D5}" destId="{A963A7D8-4016-424F-97C6-D4A39E692658}" srcOrd="0" destOrd="0" presId="urn:microsoft.com/office/officeart/2005/8/layout/hProcess9"/>
    <dgm:cxn modelId="{86FC7D0C-885D-455E-BEB4-6EBB0C8C98A0}" type="presOf" srcId="{D2429F41-A1A9-4149-9768-669FCC5F4AC7}" destId="{1FEDF9B8-CA49-41CD-A437-3DA0BF7E6704}" srcOrd="0" destOrd="0" presId="urn:microsoft.com/office/officeart/2005/8/layout/hProcess9"/>
    <dgm:cxn modelId="{6766273B-A194-4DB9-B5DC-B10A7E25D107}" type="presParOf" srcId="{97DF35F6-D5DE-46DF-88FA-7AF258CA3E53}" destId="{2A9AD3F8-5FB4-4196-A1AB-77DDF5F39E5B}" srcOrd="0" destOrd="0" presId="urn:microsoft.com/office/officeart/2005/8/layout/hProcess9"/>
    <dgm:cxn modelId="{43F31625-F48B-43AD-8CFB-1989E2C8E35D}" type="presParOf" srcId="{97DF35F6-D5DE-46DF-88FA-7AF258CA3E53}" destId="{0634127C-79BE-4779-886D-C53DF4C328A9}" srcOrd="1" destOrd="0" presId="urn:microsoft.com/office/officeart/2005/8/layout/hProcess9"/>
    <dgm:cxn modelId="{6F377C7A-E4C4-47D0-A3C9-E23AF1D639FA}" type="presParOf" srcId="{0634127C-79BE-4779-886D-C53DF4C328A9}" destId="{016BF017-EB36-436C-8B75-AFBA22359185}" srcOrd="0" destOrd="0" presId="urn:microsoft.com/office/officeart/2005/8/layout/hProcess9"/>
    <dgm:cxn modelId="{66C1C7FF-BEC6-4A55-A811-A32F13D90579}" type="presParOf" srcId="{0634127C-79BE-4779-886D-C53DF4C328A9}" destId="{9F3D1942-746F-4239-A9D1-95F245375806}" srcOrd="1" destOrd="0" presId="urn:microsoft.com/office/officeart/2005/8/layout/hProcess9"/>
    <dgm:cxn modelId="{50C2EE79-ADB9-4270-BA51-1FEFC43AB15D}" type="presParOf" srcId="{0634127C-79BE-4779-886D-C53DF4C328A9}" destId="{C4CB20BD-24C3-4120-8132-277FD69D71FC}" srcOrd="2" destOrd="0" presId="urn:microsoft.com/office/officeart/2005/8/layout/hProcess9"/>
    <dgm:cxn modelId="{93CE3E63-2858-4753-97C2-8B0873E9E4D1}" type="presParOf" srcId="{0634127C-79BE-4779-886D-C53DF4C328A9}" destId="{B1D883A1-54BD-4465-A8B8-9AE99C7CDF74}" srcOrd="3" destOrd="0" presId="urn:microsoft.com/office/officeart/2005/8/layout/hProcess9"/>
    <dgm:cxn modelId="{CF2CBB47-3182-4B41-8215-BEBBAAFE949D}" type="presParOf" srcId="{0634127C-79BE-4779-886D-C53DF4C328A9}" destId="{1FEDF9B8-CA49-41CD-A437-3DA0BF7E6704}" srcOrd="4" destOrd="0" presId="urn:microsoft.com/office/officeart/2005/8/layout/hProcess9"/>
    <dgm:cxn modelId="{634E1B7D-B9E1-4C6C-8A22-3C69D6692B1B}" type="presParOf" srcId="{0634127C-79BE-4779-886D-C53DF4C328A9}" destId="{80A7C5B4-523A-4CAC-8620-D05C6F443135}" srcOrd="5" destOrd="0" presId="urn:microsoft.com/office/officeart/2005/8/layout/hProcess9"/>
    <dgm:cxn modelId="{4C326715-891F-4911-8949-131FD6F17A0C}" type="presParOf" srcId="{0634127C-79BE-4779-886D-C53DF4C328A9}" destId="{A963A7D8-4016-424F-97C6-D4A39E692658}" srcOrd="6" destOrd="0" presId="urn:microsoft.com/office/officeart/2005/8/layout/hProcess9"/>
    <dgm:cxn modelId="{5111E50B-6822-4C12-B741-9B34329F4461}" type="presParOf" srcId="{0634127C-79BE-4779-886D-C53DF4C328A9}" destId="{0460C8FD-7623-46A9-8987-F92D28633361}" srcOrd="7" destOrd="0" presId="urn:microsoft.com/office/officeart/2005/8/layout/hProcess9"/>
    <dgm:cxn modelId="{69C38207-1E68-47DD-B9FD-F32D90C5174A}" type="presParOf" srcId="{0634127C-79BE-4779-886D-C53DF4C328A9}" destId="{CF68C0C7-4472-4C1B-B5ED-C62D1AE5C2A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93DF7C-DB71-4F31-A573-D31B549327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ED133EC4-A868-490D-A7B6-E1AE82579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CE0CFBD5-EB97-4787-9B0D-4AF5D83A37CB}"/>
              </a:ext>
            </a:extLst>
          </p:cNvPr>
          <p:cNvSpPr>
            <a:spLocks noGrp="1"/>
          </p:cNvSpPr>
          <p:nvPr>
            <p:ph type="dt" sz="half" idx="10"/>
          </p:nvPr>
        </p:nvSpPr>
        <p:spPr/>
        <p:txBody>
          <a:bodyPr/>
          <a:lstStyle/>
          <a:p>
            <a:fld id="{84224CE6-B992-4055-8717-E2CD9E5FEFAC}" type="datetimeFigureOut">
              <a:rPr lang="en-IN" smtClean="0"/>
              <a:t>03-03-2020</a:t>
            </a:fld>
            <a:endParaRPr lang="en-IN"/>
          </a:p>
        </p:txBody>
      </p:sp>
      <p:sp>
        <p:nvSpPr>
          <p:cNvPr id="5" name="Footer Placeholder 4">
            <a:extLst>
              <a:ext uri="{FF2B5EF4-FFF2-40B4-BE49-F238E27FC236}">
                <a16:creationId xmlns:a16="http://schemas.microsoft.com/office/drawing/2014/main" xmlns="" id="{AA9F0DFC-5E35-46D5-9E14-8B0A42DDB0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457A3F9-1381-4B25-B4B1-89F5291E1474}"/>
              </a:ext>
            </a:extLst>
          </p:cNvPr>
          <p:cNvSpPr>
            <a:spLocks noGrp="1"/>
          </p:cNvSpPr>
          <p:nvPr>
            <p:ph type="sldNum" sz="quarter" idx="12"/>
          </p:nvPr>
        </p:nvSpPr>
        <p:spPr/>
        <p:txBody>
          <a:bodyPr/>
          <a:lstStyle/>
          <a:p>
            <a:fld id="{80A3EB5D-B862-4918-A2A6-017B910DFAA8}" type="slidenum">
              <a:rPr lang="en-IN" smtClean="0"/>
              <a:t>‹#›</a:t>
            </a:fld>
            <a:endParaRPr lang="en-IN"/>
          </a:p>
        </p:txBody>
      </p:sp>
    </p:spTree>
    <p:extLst>
      <p:ext uri="{BB962C8B-B14F-4D97-AF65-F5344CB8AC3E}">
        <p14:creationId xmlns:p14="http://schemas.microsoft.com/office/powerpoint/2010/main" val="136253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B9C24-AB79-4897-B338-57B9C335E37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739BB0F-C375-4932-BBC5-D7E45A6A10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7136F92-1305-4678-B4A7-400D13DDA8D2}"/>
              </a:ext>
            </a:extLst>
          </p:cNvPr>
          <p:cNvSpPr>
            <a:spLocks noGrp="1"/>
          </p:cNvSpPr>
          <p:nvPr>
            <p:ph type="dt" sz="half" idx="10"/>
          </p:nvPr>
        </p:nvSpPr>
        <p:spPr/>
        <p:txBody>
          <a:bodyPr/>
          <a:lstStyle/>
          <a:p>
            <a:fld id="{84224CE6-B992-4055-8717-E2CD9E5FEFAC}" type="datetimeFigureOut">
              <a:rPr lang="en-IN" smtClean="0"/>
              <a:t>03-03-2020</a:t>
            </a:fld>
            <a:endParaRPr lang="en-IN"/>
          </a:p>
        </p:txBody>
      </p:sp>
      <p:sp>
        <p:nvSpPr>
          <p:cNvPr id="5" name="Footer Placeholder 4">
            <a:extLst>
              <a:ext uri="{FF2B5EF4-FFF2-40B4-BE49-F238E27FC236}">
                <a16:creationId xmlns:a16="http://schemas.microsoft.com/office/drawing/2014/main" xmlns="" id="{182022C3-0AAD-407D-A153-C23BF104A6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704148E-EB7D-44F0-8554-FDE7D2D2C24A}"/>
              </a:ext>
            </a:extLst>
          </p:cNvPr>
          <p:cNvSpPr>
            <a:spLocks noGrp="1"/>
          </p:cNvSpPr>
          <p:nvPr>
            <p:ph type="sldNum" sz="quarter" idx="12"/>
          </p:nvPr>
        </p:nvSpPr>
        <p:spPr/>
        <p:txBody>
          <a:bodyPr/>
          <a:lstStyle/>
          <a:p>
            <a:fld id="{80A3EB5D-B862-4918-A2A6-017B910DFAA8}" type="slidenum">
              <a:rPr lang="en-IN" smtClean="0"/>
              <a:t>‹#›</a:t>
            </a:fld>
            <a:endParaRPr lang="en-IN"/>
          </a:p>
        </p:txBody>
      </p:sp>
    </p:spTree>
    <p:extLst>
      <p:ext uri="{BB962C8B-B14F-4D97-AF65-F5344CB8AC3E}">
        <p14:creationId xmlns:p14="http://schemas.microsoft.com/office/powerpoint/2010/main" val="170880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CB5C66-7BF8-447B-AAA4-D88C7E076B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198E752D-607A-4C83-97D1-EA6617C75A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076A2C1-6403-48B2-8678-8CB3C74FF9A7}"/>
              </a:ext>
            </a:extLst>
          </p:cNvPr>
          <p:cNvSpPr>
            <a:spLocks noGrp="1"/>
          </p:cNvSpPr>
          <p:nvPr>
            <p:ph type="dt" sz="half" idx="10"/>
          </p:nvPr>
        </p:nvSpPr>
        <p:spPr/>
        <p:txBody>
          <a:bodyPr/>
          <a:lstStyle/>
          <a:p>
            <a:fld id="{84224CE6-B992-4055-8717-E2CD9E5FEFAC}" type="datetimeFigureOut">
              <a:rPr lang="en-IN" smtClean="0"/>
              <a:t>03-03-2020</a:t>
            </a:fld>
            <a:endParaRPr lang="en-IN"/>
          </a:p>
        </p:txBody>
      </p:sp>
      <p:sp>
        <p:nvSpPr>
          <p:cNvPr id="5" name="Footer Placeholder 4">
            <a:extLst>
              <a:ext uri="{FF2B5EF4-FFF2-40B4-BE49-F238E27FC236}">
                <a16:creationId xmlns:a16="http://schemas.microsoft.com/office/drawing/2014/main" xmlns="" id="{A1721178-FFBE-4C60-8A36-6A7F5813FD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BC744F9-3B1D-45BE-81E0-450AD15874D4}"/>
              </a:ext>
            </a:extLst>
          </p:cNvPr>
          <p:cNvSpPr>
            <a:spLocks noGrp="1"/>
          </p:cNvSpPr>
          <p:nvPr>
            <p:ph type="sldNum" sz="quarter" idx="12"/>
          </p:nvPr>
        </p:nvSpPr>
        <p:spPr/>
        <p:txBody>
          <a:bodyPr/>
          <a:lstStyle/>
          <a:p>
            <a:fld id="{80A3EB5D-B862-4918-A2A6-017B910DFAA8}" type="slidenum">
              <a:rPr lang="en-IN" smtClean="0"/>
              <a:t>‹#›</a:t>
            </a:fld>
            <a:endParaRPr lang="en-IN"/>
          </a:p>
        </p:txBody>
      </p:sp>
    </p:spTree>
    <p:extLst>
      <p:ext uri="{BB962C8B-B14F-4D97-AF65-F5344CB8AC3E}">
        <p14:creationId xmlns:p14="http://schemas.microsoft.com/office/powerpoint/2010/main" val="175012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9023F6-5478-4B60-B198-998DC7CD1DF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08E3CF11-015A-4AA3-A6F6-2BCE4101ED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F084504-F407-483D-B77A-5540A09A2BF0}"/>
              </a:ext>
            </a:extLst>
          </p:cNvPr>
          <p:cNvSpPr>
            <a:spLocks noGrp="1"/>
          </p:cNvSpPr>
          <p:nvPr>
            <p:ph type="dt" sz="half" idx="10"/>
          </p:nvPr>
        </p:nvSpPr>
        <p:spPr/>
        <p:txBody>
          <a:bodyPr/>
          <a:lstStyle/>
          <a:p>
            <a:fld id="{84224CE6-B992-4055-8717-E2CD9E5FEFAC}" type="datetimeFigureOut">
              <a:rPr lang="en-IN" smtClean="0"/>
              <a:t>03-03-2020</a:t>
            </a:fld>
            <a:endParaRPr lang="en-IN"/>
          </a:p>
        </p:txBody>
      </p:sp>
      <p:sp>
        <p:nvSpPr>
          <p:cNvPr id="5" name="Footer Placeholder 4">
            <a:extLst>
              <a:ext uri="{FF2B5EF4-FFF2-40B4-BE49-F238E27FC236}">
                <a16:creationId xmlns:a16="http://schemas.microsoft.com/office/drawing/2014/main" xmlns="" id="{C01D979D-0821-497D-BE81-F14C58D062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1E07CFE-49B2-4F30-8190-915DFBA2EB68}"/>
              </a:ext>
            </a:extLst>
          </p:cNvPr>
          <p:cNvSpPr>
            <a:spLocks noGrp="1"/>
          </p:cNvSpPr>
          <p:nvPr>
            <p:ph type="sldNum" sz="quarter" idx="12"/>
          </p:nvPr>
        </p:nvSpPr>
        <p:spPr/>
        <p:txBody>
          <a:bodyPr/>
          <a:lstStyle/>
          <a:p>
            <a:fld id="{80A3EB5D-B862-4918-A2A6-017B910DFAA8}" type="slidenum">
              <a:rPr lang="en-IN" smtClean="0"/>
              <a:t>‹#›</a:t>
            </a:fld>
            <a:endParaRPr lang="en-IN"/>
          </a:p>
        </p:txBody>
      </p:sp>
    </p:spTree>
    <p:extLst>
      <p:ext uri="{BB962C8B-B14F-4D97-AF65-F5344CB8AC3E}">
        <p14:creationId xmlns:p14="http://schemas.microsoft.com/office/powerpoint/2010/main" val="380950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52A49-F11C-4B90-820F-50304C2C4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58B27CA-C58F-4140-846B-EA4BDA2419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E2D0B9F-A8B7-4063-9C7A-E3EF2673DA4D}"/>
              </a:ext>
            </a:extLst>
          </p:cNvPr>
          <p:cNvSpPr>
            <a:spLocks noGrp="1"/>
          </p:cNvSpPr>
          <p:nvPr>
            <p:ph type="dt" sz="half" idx="10"/>
          </p:nvPr>
        </p:nvSpPr>
        <p:spPr/>
        <p:txBody>
          <a:bodyPr/>
          <a:lstStyle/>
          <a:p>
            <a:fld id="{84224CE6-B992-4055-8717-E2CD9E5FEFAC}" type="datetimeFigureOut">
              <a:rPr lang="en-IN" smtClean="0"/>
              <a:t>03-03-2020</a:t>
            </a:fld>
            <a:endParaRPr lang="en-IN"/>
          </a:p>
        </p:txBody>
      </p:sp>
      <p:sp>
        <p:nvSpPr>
          <p:cNvPr id="5" name="Footer Placeholder 4">
            <a:extLst>
              <a:ext uri="{FF2B5EF4-FFF2-40B4-BE49-F238E27FC236}">
                <a16:creationId xmlns:a16="http://schemas.microsoft.com/office/drawing/2014/main" xmlns="" id="{6179E3C4-4542-4903-9989-E785380004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2FD3F7A-1AA6-41DF-AF1A-901E8F0E8DCE}"/>
              </a:ext>
            </a:extLst>
          </p:cNvPr>
          <p:cNvSpPr>
            <a:spLocks noGrp="1"/>
          </p:cNvSpPr>
          <p:nvPr>
            <p:ph type="sldNum" sz="quarter" idx="12"/>
          </p:nvPr>
        </p:nvSpPr>
        <p:spPr/>
        <p:txBody>
          <a:bodyPr/>
          <a:lstStyle/>
          <a:p>
            <a:fld id="{80A3EB5D-B862-4918-A2A6-017B910DFAA8}" type="slidenum">
              <a:rPr lang="en-IN" smtClean="0"/>
              <a:t>‹#›</a:t>
            </a:fld>
            <a:endParaRPr lang="en-IN"/>
          </a:p>
        </p:txBody>
      </p:sp>
    </p:spTree>
    <p:extLst>
      <p:ext uri="{BB962C8B-B14F-4D97-AF65-F5344CB8AC3E}">
        <p14:creationId xmlns:p14="http://schemas.microsoft.com/office/powerpoint/2010/main" val="8426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239DC-550C-4058-AC82-70833B4989D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4532822-8F40-428A-A7D4-2FC24926CC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8701E2F3-7410-41DE-9FA8-3F31E766A4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CC779C27-D817-45C5-BC28-688694B229A1}"/>
              </a:ext>
            </a:extLst>
          </p:cNvPr>
          <p:cNvSpPr>
            <a:spLocks noGrp="1"/>
          </p:cNvSpPr>
          <p:nvPr>
            <p:ph type="dt" sz="half" idx="10"/>
          </p:nvPr>
        </p:nvSpPr>
        <p:spPr/>
        <p:txBody>
          <a:bodyPr/>
          <a:lstStyle/>
          <a:p>
            <a:fld id="{84224CE6-B992-4055-8717-E2CD9E5FEFAC}" type="datetimeFigureOut">
              <a:rPr lang="en-IN" smtClean="0"/>
              <a:t>03-03-2020</a:t>
            </a:fld>
            <a:endParaRPr lang="en-IN"/>
          </a:p>
        </p:txBody>
      </p:sp>
      <p:sp>
        <p:nvSpPr>
          <p:cNvPr id="6" name="Footer Placeholder 5">
            <a:extLst>
              <a:ext uri="{FF2B5EF4-FFF2-40B4-BE49-F238E27FC236}">
                <a16:creationId xmlns:a16="http://schemas.microsoft.com/office/drawing/2014/main" xmlns="" id="{3F57313F-0CA6-4183-B077-B51D3D7AC20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2960B11D-FD9E-452A-94C3-C425B0064140}"/>
              </a:ext>
            </a:extLst>
          </p:cNvPr>
          <p:cNvSpPr>
            <a:spLocks noGrp="1"/>
          </p:cNvSpPr>
          <p:nvPr>
            <p:ph type="sldNum" sz="quarter" idx="12"/>
          </p:nvPr>
        </p:nvSpPr>
        <p:spPr/>
        <p:txBody>
          <a:bodyPr/>
          <a:lstStyle/>
          <a:p>
            <a:fld id="{80A3EB5D-B862-4918-A2A6-017B910DFAA8}" type="slidenum">
              <a:rPr lang="en-IN" smtClean="0"/>
              <a:t>‹#›</a:t>
            </a:fld>
            <a:endParaRPr lang="en-IN"/>
          </a:p>
        </p:txBody>
      </p:sp>
    </p:spTree>
    <p:extLst>
      <p:ext uri="{BB962C8B-B14F-4D97-AF65-F5344CB8AC3E}">
        <p14:creationId xmlns:p14="http://schemas.microsoft.com/office/powerpoint/2010/main" val="405036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C8B44-F083-4999-A6ED-2B490A9274A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880A3C8-9AF2-482C-B081-E2DC9B00D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49B6215-6154-4F78-8AF1-0332FBEF9A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6D53CBB-B361-480B-B15A-821525641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6D12BE-7590-4B2F-8D63-D18C64F85C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04F14C48-B42A-4212-85D8-8E6E965CF7DD}"/>
              </a:ext>
            </a:extLst>
          </p:cNvPr>
          <p:cNvSpPr>
            <a:spLocks noGrp="1"/>
          </p:cNvSpPr>
          <p:nvPr>
            <p:ph type="dt" sz="half" idx="10"/>
          </p:nvPr>
        </p:nvSpPr>
        <p:spPr/>
        <p:txBody>
          <a:bodyPr/>
          <a:lstStyle/>
          <a:p>
            <a:fld id="{84224CE6-B992-4055-8717-E2CD9E5FEFAC}" type="datetimeFigureOut">
              <a:rPr lang="en-IN" smtClean="0"/>
              <a:t>03-03-2020</a:t>
            </a:fld>
            <a:endParaRPr lang="en-IN"/>
          </a:p>
        </p:txBody>
      </p:sp>
      <p:sp>
        <p:nvSpPr>
          <p:cNvPr id="8" name="Footer Placeholder 7">
            <a:extLst>
              <a:ext uri="{FF2B5EF4-FFF2-40B4-BE49-F238E27FC236}">
                <a16:creationId xmlns:a16="http://schemas.microsoft.com/office/drawing/2014/main" xmlns="" id="{14D2F01A-37AB-41BC-A181-B17E940D679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7F72EED3-1B25-492D-B699-A97A58B7B315}"/>
              </a:ext>
            </a:extLst>
          </p:cNvPr>
          <p:cNvSpPr>
            <a:spLocks noGrp="1"/>
          </p:cNvSpPr>
          <p:nvPr>
            <p:ph type="sldNum" sz="quarter" idx="12"/>
          </p:nvPr>
        </p:nvSpPr>
        <p:spPr/>
        <p:txBody>
          <a:bodyPr/>
          <a:lstStyle/>
          <a:p>
            <a:fld id="{80A3EB5D-B862-4918-A2A6-017B910DFAA8}" type="slidenum">
              <a:rPr lang="en-IN" smtClean="0"/>
              <a:t>‹#›</a:t>
            </a:fld>
            <a:endParaRPr lang="en-IN"/>
          </a:p>
        </p:txBody>
      </p:sp>
    </p:spTree>
    <p:extLst>
      <p:ext uri="{BB962C8B-B14F-4D97-AF65-F5344CB8AC3E}">
        <p14:creationId xmlns:p14="http://schemas.microsoft.com/office/powerpoint/2010/main" val="111836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AC47AC-22B9-42D1-B518-4E2455B8C67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9B1DFAA9-1C37-4641-BAB0-A6112CC3DC80}"/>
              </a:ext>
            </a:extLst>
          </p:cNvPr>
          <p:cNvSpPr>
            <a:spLocks noGrp="1"/>
          </p:cNvSpPr>
          <p:nvPr>
            <p:ph type="dt" sz="half" idx="10"/>
          </p:nvPr>
        </p:nvSpPr>
        <p:spPr/>
        <p:txBody>
          <a:bodyPr/>
          <a:lstStyle/>
          <a:p>
            <a:fld id="{84224CE6-B992-4055-8717-E2CD9E5FEFAC}" type="datetimeFigureOut">
              <a:rPr lang="en-IN" smtClean="0"/>
              <a:t>03-03-2020</a:t>
            </a:fld>
            <a:endParaRPr lang="en-IN"/>
          </a:p>
        </p:txBody>
      </p:sp>
      <p:sp>
        <p:nvSpPr>
          <p:cNvPr id="4" name="Footer Placeholder 3">
            <a:extLst>
              <a:ext uri="{FF2B5EF4-FFF2-40B4-BE49-F238E27FC236}">
                <a16:creationId xmlns:a16="http://schemas.microsoft.com/office/drawing/2014/main" xmlns="" id="{F77E3CB6-F2E9-423F-A108-1793101EEB3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6FE2977D-213E-43C8-8A1D-C4D2BDB15328}"/>
              </a:ext>
            </a:extLst>
          </p:cNvPr>
          <p:cNvSpPr>
            <a:spLocks noGrp="1"/>
          </p:cNvSpPr>
          <p:nvPr>
            <p:ph type="sldNum" sz="quarter" idx="12"/>
          </p:nvPr>
        </p:nvSpPr>
        <p:spPr/>
        <p:txBody>
          <a:bodyPr/>
          <a:lstStyle/>
          <a:p>
            <a:fld id="{80A3EB5D-B862-4918-A2A6-017B910DFAA8}" type="slidenum">
              <a:rPr lang="en-IN" smtClean="0"/>
              <a:t>‹#›</a:t>
            </a:fld>
            <a:endParaRPr lang="en-IN"/>
          </a:p>
        </p:txBody>
      </p:sp>
    </p:spTree>
    <p:extLst>
      <p:ext uri="{BB962C8B-B14F-4D97-AF65-F5344CB8AC3E}">
        <p14:creationId xmlns:p14="http://schemas.microsoft.com/office/powerpoint/2010/main" val="270786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31DB1A2-4439-410F-B649-2EDD68E73FD6}"/>
              </a:ext>
            </a:extLst>
          </p:cNvPr>
          <p:cNvSpPr>
            <a:spLocks noGrp="1"/>
          </p:cNvSpPr>
          <p:nvPr>
            <p:ph type="dt" sz="half" idx="10"/>
          </p:nvPr>
        </p:nvSpPr>
        <p:spPr/>
        <p:txBody>
          <a:bodyPr/>
          <a:lstStyle/>
          <a:p>
            <a:fld id="{84224CE6-B992-4055-8717-E2CD9E5FEFAC}" type="datetimeFigureOut">
              <a:rPr lang="en-IN" smtClean="0"/>
              <a:t>03-03-2020</a:t>
            </a:fld>
            <a:endParaRPr lang="en-IN"/>
          </a:p>
        </p:txBody>
      </p:sp>
      <p:sp>
        <p:nvSpPr>
          <p:cNvPr id="3" name="Footer Placeholder 2">
            <a:extLst>
              <a:ext uri="{FF2B5EF4-FFF2-40B4-BE49-F238E27FC236}">
                <a16:creationId xmlns:a16="http://schemas.microsoft.com/office/drawing/2014/main" xmlns="" id="{801F67B6-1C29-49E8-9086-5CE0EA3D138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CF698475-F687-47F7-9530-D9956C1D4A91}"/>
              </a:ext>
            </a:extLst>
          </p:cNvPr>
          <p:cNvSpPr>
            <a:spLocks noGrp="1"/>
          </p:cNvSpPr>
          <p:nvPr>
            <p:ph type="sldNum" sz="quarter" idx="12"/>
          </p:nvPr>
        </p:nvSpPr>
        <p:spPr/>
        <p:txBody>
          <a:bodyPr/>
          <a:lstStyle/>
          <a:p>
            <a:fld id="{80A3EB5D-B862-4918-A2A6-017B910DFAA8}" type="slidenum">
              <a:rPr lang="en-IN" smtClean="0"/>
              <a:t>‹#›</a:t>
            </a:fld>
            <a:endParaRPr lang="en-IN"/>
          </a:p>
        </p:txBody>
      </p:sp>
    </p:spTree>
    <p:extLst>
      <p:ext uri="{BB962C8B-B14F-4D97-AF65-F5344CB8AC3E}">
        <p14:creationId xmlns:p14="http://schemas.microsoft.com/office/powerpoint/2010/main" val="37964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D05DA8-37F4-48E0-8188-29FBA4147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03782E4-4895-4771-9FCE-6A2B8FBFB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07F2AF59-81A4-4091-A050-EFA372FB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66571F-D714-4F7C-9E47-6005AA5002E7}"/>
              </a:ext>
            </a:extLst>
          </p:cNvPr>
          <p:cNvSpPr>
            <a:spLocks noGrp="1"/>
          </p:cNvSpPr>
          <p:nvPr>
            <p:ph type="dt" sz="half" idx="10"/>
          </p:nvPr>
        </p:nvSpPr>
        <p:spPr/>
        <p:txBody>
          <a:bodyPr/>
          <a:lstStyle/>
          <a:p>
            <a:fld id="{84224CE6-B992-4055-8717-E2CD9E5FEFAC}" type="datetimeFigureOut">
              <a:rPr lang="en-IN" smtClean="0"/>
              <a:t>03-03-2020</a:t>
            </a:fld>
            <a:endParaRPr lang="en-IN"/>
          </a:p>
        </p:txBody>
      </p:sp>
      <p:sp>
        <p:nvSpPr>
          <p:cNvPr id="6" name="Footer Placeholder 5">
            <a:extLst>
              <a:ext uri="{FF2B5EF4-FFF2-40B4-BE49-F238E27FC236}">
                <a16:creationId xmlns:a16="http://schemas.microsoft.com/office/drawing/2014/main" xmlns="" id="{C79E01B3-C969-434E-961A-A54F19CDFDE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0A70048-5133-4297-968B-F959B441C0AD}"/>
              </a:ext>
            </a:extLst>
          </p:cNvPr>
          <p:cNvSpPr>
            <a:spLocks noGrp="1"/>
          </p:cNvSpPr>
          <p:nvPr>
            <p:ph type="sldNum" sz="quarter" idx="12"/>
          </p:nvPr>
        </p:nvSpPr>
        <p:spPr/>
        <p:txBody>
          <a:bodyPr/>
          <a:lstStyle/>
          <a:p>
            <a:fld id="{80A3EB5D-B862-4918-A2A6-017B910DFAA8}" type="slidenum">
              <a:rPr lang="en-IN" smtClean="0"/>
              <a:t>‹#›</a:t>
            </a:fld>
            <a:endParaRPr lang="en-IN"/>
          </a:p>
        </p:txBody>
      </p:sp>
    </p:spTree>
    <p:extLst>
      <p:ext uri="{BB962C8B-B14F-4D97-AF65-F5344CB8AC3E}">
        <p14:creationId xmlns:p14="http://schemas.microsoft.com/office/powerpoint/2010/main" val="417157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F04DC0-35B1-4A84-99DA-CE40FC0F4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E16C238E-0933-43E6-8EDB-4852F6C45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2AD8CF05-61F3-4FED-917B-321C39D78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2F9EC5-94A0-4B69-AB2E-24BE4A940718}"/>
              </a:ext>
            </a:extLst>
          </p:cNvPr>
          <p:cNvSpPr>
            <a:spLocks noGrp="1"/>
          </p:cNvSpPr>
          <p:nvPr>
            <p:ph type="dt" sz="half" idx="10"/>
          </p:nvPr>
        </p:nvSpPr>
        <p:spPr/>
        <p:txBody>
          <a:bodyPr/>
          <a:lstStyle/>
          <a:p>
            <a:fld id="{84224CE6-B992-4055-8717-E2CD9E5FEFAC}" type="datetimeFigureOut">
              <a:rPr lang="en-IN" smtClean="0"/>
              <a:t>03-03-2020</a:t>
            </a:fld>
            <a:endParaRPr lang="en-IN"/>
          </a:p>
        </p:txBody>
      </p:sp>
      <p:sp>
        <p:nvSpPr>
          <p:cNvPr id="6" name="Footer Placeholder 5">
            <a:extLst>
              <a:ext uri="{FF2B5EF4-FFF2-40B4-BE49-F238E27FC236}">
                <a16:creationId xmlns:a16="http://schemas.microsoft.com/office/drawing/2014/main" xmlns="" id="{88924516-690A-49FA-8FFE-B3B3036F73A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C05092D8-FA15-404F-8020-C337481DF398}"/>
              </a:ext>
            </a:extLst>
          </p:cNvPr>
          <p:cNvSpPr>
            <a:spLocks noGrp="1"/>
          </p:cNvSpPr>
          <p:nvPr>
            <p:ph type="sldNum" sz="quarter" idx="12"/>
          </p:nvPr>
        </p:nvSpPr>
        <p:spPr/>
        <p:txBody>
          <a:bodyPr/>
          <a:lstStyle/>
          <a:p>
            <a:fld id="{80A3EB5D-B862-4918-A2A6-017B910DFAA8}" type="slidenum">
              <a:rPr lang="en-IN" smtClean="0"/>
              <a:t>‹#›</a:t>
            </a:fld>
            <a:endParaRPr lang="en-IN"/>
          </a:p>
        </p:txBody>
      </p:sp>
    </p:spTree>
    <p:extLst>
      <p:ext uri="{BB962C8B-B14F-4D97-AF65-F5344CB8AC3E}">
        <p14:creationId xmlns:p14="http://schemas.microsoft.com/office/powerpoint/2010/main" val="254838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D35E787-4CDF-41B2-AB7A-6DF698AEC8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14A428A-F7EB-4C70-9CCE-CC9761F88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2EBBA26-23BE-4861-AF6A-B22755A4FD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24CE6-B992-4055-8717-E2CD9E5FEFAC}" type="datetimeFigureOut">
              <a:rPr lang="en-IN" smtClean="0"/>
              <a:t>03-03-2020</a:t>
            </a:fld>
            <a:endParaRPr lang="en-IN"/>
          </a:p>
        </p:txBody>
      </p:sp>
      <p:sp>
        <p:nvSpPr>
          <p:cNvPr id="5" name="Footer Placeholder 4">
            <a:extLst>
              <a:ext uri="{FF2B5EF4-FFF2-40B4-BE49-F238E27FC236}">
                <a16:creationId xmlns:a16="http://schemas.microsoft.com/office/drawing/2014/main" xmlns="" id="{AFCA3F18-FC64-4B5C-A5C2-BF3D6B9056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2AFE84EE-0E5C-4B64-885E-97AB5C4ADC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3EB5D-B862-4918-A2A6-017B910DFAA8}" type="slidenum">
              <a:rPr lang="en-IN" smtClean="0"/>
              <a:t>‹#›</a:t>
            </a:fld>
            <a:endParaRPr lang="en-IN"/>
          </a:p>
        </p:txBody>
      </p:sp>
    </p:spTree>
    <p:extLst>
      <p:ext uri="{BB962C8B-B14F-4D97-AF65-F5344CB8AC3E}">
        <p14:creationId xmlns:p14="http://schemas.microsoft.com/office/powerpoint/2010/main" val="36361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3.jp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diagramLayout" Target="../diagrams/layout11.xml"/><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11" Type="http://schemas.openxmlformats.org/officeDocument/2006/relationships/image" Target="../media/image55.png"/><Relationship Id="rId5" Type="http://schemas.openxmlformats.org/officeDocument/2006/relationships/diagramColors" Target="../diagrams/colors11.xml"/><Relationship Id="rId10" Type="http://schemas.openxmlformats.org/officeDocument/2006/relationships/image" Target="../media/image54.png"/><Relationship Id="rId4" Type="http://schemas.openxmlformats.org/officeDocument/2006/relationships/diagramQuickStyle" Target="../diagrams/quickStyle11.xml"/><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9.jpg"/><Relationship Id="rId7" Type="http://schemas.openxmlformats.org/officeDocument/2006/relationships/diagramColors" Target="../diagrams/colors12.xml"/><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60.jpeg"/></Relationships>
</file>

<file path=ppt/slides/_rels/slide2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4.jpeg"/><Relationship Id="rId4" Type="http://schemas.openxmlformats.org/officeDocument/2006/relationships/diagramQuickStyle" Target="../diagrams/quickStyle2.xml"/><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image" Target="../media/image16.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image" Target="../media/image15.png"/><Relationship Id="rId16" Type="http://schemas.openxmlformats.org/officeDocument/2006/relationships/diagramLayout" Target="../diagrams/layout5.xml"/><Relationship Id="rId20"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image" Target="../media/image17.jpeg"/><Relationship Id="rId9" Type="http://schemas.microsoft.com/office/2007/relationships/diagramDrawing" Target="../diagrams/drawing3.xml"/><Relationship Id="rId14" Type="http://schemas.microsoft.com/office/2007/relationships/diagramDrawing" Target="../diagrams/drawing4.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6.xml"/><Relationship Id="rId7" Type="http://schemas.openxmlformats.org/officeDocument/2006/relationships/image" Target="../media/image21.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4.png"/><Relationship Id="rId7" Type="http://schemas.openxmlformats.org/officeDocument/2006/relationships/diagramColors" Target="../diagrams/colors7.xml"/><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9.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2" name="Rectangle 1">
            <a:extLst>
              <a:ext uri="{FF2B5EF4-FFF2-40B4-BE49-F238E27FC236}">
                <a16:creationId xmlns:a16="http://schemas.microsoft.com/office/drawing/2014/main" xmlns="" id="{78618914-4E8E-49FE-AB4B-788877F2C641}"/>
              </a:ext>
            </a:extLst>
          </p:cNvPr>
          <p:cNvSpPr/>
          <p:nvPr/>
        </p:nvSpPr>
        <p:spPr>
          <a:xfrm>
            <a:off x="1520855" y="301028"/>
            <a:ext cx="8999460" cy="830997"/>
          </a:xfrm>
          <a:prstGeom prst="rect">
            <a:avLst/>
          </a:prstGeom>
        </p:spPr>
        <p:txBody>
          <a:bodyPr wrap="square">
            <a:spAutoFit/>
          </a:bodyPr>
          <a:lstStyle/>
          <a:p>
            <a:pPr algn="ctr"/>
            <a:r>
              <a:rPr lang="en-IN" sz="2400" dirty="0">
                <a:solidFill>
                  <a:schemeClr val="tx2">
                    <a:lumMod val="75000"/>
                  </a:schemeClr>
                </a:solidFill>
                <a:latin typeface="Bahnschrift SemiBold" panose="020B0502040204020203" pitchFamily="34" charset="0"/>
              </a:rPr>
              <a:t>When you have Zomato for food, Uber for travel, then why step out to get your Car fixed?</a:t>
            </a:r>
          </a:p>
        </p:txBody>
      </p:sp>
      <p:sp>
        <p:nvSpPr>
          <p:cNvPr id="3" name="TextBox 2">
            <a:extLst>
              <a:ext uri="{FF2B5EF4-FFF2-40B4-BE49-F238E27FC236}">
                <a16:creationId xmlns:a16="http://schemas.microsoft.com/office/drawing/2014/main" xmlns="" id="{1B20EAF9-03A7-4462-8A66-BDDAE98032A1}"/>
              </a:ext>
            </a:extLst>
          </p:cNvPr>
          <p:cNvSpPr txBox="1"/>
          <p:nvPr/>
        </p:nvSpPr>
        <p:spPr>
          <a:xfrm>
            <a:off x="4010763" y="2187389"/>
            <a:ext cx="4619134" cy="400110"/>
          </a:xfrm>
          <a:prstGeom prst="rect">
            <a:avLst/>
          </a:prstGeom>
          <a:noFill/>
        </p:spPr>
        <p:txBody>
          <a:bodyPr wrap="square" rtlCol="0">
            <a:spAutoFit/>
          </a:bodyPr>
          <a:lstStyle/>
          <a:p>
            <a:r>
              <a:rPr lang="en-IN" sz="2000" i="1" dirty="0">
                <a:solidFill>
                  <a:srgbClr val="0070C0"/>
                </a:solidFill>
                <a:latin typeface="Berlin Sans FB Demi" panose="020E0802020502020306" pitchFamily="34" charset="0"/>
                <a:cs typeface="AngsanaUPC" panose="02020603050405020304" pitchFamily="18" charset="-34"/>
              </a:rPr>
              <a:t>“GAADI APKI, FIKAR HAMARI”</a:t>
            </a:r>
          </a:p>
        </p:txBody>
      </p:sp>
      <p:sp>
        <p:nvSpPr>
          <p:cNvPr id="8" name="TextBox 7">
            <a:extLst>
              <a:ext uri="{FF2B5EF4-FFF2-40B4-BE49-F238E27FC236}">
                <a16:creationId xmlns:a16="http://schemas.microsoft.com/office/drawing/2014/main" xmlns="" id="{7C183A8B-DB96-4E61-8738-3C6BD566CCD7}"/>
              </a:ext>
            </a:extLst>
          </p:cNvPr>
          <p:cNvSpPr txBox="1"/>
          <p:nvPr/>
        </p:nvSpPr>
        <p:spPr>
          <a:xfrm>
            <a:off x="5162061" y="1207192"/>
            <a:ext cx="1615811" cy="738664"/>
          </a:xfrm>
          <a:prstGeom prst="rect">
            <a:avLst/>
          </a:prstGeom>
          <a:noFill/>
        </p:spPr>
        <p:txBody>
          <a:bodyPr wrap="square" rtlCol="0">
            <a:spAutoFit/>
          </a:bodyPr>
          <a:lstStyle/>
          <a:p>
            <a:r>
              <a:rPr lang="en-IN" sz="2400" i="1" dirty="0"/>
              <a:t>Presenting</a:t>
            </a:r>
          </a:p>
          <a:p>
            <a:endParaRPr lang="en-IN" dirty="0"/>
          </a:p>
        </p:txBody>
      </p:sp>
      <p:sp>
        <p:nvSpPr>
          <p:cNvPr id="9" name="TextBox 8">
            <a:extLst>
              <a:ext uri="{FF2B5EF4-FFF2-40B4-BE49-F238E27FC236}">
                <a16:creationId xmlns:a16="http://schemas.microsoft.com/office/drawing/2014/main" xmlns="" id="{70F7EC6C-3290-4654-901E-B49F01CA4DC4}"/>
              </a:ext>
            </a:extLst>
          </p:cNvPr>
          <p:cNvSpPr txBox="1"/>
          <p:nvPr/>
        </p:nvSpPr>
        <p:spPr>
          <a:xfrm>
            <a:off x="4310406" y="1648780"/>
            <a:ext cx="3571188" cy="646331"/>
          </a:xfrm>
          <a:prstGeom prst="rect">
            <a:avLst/>
          </a:prstGeom>
          <a:noFill/>
        </p:spPr>
        <p:txBody>
          <a:bodyPr wrap="square" rtlCol="0">
            <a:spAutoFit/>
          </a:bodyPr>
          <a:lstStyle/>
          <a:p>
            <a:r>
              <a:rPr lang="en-IN" sz="3600" b="1" dirty="0">
                <a:solidFill>
                  <a:srgbClr val="C00000"/>
                </a:solidFill>
                <a:latin typeface="Arial Black" panose="020B0A04020102020204" pitchFamily="34" charset="0"/>
              </a:rPr>
              <a:t>AUTO PILOT</a:t>
            </a:r>
          </a:p>
        </p:txBody>
      </p:sp>
      <p:sp>
        <p:nvSpPr>
          <p:cNvPr id="10" name="TextBox 9">
            <a:extLst>
              <a:ext uri="{FF2B5EF4-FFF2-40B4-BE49-F238E27FC236}">
                <a16:creationId xmlns:a16="http://schemas.microsoft.com/office/drawing/2014/main" xmlns="" id="{7ECD1991-40AC-44DD-8EEE-CB18E91EB174}"/>
              </a:ext>
            </a:extLst>
          </p:cNvPr>
          <p:cNvSpPr txBox="1"/>
          <p:nvPr/>
        </p:nvSpPr>
        <p:spPr>
          <a:xfrm>
            <a:off x="8864339" y="4399164"/>
            <a:ext cx="3311951" cy="2374153"/>
          </a:xfrm>
          <a:prstGeom prst="rect">
            <a:avLst/>
          </a:prstGeom>
          <a:noFill/>
        </p:spPr>
        <p:txBody>
          <a:bodyPr wrap="square" rtlCol="0">
            <a:spAutoFit/>
          </a:bodyPr>
          <a:lstStyle/>
          <a:p>
            <a:r>
              <a:rPr lang="en-IN" b="1" dirty="0"/>
              <a:t>SUBMITTED BY:</a:t>
            </a:r>
          </a:p>
          <a:p>
            <a:r>
              <a:rPr lang="en-IN" b="1" dirty="0">
                <a:solidFill>
                  <a:srgbClr val="0070C0"/>
                </a:solidFill>
              </a:rPr>
              <a:t>Group 4 (SECTION C)</a:t>
            </a:r>
          </a:p>
          <a:p>
            <a:r>
              <a:rPr lang="en-IN" dirty="0"/>
              <a:t>Sumit Pachisia             19DM223          </a:t>
            </a:r>
          </a:p>
          <a:p>
            <a:r>
              <a:rPr lang="en-IN" dirty="0"/>
              <a:t>Sonali Jain                    19DM219</a:t>
            </a:r>
          </a:p>
          <a:p>
            <a:r>
              <a:rPr lang="en-IN" dirty="0"/>
              <a:t>Ravleen Kaur                19DM157</a:t>
            </a:r>
          </a:p>
          <a:p>
            <a:r>
              <a:rPr lang="en-IN" dirty="0"/>
              <a:t>Siddhartha Agarwal    19DM213</a:t>
            </a:r>
          </a:p>
          <a:p>
            <a:r>
              <a:rPr lang="en-IN" dirty="0"/>
              <a:t>Anuvesh Sachdeva      19DM250</a:t>
            </a:r>
          </a:p>
          <a:p>
            <a:r>
              <a:rPr lang="en-IN" dirty="0"/>
              <a:t>Rishabh Jain                 19DM161</a:t>
            </a:r>
          </a:p>
        </p:txBody>
      </p:sp>
      <p:pic>
        <p:nvPicPr>
          <p:cNvPr id="2050" name="Picture 2" descr="Image result for car repair">
            <a:extLst>
              <a:ext uri="{FF2B5EF4-FFF2-40B4-BE49-F238E27FC236}">
                <a16:creationId xmlns:a16="http://schemas.microsoft.com/office/drawing/2014/main" xmlns="" id="{5CD65174-78BB-43B9-A67E-F4F86B02E39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94" t="7835" r="14363" b="15190"/>
          <a:stretch/>
        </p:blipFill>
        <p:spPr bwMode="auto">
          <a:xfrm>
            <a:off x="4459124" y="2901704"/>
            <a:ext cx="3021683" cy="322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6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xmlns="" id="{42D7BDA1-7889-4921-8668-E8C44AFE1595}"/>
              </a:ext>
            </a:extLst>
          </p:cNvPr>
          <p:cNvSpPr/>
          <p:nvPr/>
        </p:nvSpPr>
        <p:spPr>
          <a:xfrm>
            <a:off x="37707" y="26395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COMPETITIVE ADVANTAGE</a:t>
            </a:r>
          </a:p>
        </p:txBody>
      </p:sp>
      <p:pic>
        <p:nvPicPr>
          <p:cNvPr id="14" name="Content Placeholder 5">
            <a:extLst>
              <a:ext uri="{FF2B5EF4-FFF2-40B4-BE49-F238E27FC236}">
                <a16:creationId xmlns:a16="http://schemas.microsoft.com/office/drawing/2014/main" xmlns="" id="{B2F0D45C-916E-4DA7-B42B-4DC6620CCFAB}"/>
              </a:ext>
            </a:extLst>
          </p:cNvPr>
          <p:cNvPicPr>
            <a:picLocks noChangeAspect="1"/>
          </p:cNvPicPr>
          <p:nvPr/>
        </p:nvPicPr>
        <p:blipFill>
          <a:blip r:embed="rId2"/>
          <a:stretch>
            <a:fillRect/>
          </a:stretch>
        </p:blipFill>
        <p:spPr>
          <a:xfrm>
            <a:off x="443848" y="1613809"/>
            <a:ext cx="10515600" cy="3724650"/>
          </a:xfrm>
          <a:prstGeom prst="rect">
            <a:avLst/>
          </a:prstGeom>
        </p:spPr>
      </p:pic>
    </p:spTree>
    <p:extLst>
      <p:ext uri="{BB962C8B-B14F-4D97-AF65-F5344CB8AC3E}">
        <p14:creationId xmlns:p14="http://schemas.microsoft.com/office/powerpoint/2010/main" val="263790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40963F68-F606-4E17-9983-B308D5EE1AA7}"/>
              </a:ext>
            </a:extLst>
          </p:cNvPr>
          <p:cNvSpPr/>
          <p:nvPr/>
        </p:nvSpPr>
        <p:spPr>
          <a:xfrm>
            <a:off x="37707" y="26395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PRODUCT FUNCTIONALITY</a:t>
            </a:r>
          </a:p>
        </p:txBody>
      </p:sp>
      <p:pic>
        <p:nvPicPr>
          <p:cNvPr id="8" name="Picture 7">
            <a:extLst>
              <a:ext uri="{FF2B5EF4-FFF2-40B4-BE49-F238E27FC236}">
                <a16:creationId xmlns:a16="http://schemas.microsoft.com/office/drawing/2014/main" xmlns="" id="{9CF1D34B-0A71-42D5-909E-C851574C2E4F}"/>
              </a:ext>
            </a:extLst>
          </p:cNvPr>
          <p:cNvPicPr>
            <a:picLocks noChangeAspect="1"/>
          </p:cNvPicPr>
          <p:nvPr/>
        </p:nvPicPr>
        <p:blipFill rotWithShape="1">
          <a:blip r:embed="rId2">
            <a:extLst>
              <a:ext uri="{28A0092B-C50C-407E-A947-70E740481C1C}">
                <a14:useLocalDpi xmlns:a14="http://schemas.microsoft.com/office/drawing/2010/main" val="0"/>
              </a:ext>
            </a:extLst>
          </a:blip>
          <a:srcRect l="2360" t="7713" r="6040" b="10200"/>
          <a:stretch/>
        </p:blipFill>
        <p:spPr>
          <a:xfrm>
            <a:off x="155789" y="2262430"/>
            <a:ext cx="11823860" cy="3044859"/>
          </a:xfrm>
          <a:prstGeom prst="rect">
            <a:avLst/>
          </a:prstGeom>
        </p:spPr>
      </p:pic>
    </p:spTree>
    <p:extLst>
      <p:ext uri="{BB962C8B-B14F-4D97-AF65-F5344CB8AC3E}">
        <p14:creationId xmlns:p14="http://schemas.microsoft.com/office/powerpoint/2010/main" val="290359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40963F68-F606-4E17-9983-B308D5EE1AA7}"/>
              </a:ext>
            </a:extLst>
          </p:cNvPr>
          <p:cNvSpPr/>
          <p:nvPr/>
        </p:nvSpPr>
        <p:spPr>
          <a:xfrm>
            <a:off x="37707" y="23567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PRODUCT CANVAS</a:t>
            </a:r>
          </a:p>
        </p:txBody>
      </p:sp>
      <p:pic>
        <p:nvPicPr>
          <p:cNvPr id="8" name="Picture 2">
            <a:extLst>
              <a:ext uri="{FF2B5EF4-FFF2-40B4-BE49-F238E27FC236}">
                <a16:creationId xmlns:a16="http://schemas.microsoft.com/office/drawing/2014/main" xmlns="" id="{CCA494D4-9E47-4483-8933-45AC40B1EB79}"/>
              </a:ext>
            </a:extLst>
          </p:cNvPr>
          <p:cNvPicPr>
            <a:picLocks noChangeAspect="1" noChangeArrowheads="1"/>
          </p:cNvPicPr>
          <p:nvPr/>
        </p:nvPicPr>
        <p:blipFill>
          <a:blip r:embed="rId2"/>
          <a:srcRect/>
          <a:stretch>
            <a:fillRect/>
          </a:stretch>
        </p:blipFill>
        <p:spPr bwMode="auto">
          <a:xfrm>
            <a:off x="1029632" y="1229157"/>
            <a:ext cx="10132735" cy="4888839"/>
          </a:xfrm>
          <a:prstGeom prst="rect">
            <a:avLst/>
          </a:prstGeom>
          <a:noFill/>
          <a:ln w="9525">
            <a:noFill/>
            <a:miter lim="800000"/>
            <a:headEnd/>
            <a:tailEnd/>
          </a:ln>
          <a:effectLst/>
        </p:spPr>
      </p:pic>
    </p:spTree>
    <p:extLst>
      <p:ext uri="{BB962C8B-B14F-4D97-AF65-F5344CB8AC3E}">
        <p14:creationId xmlns:p14="http://schemas.microsoft.com/office/powerpoint/2010/main" val="152611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40963F68-F606-4E17-9983-B308D5EE1AA7}"/>
              </a:ext>
            </a:extLst>
          </p:cNvPr>
          <p:cNvSpPr/>
          <p:nvPr/>
        </p:nvSpPr>
        <p:spPr>
          <a:xfrm>
            <a:off x="42419" y="281568"/>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REVENUE MODEL</a:t>
            </a:r>
          </a:p>
        </p:txBody>
      </p:sp>
      <p:pic>
        <p:nvPicPr>
          <p:cNvPr id="8" name="Content Placeholder 3">
            <a:extLst>
              <a:ext uri="{FF2B5EF4-FFF2-40B4-BE49-F238E27FC236}">
                <a16:creationId xmlns:a16="http://schemas.microsoft.com/office/drawing/2014/main" xmlns="" id="{4C9929BB-D788-4F87-9D0B-4A392CE471B4}"/>
              </a:ext>
            </a:extLst>
          </p:cNvPr>
          <p:cNvPicPr>
            <a:picLocks noChangeAspect="1"/>
          </p:cNvPicPr>
          <p:nvPr/>
        </p:nvPicPr>
        <p:blipFill>
          <a:blip r:embed="rId2"/>
          <a:stretch>
            <a:fillRect/>
          </a:stretch>
        </p:blipFill>
        <p:spPr>
          <a:xfrm>
            <a:off x="7090500" y="1828801"/>
            <a:ext cx="4784059" cy="4763197"/>
          </a:xfrm>
          <a:prstGeom prst="rect">
            <a:avLst/>
          </a:prstGeom>
        </p:spPr>
      </p:pic>
      <p:graphicFrame>
        <p:nvGraphicFramePr>
          <p:cNvPr id="12" name="Diagram 11">
            <a:extLst>
              <a:ext uri="{FF2B5EF4-FFF2-40B4-BE49-F238E27FC236}">
                <a16:creationId xmlns:a16="http://schemas.microsoft.com/office/drawing/2014/main" xmlns="" id="{32E62969-FF8C-42DF-A120-E18CA7B90066}"/>
              </a:ext>
            </a:extLst>
          </p:cNvPr>
          <p:cNvGraphicFramePr/>
          <p:nvPr>
            <p:extLst>
              <p:ext uri="{D42A27DB-BD31-4B8C-83A1-F6EECF244321}">
                <p14:modId xmlns:p14="http://schemas.microsoft.com/office/powerpoint/2010/main" val="3471930421"/>
              </p:ext>
            </p:extLst>
          </p:nvPr>
        </p:nvGraphicFramePr>
        <p:xfrm>
          <a:off x="141471" y="1814442"/>
          <a:ext cx="6721171" cy="321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xmlns="" id="{F0309DF9-5210-4ADE-8F0D-CDF800A466A0}"/>
              </a:ext>
            </a:extLst>
          </p:cNvPr>
          <p:cNvSpPr txBox="1"/>
          <p:nvPr/>
        </p:nvSpPr>
        <p:spPr>
          <a:xfrm>
            <a:off x="1154418" y="2020968"/>
            <a:ext cx="3789576" cy="461665"/>
          </a:xfrm>
          <a:prstGeom prst="rect">
            <a:avLst/>
          </a:prstGeom>
          <a:noFill/>
        </p:spPr>
        <p:txBody>
          <a:bodyPr wrap="square" rtlCol="0">
            <a:spAutoFit/>
          </a:bodyPr>
          <a:lstStyle/>
          <a:p>
            <a:pPr algn="ctr"/>
            <a:r>
              <a:rPr lang="en-US" sz="2400" b="1" dirty="0"/>
              <a:t>REVENUE STREAM</a:t>
            </a:r>
            <a:endParaRPr lang="en-IN" sz="2400" b="1" dirty="0"/>
          </a:p>
        </p:txBody>
      </p:sp>
      <p:pic>
        <p:nvPicPr>
          <p:cNvPr id="10242" name="Picture 2" descr="Image result for revenue">
            <a:extLst>
              <a:ext uri="{FF2B5EF4-FFF2-40B4-BE49-F238E27FC236}">
                <a16:creationId xmlns:a16="http://schemas.microsoft.com/office/drawing/2014/main" xmlns="" id="{19E82884-CAF7-439B-9CDE-FFB082D7CF4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487" t="10935" r="9092" b="15805"/>
          <a:stretch/>
        </p:blipFill>
        <p:spPr bwMode="auto">
          <a:xfrm>
            <a:off x="37707" y="4308049"/>
            <a:ext cx="3657600" cy="23687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F2D8DE44-C560-4179-8B0D-252508E7DE17}"/>
              </a:ext>
            </a:extLst>
          </p:cNvPr>
          <p:cNvSpPr txBox="1"/>
          <p:nvPr/>
        </p:nvSpPr>
        <p:spPr>
          <a:xfrm>
            <a:off x="7607431" y="1423447"/>
            <a:ext cx="4006392" cy="338554"/>
          </a:xfrm>
          <a:prstGeom prst="rect">
            <a:avLst/>
          </a:prstGeom>
          <a:noFill/>
        </p:spPr>
        <p:txBody>
          <a:bodyPr wrap="square" rtlCol="0">
            <a:spAutoFit/>
          </a:bodyPr>
          <a:lstStyle/>
          <a:p>
            <a:pPr algn="ctr"/>
            <a:r>
              <a:rPr lang="en-IN" sz="1600" dirty="0">
                <a:latin typeface="Arial Black" panose="020B0A04020102020204" pitchFamily="34" charset="0"/>
              </a:rPr>
              <a:t>FUTURE PERSPECTIVE</a:t>
            </a:r>
          </a:p>
        </p:txBody>
      </p:sp>
    </p:spTree>
    <p:extLst>
      <p:ext uri="{BB962C8B-B14F-4D97-AF65-F5344CB8AC3E}">
        <p14:creationId xmlns:p14="http://schemas.microsoft.com/office/powerpoint/2010/main" val="96290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pic>
        <p:nvPicPr>
          <p:cNvPr id="8" name="Content Placeholder 3">
            <a:extLst>
              <a:ext uri="{FF2B5EF4-FFF2-40B4-BE49-F238E27FC236}">
                <a16:creationId xmlns:a16="http://schemas.microsoft.com/office/drawing/2014/main" xmlns="" id="{D3D5C53F-F18F-4036-B0DA-48B4FD6AE7A6}"/>
              </a:ext>
            </a:extLst>
          </p:cNvPr>
          <p:cNvPicPr>
            <a:picLocks noChangeAspect="1"/>
          </p:cNvPicPr>
          <p:nvPr/>
        </p:nvPicPr>
        <p:blipFill>
          <a:blip r:embed="rId2"/>
          <a:stretch>
            <a:fillRect/>
          </a:stretch>
        </p:blipFill>
        <p:spPr>
          <a:xfrm>
            <a:off x="616966" y="1828802"/>
            <a:ext cx="11123333" cy="4332334"/>
          </a:xfrm>
          <a:prstGeom prst="rect">
            <a:avLst/>
          </a:prstGeom>
        </p:spPr>
      </p:pic>
      <p:sp>
        <p:nvSpPr>
          <p:cNvPr id="9" name="Rectangle 8">
            <a:extLst>
              <a:ext uri="{FF2B5EF4-FFF2-40B4-BE49-F238E27FC236}">
                <a16:creationId xmlns:a16="http://schemas.microsoft.com/office/drawing/2014/main" xmlns="" id="{40963F68-F606-4E17-9983-B308D5EE1AA7}"/>
              </a:ext>
            </a:extLst>
          </p:cNvPr>
          <p:cNvSpPr/>
          <p:nvPr/>
        </p:nvSpPr>
        <p:spPr>
          <a:xfrm>
            <a:off x="37707" y="235669"/>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PRICING MODEL</a:t>
            </a:r>
          </a:p>
        </p:txBody>
      </p:sp>
    </p:spTree>
    <p:extLst>
      <p:ext uri="{BB962C8B-B14F-4D97-AF65-F5344CB8AC3E}">
        <p14:creationId xmlns:p14="http://schemas.microsoft.com/office/powerpoint/2010/main" val="228016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40963F68-F606-4E17-9983-B308D5EE1AA7}"/>
              </a:ext>
            </a:extLst>
          </p:cNvPr>
          <p:cNvSpPr/>
          <p:nvPr/>
        </p:nvSpPr>
        <p:spPr>
          <a:xfrm>
            <a:off x="37707" y="26395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MARKET SURVEY ANALYSIS</a:t>
            </a:r>
          </a:p>
        </p:txBody>
      </p:sp>
      <p:pic>
        <p:nvPicPr>
          <p:cNvPr id="8" name="Picture 7">
            <a:extLst>
              <a:ext uri="{FF2B5EF4-FFF2-40B4-BE49-F238E27FC236}">
                <a16:creationId xmlns:a16="http://schemas.microsoft.com/office/drawing/2014/main" xmlns="" id="{34B836C7-BBE6-4D81-A3B7-AA31374A3932}"/>
              </a:ext>
            </a:extLst>
          </p:cNvPr>
          <p:cNvPicPr>
            <a:picLocks noChangeAspect="1"/>
          </p:cNvPicPr>
          <p:nvPr/>
        </p:nvPicPr>
        <p:blipFill>
          <a:blip r:embed="rId2"/>
          <a:stretch>
            <a:fillRect/>
          </a:stretch>
        </p:blipFill>
        <p:spPr>
          <a:xfrm>
            <a:off x="595067" y="1253763"/>
            <a:ext cx="11001866" cy="5266631"/>
          </a:xfrm>
          <a:prstGeom prst="rect">
            <a:avLst/>
          </a:prstGeom>
        </p:spPr>
      </p:pic>
    </p:spTree>
    <p:extLst>
      <p:ext uri="{BB962C8B-B14F-4D97-AF65-F5344CB8AC3E}">
        <p14:creationId xmlns:p14="http://schemas.microsoft.com/office/powerpoint/2010/main" val="403856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40963F68-F606-4E17-9983-B308D5EE1AA7}"/>
              </a:ext>
            </a:extLst>
          </p:cNvPr>
          <p:cNvSpPr/>
          <p:nvPr/>
        </p:nvSpPr>
        <p:spPr>
          <a:xfrm>
            <a:off x="37707" y="26395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Arial Black" panose="020B0A04020102020204" pitchFamily="34" charset="0"/>
              </a:rPr>
              <a:t>BUILDING CUSTOMER RELATIONSHIP</a:t>
            </a:r>
          </a:p>
        </p:txBody>
      </p:sp>
      <p:graphicFrame>
        <p:nvGraphicFramePr>
          <p:cNvPr id="8" name="Diagram 7">
            <a:extLst>
              <a:ext uri="{FF2B5EF4-FFF2-40B4-BE49-F238E27FC236}">
                <a16:creationId xmlns:a16="http://schemas.microsoft.com/office/drawing/2014/main" xmlns="" id="{C4BD3BB4-6813-4D36-AAC7-5BF01D49FBE4}"/>
              </a:ext>
            </a:extLst>
          </p:cNvPr>
          <p:cNvGraphicFramePr/>
          <p:nvPr>
            <p:extLst>
              <p:ext uri="{D42A27DB-BD31-4B8C-83A1-F6EECF244321}">
                <p14:modId xmlns:p14="http://schemas.microsoft.com/office/powerpoint/2010/main" val="101091661"/>
              </p:ext>
            </p:extLst>
          </p:nvPr>
        </p:nvGraphicFramePr>
        <p:xfrm>
          <a:off x="5321212" y="1576211"/>
          <a:ext cx="6448488" cy="4520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8" descr="Image result for customers clipart">
            <a:extLst>
              <a:ext uri="{FF2B5EF4-FFF2-40B4-BE49-F238E27FC236}">
                <a16:creationId xmlns:a16="http://schemas.microsoft.com/office/drawing/2014/main" xmlns="" id="{84526DBA-028F-4206-95A4-EE1EDAF856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 name="Picture 10">
            <a:extLst>
              <a:ext uri="{FF2B5EF4-FFF2-40B4-BE49-F238E27FC236}">
                <a16:creationId xmlns:a16="http://schemas.microsoft.com/office/drawing/2014/main" xmlns="" id="{23A3920C-C4F5-4E24-861B-4DCA2E822F26}"/>
              </a:ext>
            </a:extLst>
          </p:cNvPr>
          <p:cNvPicPr>
            <a:picLocks noChangeAspect="1"/>
          </p:cNvPicPr>
          <p:nvPr/>
        </p:nvPicPr>
        <p:blipFill rotWithShape="1">
          <a:blip r:embed="rId7">
            <a:extLst>
              <a:ext uri="{28A0092B-C50C-407E-A947-70E740481C1C}">
                <a14:useLocalDpi xmlns:a14="http://schemas.microsoft.com/office/drawing/2010/main" val="0"/>
              </a:ext>
            </a:extLst>
          </a:blip>
          <a:srcRect b="7120"/>
          <a:stretch/>
        </p:blipFill>
        <p:spPr>
          <a:xfrm>
            <a:off x="94268" y="2243577"/>
            <a:ext cx="4506144" cy="4520154"/>
          </a:xfrm>
          <a:prstGeom prst="rect">
            <a:avLst/>
          </a:prstGeom>
        </p:spPr>
      </p:pic>
    </p:spTree>
    <p:extLst>
      <p:ext uri="{BB962C8B-B14F-4D97-AF65-F5344CB8AC3E}">
        <p14:creationId xmlns:p14="http://schemas.microsoft.com/office/powerpoint/2010/main" val="86708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xmlns="" id="{C206DEA5-B323-47E8-8EA7-36429900164A}"/>
              </a:ext>
            </a:extLst>
          </p:cNvPr>
          <p:cNvSpPr txBox="1"/>
          <p:nvPr/>
        </p:nvSpPr>
        <p:spPr>
          <a:xfrm>
            <a:off x="216815" y="329938"/>
            <a:ext cx="4364612" cy="369332"/>
          </a:xfrm>
          <a:prstGeom prst="rect">
            <a:avLst/>
          </a:prstGeom>
          <a:noFill/>
        </p:spPr>
        <p:txBody>
          <a:bodyPr wrap="square" rtlCol="0">
            <a:spAutoFit/>
          </a:bodyPr>
          <a:lstStyle/>
          <a:p>
            <a:r>
              <a:rPr lang="en-IN" b="1" dirty="0">
                <a:latin typeface="Arial Black" panose="020B0A04020102020204" pitchFamily="34" charset="0"/>
              </a:rPr>
              <a:t>FOUNDERS AND MANAGEMENT</a:t>
            </a:r>
          </a:p>
        </p:txBody>
      </p:sp>
      <p:pic>
        <p:nvPicPr>
          <p:cNvPr id="8" name="Picture 7">
            <a:extLst>
              <a:ext uri="{FF2B5EF4-FFF2-40B4-BE49-F238E27FC236}">
                <a16:creationId xmlns:a16="http://schemas.microsoft.com/office/drawing/2014/main" xmlns="" id="{A0E76091-0318-45A5-A0B8-FAAA3760B4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583" y="857839"/>
            <a:ext cx="1565812" cy="198995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xmlns="" id="{7E36B874-41CE-41E6-8908-5575DACEC3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9" t="5873" r="209" b="25476"/>
          <a:stretch/>
        </p:blipFill>
        <p:spPr>
          <a:xfrm>
            <a:off x="5106387" y="857838"/>
            <a:ext cx="1576486" cy="199141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xmlns="" id="{389F140F-3137-4440-A135-7C3195FAEF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60865" y="921315"/>
            <a:ext cx="1565813" cy="1940207"/>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xmlns="" id="{E1DC22E7-EFF7-4347-9D72-6F36E43E79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055042" y="3813046"/>
            <a:ext cx="1471442" cy="1983797"/>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xmlns="" id="{B8F57027-9B71-4E9F-9AC5-1EEAB45C27A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117061" y="3813046"/>
            <a:ext cx="1565812" cy="1983797"/>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xmlns="" id="{0DAC870B-F3A7-4B77-8707-D12BF423EFF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388715" y="3754424"/>
            <a:ext cx="1539680" cy="2042419"/>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a:extLst>
              <a:ext uri="{FF2B5EF4-FFF2-40B4-BE49-F238E27FC236}">
                <a16:creationId xmlns:a16="http://schemas.microsoft.com/office/drawing/2014/main" xmlns="" id="{D9E5BB40-BE80-4341-8711-1E889BB2D84F}"/>
              </a:ext>
            </a:extLst>
          </p:cNvPr>
          <p:cNvSpPr txBox="1"/>
          <p:nvPr/>
        </p:nvSpPr>
        <p:spPr>
          <a:xfrm>
            <a:off x="8390006" y="2898566"/>
            <a:ext cx="2507530" cy="584775"/>
          </a:xfrm>
          <a:prstGeom prst="rect">
            <a:avLst/>
          </a:prstGeom>
          <a:noFill/>
        </p:spPr>
        <p:txBody>
          <a:bodyPr wrap="square" rtlCol="0">
            <a:spAutoFit/>
          </a:bodyPr>
          <a:lstStyle/>
          <a:p>
            <a:pPr algn="ctr"/>
            <a:r>
              <a:rPr lang="en-IN" sz="1600" b="1" dirty="0"/>
              <a:t>RAVLEEN KAUR</a:t>
            </a:r>
          </a:p>
          <a:p>
            <a:pPr algn="ctr"/>
            <a:r>
              <a:rPr lang="en-IN" sz="1600" i="1" dirty="0"/>
              <a:t>Head- Strategy </a:t>
            </a:r>
          </a:p>
        </p:txBody>
      </p:sp>
      <p:sp>
        <p:nvSpPr>
          <p:cNvPr id="16" name="TextBox 15">
            <a:extLst>
              <a:ext uri="{FF2B5EF4-FFF2-40B4-BE49-F238E27FC236}">
                <a16:creationId xmlns:a16="http://schemas.microsoft.com/office/drawing/2014/main" xmlns="" id="{19F3386C-1940-414E-806D-ABD1A52A1C3A}"/>
              </a:ext>
            </a:extLst>
          </p:cNvPr>
          <p:cNvSpPr txBox="1"/>
          <p:nvPr/>
        </p:nvSpPr>
        <p:spPr>
          <a:xfrm>
            <a:off x="891724" y="5957770"/>
            <a:ext cx="2507530" cy="584775"/>
          </a:xfrm>
          <a:prstGeom prst="rect">
            <a:avLst/>
          </a:prstGeom>
          <a:noFill/>
        </p:spPr>
        <p:txBody>
          <a:bodyPr wrap="square" rtlCol="0">
            <a:spAutoFit/>
          </a:bodyPr>
          <a:lstStyle/>
          <a:p>
            <a:pPr algn="ctr"/>
            <a:r>
              <a:rPr lang="en-IN" sz="1600" b="1" dirty="0"/>
              <a:t>RISHABH JAIN</a:t>
            </a:r>
          </a:p>
          <a:p>
            <a:pPr algn="ctr"/>
            <a:r>
              <a:rPr lang="en-IN" sz="1600" i="1" dirty="0"/>
              <a:t>Head- Finance</a:t>
            </a:r>
          </a:p>
        </p:txBody>
      </p:sp>
      <p:sp>
        <p:nvSpPr>
          <p:cNvPr id="17" name="TextBox 16">
            <a:extLst>
              <a:ext uri="{FF2B5EF4-FFF2-40B4-BE49-F238E27FC236}">
                <a16:creationId xmlns:a16="http://schemas.microsoft.com/office/drawing/2014/main" xmlns="" id="{24734D10-BE7A-4CA6-B31E-240855581A95}"/>
              </a:ext>
            </a:extLst>
          </p:cNvPr>
          <p:cNvSpPr txBox="1"/>
          <p:nvPr/>
        </p:nvSpPr>
        <p:spPr>
          <a:xfrm>
            <a:off x="4627775" y="2956536"/>
            <a:ext cx="2507530" cy="584775"/>
          </a:xfrm>
          <a:prstGeom prst="rect">
            <a:avLst/>
          </a:prstGeom>
          <a:noFill/>
        </p:spPr>
        <p:txBody>
          <a:bodyPr wrap="square" rtlCol="0">
            <a:spAutoFit/>
          </a:bodyPr>
          <a:lstStyle/>
          <a:p>
            <a:pPr algn="ctr"/>
            <a:r>
              <a:rPr lang="en-IN" sz="1600" b="1" dirty="0"/>
              <a:t>SONALI JAIN</a:t>
            </a:r>
          </a:p>
          <a:p>
            <a:pPr algn="ctr"/>
            <a:r>
              <a:rPr lang="en-IN" sz="1600" i="1" dirty="0"/>
              <a:t>Co- Founder</a:t>
            </a:r>
          </a:p>
        </p:txBody>
      </p:sp>
      <p:sp>
        <p:nvSpPr>
          <p:cNvPr id="18" name="TextBox 17">
            <a:extLst>
              <a:ext uri="{FF2B5EF4-FFF2-40B4-BE49-F238E27FC236}">
                <a16:creationId xmlns:a16="http://schemas.microsoft.com/office/drawing/2014/main" xmlns="" id="{429CE5FB-A349-4C0D-BAC9-F90EB5496A99}"/>
              </a:ext>
            </a:extLst>
          </p:cNvPr>
          <p:cNvSpPr txBox="1"/>
          <p:nvPr/>
        </p:nvSpPr>
        <p:spPr>
          <a:xfrm>
            <a:off x="4724130" y="5957770"/>
            <a:ext cx="2507530" cy="584775"/>
          </a:xfrm>
          <a:prstGeom prst="rect">
            <a:avLst/>
          </a:prstGeom>
          <a:noFill/>
        </p:spPr>
        <p:txBody>
          <a:bodyPr wrap="square" rtlCol="0">
            <a:spAutoFit/>
          </a:bodyPr>
          <a:lstStyle/>
          <a:p>
            <a:pPr algn="ctr"/>
            <a:r>
              <a:rPr lang="en-IN" sz="1600" b="1" dirty="0"/>
              <a:t>ANUVESH SACHDEVA</a:t>
            </a:r>
          </a:p>
          <a:p>
            <a:pPr algn="ctr"/>
            <a:r>
              <a:rPr lang="en-IN" sz="1600" i="1" dirty="0"/>
              <a:t>Head- Operations</a:t>
            </a:r>
          </a:p>
        </p:txBody>
      </p:sp>
      <p:sp>
        <p:nvSpPr>
          <p:cNvPr id="19" name="TextBox 18">
            <a:extLst>
              <a:ext uri="{FF2B5EF4-FFF2-40B4-BE49-F238E27FC236}">
                <a16:creationId xmlns:a16="http://schemas.microsoft.com/office/drawing/2014/main" xmlns="" id="{194CCCD9-4A17-4E52-8509-62A100CEC1D6}"/>
              </a:ext>
            </a:extLst>
          </p:cNvPr>
          <p:cNvSpPr txBox="1"/>
          <p:nvPr/>
        </p:nvSpPr>
        <p:spPr>
          <a:xfrm>
            <a:off x="1123361" y="3008722"/>
            <a:ext cx="2507530" cy="584775"/>
          </a:xfrm>
          <a:prstGeom prst="rect">
            <a:avLst/>
          </a:prstGeom>
          <a:noFill/>
        </p:spPr>
        <p:txBody>
          <a:bodyPr wrap="square" rtlCol="0">
            <a:spAutoFit/>
          </a:bodyPr>
          <a:lstStyle/>
          <a:p>
            <a:pPr algn="ctr"/>
            <a:r>
              <a:rPr lang="en-IN" sz="1600" b="1" dirty="0"/>
              <a:t>SUMIT PACHISIA</a:t>
            </a:r>
          </a:p>
          <a:p>
            <a:pPr algn="ctr"/>
            <a:r>
              <a:rPr lang="en-IN" sz="1600" i="1" dirty="0"/>
              <a:t>Founder</a:t>
            </a:r>
          </a:p>
        </p:txBody>
      </p:sp>
      <p:sp>
        <p:nvSpPr>
          <p:cNvPr id="20" name="TextBox 19">
            <a:extLst>
              <a:ext uri="{FF2B5EF4-FFF2-40B4-BE49-F238E27FC236}">
                <a16:creationId xmlns:a16="http://schemas.microsoft.com/office/drawing/2014/main" xmlns="" id="{05EFDB77-297B-4C6F-ACAF-B2F50F29A120}"/>
              </a:ext>
            </a:extLst>
          </p:cNvPr>
          <p:cNvSpPr txBox="1"/>
          <p:nvPr/>
        </p:nvSpPr>
        <p:spPr>
          <a:xfrm>
            <a:off x="8651064" y="5936685"/>
            <a:ext cx="2507530" cy="584775"/>
          </a:xfrm>
          <a:prstGeom prst="rect">
            <a:avLst/>
          </a:prstGeom>
          <a:noFill/>
        </p:spPr>
        <p:txBody>
          <a:bodyPr wrap="square" rtlCol="0">
            <a:spAutoFit/>
          </a:bodyPr>
          <a:lstStyle/>
          <a:p>
            <a:pPr algn="ctr"/>
            <a:r>
              <a:rPr lang="en-IN" sz="1600" b="1" dirty="0"/>
              <a:t>SIDDHARTHA AGARWAL</a:t>
            </a:r>
          </a:p>
          <a:p>
            <a:pPr algn="ctr"/>
            <a:r>
              <a:rPr lang="en-IN" sz="1600" i="1" dirty="0"/>
              <a:t>Head- Marketing</a:t>
            </a:r>
          </a:p>
        </p:txBody>
      </p:sp>
    </p:spTree>
    <p:extLst>
      <p:ext uri="{BB962C8B-B14F-4D97-AF65-F5344CB8AC3E}">
        <p14:creationId xmlns:p14="http://schemas.microsoft.com/office/powerpoint/2010/main" val="2901381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40963F68-F606-4E17-9983-B308D5EE1AA7}"/>
              </a:ext>
            </a:extLst>
          </p:cNvPr>
          <p:cNvSpPr/>
          <p:nvPr/>
        </p:nvSpPr>
        <p:spPr>
          <a:xfrm>
            <a:off x="37707" y="26395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FINANCIAL PLAN</a:t>
            </a:r>
          </a:p>
        </p:txBody>
      </p:sp>
      <p:pic>
        <p:nvPicPr>
          <p:cNvPr id="8" name="Picture 3">
            <a:extLst>
              <a:ext uri="{FF2B5EF4-FFF2-40B4-BE49-F238E27FC236}">
                <a16:creationId xmlns:a16="http://schemas.microsoft.com/office/drawing/2014/main" xmlns="" id="{8E7ADE71-8648-4569-967A-C93F5B3C4DD4}"/>
              </a:ext>
            </a:extLst>
          </p:cNvPr>
          <p:cNvPicPr>
            <a:picLocks noChangeAspect="1" noChangeArrowheads="1"/>
          </p:cNvPicPr>
          <p:nvPr/>
        </p:nvPicPr>
        <p:blipFill rotWithShape="1">
          <a:blip r:embed="rId2"/>
          <a:srcRect l="1778" t="5872" r="1855"/>
          <a:stretch/>
        </p:blipFill>
        <p:spPr bwMode="auto">
          <a:xfrm>
            <a:off x="296157" y="1294373"/>
            <a:ext cx="11448855" cy="5299677"/>
          </a:xfrm>
          <a:prstGeom prst="rect">
            <a:avLst/>
          </a:prstGeom>
          <a:noFill/>
          <a:ln w="9525">
            <a:noFill/>
            <a:miter lim="800000"/>
            <a:headEnd/>
            <a:tailEnd/>
          </a:ln>
          <a:effectLst/>
        </p:spPr>
      </p:pic>
    </p:spTree>
    <p:extLst>
      <p:ext uri="{BB962C8B-B14F-4D97-AF65-F5344CB8AC3E}">
        <p14:creationId xmlns:p14="http://schemas.microsoft.com/office/powerpoint/2010/main" val="2785444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40963F68-F606-4E17-9983-B308D5EE1AA7}"/>
              </a:ext>
            </a:extLst>
          </p:cNvPr>
          <p:cNvSpPr/>
          <p:nvPr/>
        </p:nvSpPr>
        <p:spPr>
          <a:xfrm>
            <a:off x="37707" y="26395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COST STRUCTURE</a:t>
            </a:r>
          </a:p>
        </p:txBody>
      </p:sp>
      <p:graphicFrame>
        <p:nvGraphicFramePr>
          <p:cNvPr id="3" name="Diagram 2">
            <a:extLst>
              <a:ext uri="{FF2B5EF4-FFF2-40B4-BE49-F238E27FC236}">
                <a16:creationId xmlns:a16="http://schemas.microsoft.com/office/drawing/2014/main" xmlns="" id="{9727096C-0CFB-4636-9B92-A0FCACC1C740}"/>
              </a:ext>
            </a:extLst>
          </p:cNvPr>
          <p:cNvGraphicFramePr/>
          <p:nvPr>
            <p:extLst>
              <p:ext uri="{D42A27DB-BD31-4B8C-83A1-F6EECF244321}">
                <p14:modId xmlns:p14="http://schemas.microsoft.com/office/powerpoint/2010/main" val="676243149"/>
              </p:ext>
            </p:extLst>
          </p:nvPr>
        </p:nvGraphicFramePr>
        <p:xfrm>
          <a:off x="898688" y="2318994"/>
          <a:ext cx="10243794" cy="3733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Image result for branding promting icon">
            <a:extLst>
              <a:ext uri="{FF2B5EF4-FFF2-40B4-BE49-F238E27FC236}">
                <a16:creationId xmlns:a16="http://schemas.microsoft.com/office/drawing/2014/main" xmlns="" id="{F28546BA-3B15-478B-893C-C0B8CD5C4B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9518" y="2090392"/>
            <a:ext cx="1428159" cy="14281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nnfrastructure icon">
            <a:extLst>
              <a:ext uri="{FF2B5EF4-FFF2-40B4-BE49-F238E27FC236}">
                <a16:creationId xmlns:a16="http://schemas.microsoft.com/office/drawing/2014/main" xmlns="" id="{870A7610-2D41-4EE6-AC1D-0F2F2C0BF8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8934" y="179580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office space icon">
            <a:extLst>
              <a:ext uri="{FF2B5EF4-FFF2-40B4-BE49-F238E27FC236}">
                <a16:creationId xmlns:a16="http://schemas.microsoft.com/office/drawing/2014/main" xmlns="" id="{324F5959-3CE6-40BD-9D27-48D44EBDD1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7608" y="1710568"/>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staff salaries icon">
            <a:extLst>
              <a:ext uri="{FF2B5EF4-FFF2-40B4-BE49-F238E27FC236}">
                <a16:creationId xmlns:a16="http://schemas.microsoft.com/office/drawing/2014/main" xmlns="" id="{86B68F56-1A84-4131-AA5C-C57B222D66E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44268" y="1795805"/>
            <a:ext cx="1668147" cy="166814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legal costs icon">
            <a:extLst>
              <a:ext uri="{FF2B5EF4-FFF2-40B4-BE49-F238E27FC236}">
                <a16:creationId xmlns:a16="http://schemas.microsoft.com/office/drawing/2014/main" xmlns="" id="{BED08BCB-F306-4E87-B371-9FFD9207706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90275" y="1710568"/>
            <a:ext cx="1828801" cy="182880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cost structure clipart">
            <a:extLst>
              <a:ext uri="{FF2B5EF4-FFF2-40B4-BE49-F238E27FC236}">
                <a16:creationId xmlns:a16="http://schemas.microsoft.com/office/drawing/2014/main" xmlns="" id="{E86F131E-6FCB-44DD-BFC6-A9A37B7B7CD9}"/>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996" t="9926" r="20664" b="13285"/>
          <a:stretch/>
        </p:blipFill>
        <p:spPr bwMode="auto">
          <a:xfrm>
            <a:off x="10385195" y="5181726"/>
            <a:ext cx="1618268" cy="1478708"/>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cost structure clipart">
            <a:extLst>
              <a:ext uri="{FF2B5EF4-FFF2-40B4-BE49-F238E27FC236}">
                <a16:creationId xmlns:a16="http://schemas.microsoft.com/office/drawing/2014/main" xmlns="" id="{34B8E211-467E-4322-92F7-BC6272416BA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9857" y="5181726"/>
            <a:ext cx="2727479" cy="156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9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40963F68-F606-4E17-9983-B308D5EE1AA7}"/>
              </a:ext>
            </a:extLst>
          </p:cNvPr>
          <p:cNvSpPr/>
          <p:nvPr/>
        </p:nvSpPr>
        <p:spPr>
          <a:xfrm>
            <a:off x="37707" y="26395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PAIN AREAS OF THE CUSTOMER</a:t>
            </a:r>
          </a:p>
        </p:txBody>
      </p:sp>
      <p:graphicFrame>
        <p:nvGraphicFramePr>
          <p:cNvPr id="8" name="Diagram 7">
            <a:extLst>
              <a:ext uri="{FF2B5EF4-FFF2-40B4-BE49-F238E27FC236}">
                <a16:creationId xmlns:a16="http://schemas.microsoft.com/office/drawing/2014/main" xmlns="" id="{4E09A7DA-3462-4F69-92A4-13D6AE04FEF9}"/>
              </a:ext>
            </a:extLst>
          </p:cNvPr>
          <p:cNvGraphicFramePr/>
          <p:nvPr>
            <p:extLst>
              <p:ext uri="{D42A27DB-BD31-4B8C-83A1-F6EECF244321}">
                <p14:modId xmlns:p14="http://schemas.microsoft.com/office/powerpoint/2010/main" val="784106773"/>
              </p:ext>
            </p:extLst>
          </p:nvPr>
        </p:nvGraphicFramePr>
        <p:xfrm>
          <a:off x="1900417" y="1792304"/>
          <a:ext cx="8510649" cy="342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descr="Image result for capsule icon">
            <a:extLst>
              <a:ext uri="{FF2B5EF4-FFF2-40B4-BE49-F238E27FC236}">
                <a16:creationId xmlns:a16="http://schemas.microsoft.com/office/drawing/2014/main" xmlns="" id="{75B80A46-8710-4A9D-9507-000FBE6B3C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04926">
            <a:off x="10994629" y="3647761"/>
            <a:ext cx="725862" cy="7258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capsule icon">
            <a:extLst>
              <a:ext uri="{FF2B5EF4-FFF2-40B4-BE49-F238E27FC236}">
                <a16:creationId xmlns:a16="http://schemas.microsoft.com/office/drawing/2014/main" xmlns="" id="{7823FEDB-FB70-4C1A-87CA-192D5992BD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647012">
            <a:off x="11428583" y="4122672"/>
            <a:ext cx="557170" cy="5571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tressed customer clipart">
            <a:extLst>
              <a:ext uri="{FF2B5EF4-FFF2-40B4-BE49-F238E27FC236}">
                <a16:creationId xmlns:a16="http://schemas.microsoft.com/office/drawing/2014/main" xmlns="" id="{A5B3231E-1029-417B-A991-9C7C82938B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58690" y="3601038"/>
            <a:ext cx="3162693" cy="31626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6DE00CB9-A558-4751-AF0B-1B2CE4A50EFF}"/>
              </a:ext>
            </a:extLst>
          </p:cNvPr>
          <p:cNvSpPr txBox="1"/>
          <p:nvPr/>
        </p:nvSpPr>
        <p:spPr>
          <a:xfrm>
            <a:off x="3907448" y="1311163"/>
            <a:ext cx="4496586" cy="369332"/>
          </a:xfrm>
          <a:prstGeom prst="rect">
            <a:avLst/>
          </a:prstGeom>
          <a:noFill/>
        </p:spPr>
        <p:txBody>
          <a:bodyPr wrap="square" rtlCol="0">
            <a:spAutoFit/>
          </a:bodyPr>
          <a:lstStyle/>
          <a:p>
            <a:pPr algn="ctr"/>
            <a:r>
              <a:rPr lang="en-IN" dirty="0">
                <a:latin typeface="Arial Black" panose="020B0A04020102020204" pitchFamily="34" charset="0"/>
              </a:rPr>
              <a:t>PROBLEMS</a:t>
            </a:r>
          </a:p>
        </p:txBody>
      </p:sp>
      <p:pic>
        <p:nvPicPr>
          <p:cNvPr id="3" name="Picture 2">
            <a:extLst>
              <a:ext uri="{FF2B5EF4-FFF2-40B4-BE49-F238E27FC236}">
                <a16:creationId xmlns:a16="http://schemas.microsoft.com/office/drawing/2014/main" xmlns="" id="{3F7720A3-F427-465D-AAAE-6C6F90695B9F}"/>
              </a:ext>
            </a:extLst>
          </p:cNvPr>
          <p:cNvPicPr>
            <a:picLocks noChangeAspect="1"/>
          </p:cNvPicPr>
          <p:nvPr/>
        </p:nvPicPr>
        <p:blipFill>
          <a:blip r:embed="rId10"/>
          <a:stretch>
            <a:fillRect/>
          </a:stretch>
        </p:blipFill>
        <p:spPr>
          <a:xfrm>
            <a:off x="28631" y="4231041"/>
            <a:ext cx="1932495" cy="2532690"/>
          </a:xfrm>
          <a:prstGeom prst="rect">
            <a:avLst/>
          </a:prstGeom>
        </p:spPr>
      </p:pic>
    </p:spTree>
    <p:extLst>
      <p:ext uri="{BB962C8B-B14F-4D97-AF65-F5344CB8AC3E}">
        <p14:creationId xmlns:p14="http://schemas.microsoft.com/office/powerpoint/2010/main" val="416754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Image result for vision clipart">
            <a:extLst>
              <a:ext uri="{FF2B5EF4-FFF2-40B4-BE49-F238E27FC236}">
                <a16:creationId xmlns:a16="http://schemas.microsoft.com/office/drawing/2014/main" xmlns="" id="{A27C2833-9054-4F89-9A1D-F39A1AE3D7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8137" y="4285630"/>
            <a:ext cx="3585328" cy="24780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pic>
        <p:nvPicPr>
          <p:cNvPr id="11" name="Picture 10">
            <a:extLst>
              <a:ext uri="{FF2B5EF4-FFF2-40B4-BE49-F238E27FC236}">
                <a16:creationId xmlns:a16="http://schemas.microsoft.com/office/drawing/2014/main" xmlns="" id="{DAC9F4A6-2796-41A9-9F83-4FEBA8111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351" y="302598"/>
            <a:ext cx="5013899" cy="811079"/>
          </a:xfrm>
          <a:prstGeom prst="rect">
            <a:avLst/>
          </a:prstGeom>
        </p:spPr>
      </p:pic>
      <p:cxnSp>
        <p:nvCxnSpPr>
          <p:cNvPr id="13" name="Straight Connector 12">
            <a:extLst>
              <a:ext uri="{FF2B5EF4-FFF2-40B4-BE49-F238E27FC236}">
                <a16:creationId xmlns:a16="http://schemas.microsoft.com/office/drawing/2014/main" xmlns="" id="{216A7B21-012D-4EEC-B309-6EB8C2BA6A02}"/>
              </a:ext>
            </a:extLst>
          </p:cNvPr>
          <p:cNvCxnSpPr/>
          <p:nvPr/>
        </p:nvCxnSpPr>
        <p:spPr>
          <a:xfrm>
            <a:off x="197963" y="1159497"/>
            <a:ext cx="11632676"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aphicFrame>
        <p:nvGraphicFramePr>
          <p:cNvPr id="17" name="Diagram 16">
            <a:extLst>
              <a:ext uri="{FF2B5EF4-FFF2-40B4-BE49-F238E27FC236}">
                <a16:creationId xmlns:a16="http://schemas.microsoft.com/office/drawing/2014/main" xmlns="" id="{4A4A8BF7-E91D-4F64-BFF4-61AEB74481FB}"/>
              </a:ext>
            </a:extLst>
          </p:cNvPr>
          <p:cNvGraphicFramePr/>
          <p:nvPr>
            <p:extLst>
              <p:ext uri="{D42A27DB-BD31-4B8C-83A1-F6EECF244321}">
                <p14:modId xmlns:p14="http://schemas.microsoft.com/office/powerpoint/2010/main" val="2340454447"/>
              </p:ext>
            </p:extLst>
          </p:nvPr>
        </p:nvGraphicFramePr>
        <p:xfrm>
          <a:off x="3717303" y="1675327"/>
          <a:ext cx="7320826" cy="5032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2" name="Picture 4" descr="Image result for vision clipart">
            <a:extLst>
              <a:ext uri="{FF2B5EF4-FFF2-40B4-BE49-F238E27FC236}">
                <a16:creationId xmlns:a16="http://schemas.microsoft.com/office/drawing/2014/main" xmlns="" id="{4D1E5F24-C164-4A1D-BDD3-57F63792A30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680" t="10476" r="21438" b="5292"/>
          <a:stretch/>
        </p:blipFill>
        <p:spPr bwMode="auto">
          <a:xfrm>
            <a:off x="197963" y="3255696"/>
            <a:ext cx="2164109" cy="3508029"/>
          </a:xfrm>
          <a:prstGeom prst="rect">
            <a:avLst/>
          </a:prstGeom>
          <a:noFill/>
          <a:extLst>
            <a:ext uri="{909E8E84-426E-40DD-AFC4-6F175D3DCCD1}">
              <a14:hiddenFill xmlns:a14="http://schemas.microsoft.com/office/drawing/2010/main">
                <a:solidFill>
                  <a:srgbClr val="FFFFFF"/>
                </a:solidFill>
              </a14:hiddenFill>
            </a:ext>
          </a:extLst>
        </p:spPr>
      </p:pic>
      <p:sp>
        <p:nvSpPr>
          <p:cNvPr id="16" name="Thought Bubble: Cloud 15">
            <a:extLst>
              <a:ext uri="{FF2B5EF4-FFF2-40B4-BE49-F238E27FC236}">
                <a16:creationId xmlns:a16="http://schemas.microsoft.com/office/drawing/2014/main" xmlns="" id="{0BDE6E26-CCF8-4352-BFB0-177210597DB9}"/>
              </a:ext>
            </a:extLst>
          </p:cNvPr>
          <p:cNvSpPr/>
          <p:nvPr/>
        </p:nvSpPr>
        <p:spPr>
          <a:xfrm>
            <a:off x="828646" y="1251138"/>
            <a:ext cx="6024641" cy="2349900"/>
          </a:xfrm>
          <a:prstGeom prst="cloudCallout">
            <a:avLst/>
          </a:prstGeom>
          <a:solidFill>
            <a:srgbClr val="6D332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xmlns="" id="{66B09907-660B-4ECA-A2FF-CF0AEB31B054}"/>
              </a:ext>
            </a:extLst>
          </p:cNvPr>
          <p:cNvSpPr/>
          <p:nvPr/>
        </p:nvSpPr>
        <p:spPr>
          <a:xfrm>
            <a:off x="1668792" y="1628505"/>
            <a:ext cx="4320619" cy="1477328"/>
          </a:xfrm>
          <a:prstGeom prst="rect">
            <a:avLst/>
          </a:prstGeom>
        </p:spPr>
        <p:txBody>
          <a:bodyPr wrap="square">
            <a:spAutoFit/>
          </a:bodyPr>
          <a:lstStyle/>
          <a:p>
            <a:r>
              <a:rPr lang="en-IN" dirty="0">
                <a:solidFill>
                  <a:schemeClr val="bg1"/>
                </a:solidFill>
              </a:rPr>
              <a:t>We are hoping to become Pan-India by 2025.</a:t>
            </a:r>
          </a:p>
          <a:p>
            <a:r>
              <a:rPr lang="en-IN" dirty="0">
                <a:solidFill>
                  <a:schemeClr val="bg1"/>
                </a:solidFill>
              </a:rPr>
              <a:t>The </a:t>
            </a:r>
            <a:r>
              <a:rPr lang="en-IN" dirty="0" err="1">
                <a:solidFill>
                  <a:schemeClr val="bg1"/>
                </a:solidFill>
              </a:rPr>
              <a:t>Startup</a:t>
            </a:r>
            <a:r>
              <a:rPr lang="en-IN" dirty="0">
                <a:solidFill>
                  <a:schemeClr val="bg1"/>
                </a:solidFill>
              </a:rPr>
              <a:t> is also working on pilots to get into vehicle insurance, road-side assistance, and auto-parts and accessories sectors.</a:t>
            </a:r>
          </a:p>
        </p:txBody>
      </p:sp>
    </p:spTree>
    <p:extLst>
      <p:ext uri="{BB962C8B-B14F-4D97-AF65-F5344CB8AC3E}">
        <p14:creationId xmlns:p14="http://schemas.microsoft.com/office/powerpoint/2010/main" val="320203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pic>
        <p:nvPicPr>
          <p:cNvPr id="8194" name="Picture 2" descr="Image result for colourful thank you">
            <a:extLst>
              <a:ext uri="{FF2B5EF4-FFF2-40B4-BE49-F238E27FC236}">
                <a16:creationId xmlns:a16="http://schemas.microsoft.com/office/drawing/2014/main" xmlns="" id="{C42F9798-D3AD-46FB-A2F5-826029E876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0" t="16083" r="7824" b="25773"/>
          <a:stretch/>
        </p:blipFill>
        <p:spPr bwMode="auto">
          <a:xfrm>
            <a:off x="2849251" y="1595488"/>
            <a:ext cx="6493497" cy="3395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4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40963F68-F606-4E17-9983-B308D5EE1AA7}"/>
              </a:ext>
            </a:extLst>
          </p:cNvPr>
          <p:cNvSpPr/>
          <p:nvPr/>
        </p:nvSpPr>
        <p:spPr>
          <a:xfrm>
            <a:off x="37707" y="26395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SOLUTION</a:t>
            </a:r>
          </a:p>
        </p:txBody>
      </p:sp>
      <p:graphicFrame>
        <p:nvGraphicFramePr>
          <p:cNvPr id="8" name="Content Placeholder 7">
            <a:extLst>
              <a:ext uri="{FF2B5EF4-FFF2-40B4-BE49-F238E27FC236}">
                <a16:creationId xmlns:a16="http://schemas.microsoft.com/office/drawing/2014/main" xmlns="" id="{7838252E-1FBA-4A44-8FC0-5EA5092EED3F}"/>
              </a:ext>
            </a:extLst>
          </p:cNvPr>
          <p:cNvGraphicFramePr>
            <a:graphicFrameLocks/>
          </p:cNvGraphicFramePr>
          <p:nvPr>
            <p:extLst>
              <p:ext uri="{D42A27DB-BD31-4B8C-83A1-F6EECF244321}">
                <p14:modId xmlns:p14="http://schemas.microsoft.com/office/powerpoint/2010/main" val="3540450715"/>
              </p:ext>
            </p:extLst>
          </p:nvPr>
        </p:nvGraphicFramePr>
        <p:xfrm>
          <a:off x="609805" y="1896998"/>
          <a:ext cx="10099044" cy="3876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xmlns="" id="{AA82F25A-BAED-4895-887F-906C982A5370}"/>
              </a:ext>
            </a:extLst>
          </p:cNvPr>
          <p:cNvSpPr txBox="1"/>
          <p:nvPr/>
        </p:nvSpPr>
        <p:spPr>
          <a:xfrm>
            <a:off x="4808395" y="1453939"/>
            <a:ext cx="32725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Vehicle broke down? No Problem. Find service centers nearby and book a service of your choice.</a:t>
            </a:r>
            <a:endParaRPr kumimoji="0" lang="en-IN" sz="1800" b="0" i="1"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xmlns="" id="{1B596DCF-5333-46A9-96A6-BDE9630CE15A}"/>
              </a:ext>
            </a:extLst>
          </p:cNvPr>
          <p:cNvSpPr txBox="1"/>
          <p:nvPr/>
        </p:nvSpPr>
        <p:spPr>
          <a:xfrm>
            <a:off x="2283932" y="5305704"/>
            <a:ext cx="272715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Let the customer’s book/schedule their service via the App in a superfluous manner.</a:t>
            </a:r>
            <a:endParaRPr kumimoji="0" lang="en-IN" sz="1800" b="0" i="1"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xmlns="" id="{3356C19D-EE2F-48D2-98E6-9B8827FF2C18}"/>
              </a:ext>
            </a:extLst>
          </p:cNvPr>
          <p:cNvSpPr txBox="1"/>
          <p:nvPr/>
        </p:nvSpPr>
        <p:spPr>
          <a:xfrm>
            <a:off x="7600091" y="5216646"/>
            <a:ext cx="28554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Given your car for service? Rent a car for a day with the most economical price.</a:t>
            </a:r>
            <a:endParaRPr kumimoji="0" lang="en-IN" sz="18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1028" name="Picture 4" descr="Image result for solution clipart">
            <a:extLst>
              <a:ext uri="{FF2B5EF4-FFF2-40B4-BE49-F238E27FC236}">
                <a16:creationId xmlns:a16="http://schemas.microsoft.com/office/drawing/2014/main" xmlns="" id="{4C7C2FF1-1482-453C-A3B3-F9C2C41B7F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445103">
            <a:off x="7321319" y="302274"/>
            <a:ext cx="743483" cy="7434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online service icon">
            <a:extLst>
              <a:ext uri="{FF2B5EF4-FFF2-40B4-BE49-F238E27FC236}">
                <a16:creationId xmlns:a16="http://schemas.microsoft.com/office/drawing/2014/main" xmlns="" id="{ACABC50A-0485-4B13-BA5E-96A1B58A218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633" y="2936768"/>
            <a:ext cx="1643700" cy="16437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repair icon">
            <a:extLst>
              <a:ext uri="{FF2B5EF4-FFF2-40B4-BE49-F238E27FC236}">
                <a16:creationId xmlns:a16="http://schemas.microsoft.com/office/drawing/2014/main" xmlns="" id="{ECA7F5D3-DEF6-41A2-AE61-D4C8FE0FA58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850" t="11576" r="18740" b="26575"/>
          <a:stretch/>
        </p:blipFill>
        <p:spPr bwMode="auto">
          <a:xfrm>
            <a:off x="5418546" y="5026826"/>
            <a:ext cx="1266671" cy="12987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ar icon">
            <a:extLst>
              <a:ext uri="{FF2B5EF4-FFF2-40B4-BE49-F238E27FC236}">
                <a16:creationId xmlns:a16="http://schemas.microsoft.com/office/drawing/2014/main" xmlns="" id="{DB63D294-08C7-435A-A24B-0A9F9C7F5F5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259" t="32989" r="15692" b="41134"/>
          <a:stretch/>
        </p:blipFill>
        <p:spPr bwMode="auto">
          <a:xfrm>
            <a:off x="9550885" y="3104275"/>
            <a:ext cx="2315928" cy="120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Image result for smiley">
            <a:extLst>
              <a:ext uri="{FF2B5EF4-FFF2-40B4-BE49-F238E27FC236}">
                <a16:creationId xmlns:a16="http://schemas.microsoft.com/office/drawing/2014/main" xmlns="" id="{C84572CA-DC8A-4BD0-ABB6-253E5741FC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986" y="5137291"/>
            <a:ext cx="1936599" cy="16264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ulb">
            <a:extLst>
              <a:ext uri="{FF2B5EF4-FFF2-40B4-BE49-F238E27FC236}">
                <a16:creationId xmlns:a16="http://schemas.microsoft.com/office/drawing/2014/main" xmlns="" id="{45031FE2-B2C5-455B-962B-CCDD6AA8EC8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70"/>
          <a:stretch/>
        </p:blipFill>
        <p:spPr bwMode="auto">
          <a:xfrm rot="760827">
            <a:off x="2634471" y="2794497"/>
            <a:ext cx="1508900" cy="15385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question mark">
            <a:extLst>
              <a:ext uri="{FF2B5EF4-FFF2-40B4-BE49-F238E27FC236}">
                <a16:creationId xmlns:a16="http://schemas.microsoft.com/office/drawing/2014/main" xmlns="" id="{38663F0F-A98A-40B5-B7D7-447A1BDF58E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327" t="6257" r="7802" b="10778"/>
          <a:stretch/>
        </p:blipFill>
        <p:spPr bwMode="auto">
          <a:xfrm rot="355031">
            <a:off x="3123499" y="59925"/>
            <a:ext cx="1257193" cy="18305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graphicFrame>
        <p:nvGraphicFramePr>
          <p:cNvPr id="3" name="Diagram 2">
            <a:extLst>
              <a:ext uri="{FF2B5EF4-FFF2-40B4-BE49-F238E27FC236}">
                <a16:creationId xmlns:a16="http://schemas.microsoft.com/office/drawing/2014/main" xmlns="" id="{15740319-12F0-44A2-90D4-A5EE701F40C4}"/>
              </a:ext>
            </a:extLst>
          </p:cNvPr>
          <p:cNvGraphicFramePr/>
          <p:nvPr>
            <p:extLst>
              <p:ext uri="{D42A27DB-BD31-4B8C-83A1-F6EECF244321}">
                <p14:modId xmlns:p14="http://schemas.microsoft.com/office/powerpoint/2010/main" val="4196045435"/>
              </p:ext>
            </p:extLst>
          </p:nvPr>
        </p:nvGraphicFramePr>
        <p:xfrm>
          <a:off x="6064347" y="1351267"/>
          <a:ext cx="5308542" cy="49143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a:extLst>
              <a:ext uri="{FF2B5EF4-FFF2-40B4-BE49-F238E27FC236}">
                <a16:creationId xmlns:a16="http://schemas.microsoft.com/office/drawing/2014/main" xmlns="" id="{C02381A5-38ED-4FB1-9E8A-DF8742E6487D}"/>
              </a:ext>
            </a:extLst>
          </p:cNvPr>
          <p:cNvGraphicFramePr/>
          <p:nvPr>
            <p:extLst>
              <p:ext uri="{D42A27DB-BD31-4B8C-83A1-F6EECF244321}">
                <p14:modId xmlns:p14="http://schemas.microsoft.com/office/powerpoint/2010/main" val="2724191359"/>
              </p:ext>
            </p:extLst>
          </p:nvPr>
        </p:nvGraphicFramePr>
        <p:xfrm>
          <a:off x="-379584" y="609089"/>
          <a:ext cx="4772124" cy="31739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0" name="Diagram 9">
            <a:extLst>
              <a:ext uri="{FF2B5EF4-FFF2-40B4-BE49-F238E27FC236}">
                <a16:creationId xmlns:a16="http://schemas.microsoft.com/office/drawing/2014/main" xmlns="" id="{236BDFEB-9212-4EC9-A398-A7C5F1742427}"/>
              </a:ext>
            </a:extLst>
          </p:cNvPr>
          <p:cNvGraphicFramePr/>
          <p:nvPr>
            <p:extLst>
              <p:ext uri="{D42A27DB-BD31-4B8C-83A1-F6EECF244321}">
                <p14:modId xmlns:p14="http://schemas.microsoft.com/office/powerpoint/2010/main" val="2005475911"/>
              </p:ext>
            </p:extLst>
          </p:nvPr>
        </p:nvGraphicFramePr>
        <p:xfrm>
          <a:off x="1239307" y="2715232"/>
          <a:ext cx="5472435" cy="456765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6" name="Arrow: Curved Right 15">
            <a:extLst>
              <a:ext uri="{FF2B5EF4-FFF2-40B4-BE49-F238E27FC236}">
                <a16:creationId xmlns:a16="http://schemas.microsoft.com/office/drawing/2014/main" xmlns="" id="{512EB085-1C38-4816-AF63-D1E0C5749CE6}"/>
              </a:ext>
            </a:extLst>
          </p:cNvPr>
          <p:cNvSpPr/>
          <p:nvPr/>
        </p:nvSpPr>
        <p:spPr>
          <a:xfrm rot="20082235">
            <a:off x="1632929" y="3983826"/>
            <a:ext cx="745714" cy="1187171"/>
          </a:xfrm>
          <a:prstGeom prst="curvedRightArrow">
            <a:avLst/>
          </a:prstGeom>
          <a:solidFill>
            <a:schemeClr val="bg2">
              <a:lumMod val="90000"/>
            </a:schemeClr>
          </a:solidFill>
          <a:ln>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solidFill>
                <a:schemeClr val="tx1"/>
              </a:solidFill>
            </a:endParaRPr>
          </a:p>
        </p:txBody>
      </p:sp>
      <p:sp>
        <p:nvSpPr>
          <p:cNvPr id="17" name="TextBox 16">
            <a:extLst>
              <a:ext uri="{FF2B5EF4-FFF2-40B4-BE49-F238E27FC236}">
                <a16:creationId xmlns:a16="http://schemas.microsoft.com/office/drawing/2014/main" xmlns="" id="{E32A4977-CF78-4B31-AA52-EE8CEE5EDAF0}"/>
              </a:ext>
            </a:extLst>
          </p:cNvPr>
          <p:cNvSpPr txBox="1"/>
          <p:nvPr/>
        </p:nvSpPr>
        <p:spPr>
          <a:xfrm>
            <a:off x="749113" y="5093843"/>
            <a:ext cx="2432116" cy="461665"/>
          </a:xfrm>
          <a:prstGeom prst="rect">
            <a:avLst/>
          </a:prstGeom>
          <a:noFill/>
        </p:spPr>
        <p:txBody>
          <a:bodyPr wrap="square" rtlCol="0">
            <a:spAutoFit/>
          </a:bodyPr>
          <a:lstStyle/>
          <a:p>
            <a:r>
              <a:rPr lang="en-US" sz="2400" dirty="0">
                <a:solidFill>
                  <a:schemeClr val="accent2">
                    <a:lumMod val="75000"/>
                  </a:schemeClr>
                </a:solidFill>
                <a:latin typeface="Arial Black" panose="020B0A04020102020204" pitchFamily="34" charset="0"/>
              </a:rPr>
              <a:t>WE PROVIDE</a:t>
            </a:r>
            <a:endParaRPr lang="en-IN" sz="2400" dirty="0">
              <a:solidFill>
                <a:schemeClr val="accent2">
                  <a:lumMod val="75000"/>
                </a:schemeClr>
              </a:solidFill>
              <a:latin typeface="Arial Black" panose="020B0A04020102020204" pitchFamily="34" charset="0"/>
            </a:endParaRPr>
          </a:p>
        </p:txBody>
      </p:sp>
      <p:cxnSp>
        <p:nvCxnSpPr>
          <p:cNvPr id="20" name="Straight Connector 19">
            <a:extLst>
              <a:ext uri="{FF2B5EF4-FFF2-40B4-BE49-F238E27FC236}">
                <a16:creationId xmlns:a16="http://schemas.microsoft.com/office/drawing/2014/main" xmlns="" id="{82162DAE-95F8-4F83-B201-414231C2DF3E}"/>
              </a:ext>
            </a:extLst>
          </p:cNvPr>
          <p:cNvCxnSpPr>
            <a:cxnSpLocks/>
          </p:cNvCxnSpPr>
          <p:nvPr/>
        </p:nvCxnSpPr>
        <p:spPr>
          <a:xfrm flipH="1">
            <a:off x="6080454" y="377072"/>
            <a:ext cx="15546" cy="6080289"/>
          </a:xfrm>
          <a:prstGeom prst="line">
            <a:avLst/>
          </a:prstGeom>
        </p:spPr>
        <p:style>
          <a:lnRef idx="3">
            <a:schemeClr val="dk1"/>
          </a:lnRef>
          <a:fillRef idx="0">
            <a:schemeClr val="dk1"/>
          </a:fillRef>
          <a:effectRef idx="2">
            <a:schemeClr val="dk1"/>
          </a:effectRef>
          <a:fontRef idx="minor">
            <a:schemeClr val="tx1"/>
          </a:fontRef>
        </p:style>
      </p:cxnSp>
      <p:pic>
        <p:nvPicPr>
          <p:cNvPr id="2058" name="Picture 10" descr="Image result for solution word">
            <a:extLst>
              <a:ext uri="{FF2B5EF4-FFF2-40B4-BE49-F238E27FC236}">
                <a16:creationId xmlns:a16="http://schemas.microsoft.com/office/drawing/2014/main" xmlns="" id="{3F8E577C-0EB3-488F-88A8-2877366470D4}"/>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19459" b="25488"/>
          <a:stretch/>
        </p:blipFill>
        <p:spPr bwMode="auto">
          <a:xfrm>
            <a:off x="6711742" y="161853"/>
            <a:ext cx="4819811" cy="117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2" name="Rectangle 1">
            <a:extLst>
              <a:ext uri="{FF2B5EF4-FFF2-40B4-BE49-F238E27FC236}">
                <a16:creationId xmlns:a16="http://schemas.microsoft.com/office/drawing/2014/main" xmlns="" id="{1716BEEB-C193-4F40-98C8-99DEFF4FC179}"/>
              </a:ext>
            </a:extLst>
          </p:cNvPr>
          <p:cNvSpPr/>
          <p:nvPr/>
        </p:nvSpPr>
        <p:spPr>
          <a:xfrm>
            <a:off x="-31090" y="292231"/>
            <a:ext cx="12107159" cy="11123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latin typeface="Arial Black" panose="020B0A04020102020204" pitchFamily="34" charset="0"/>
              </a:rPr>
              <a:t>WHY NOW?</a:t>
            </a:r>
            <a:endParaRPr lang="en-IN" sz="4000" dirty="0">
              <a:latin typeface="Arial Black" panose="020B0A04020102020204" pitchFamily="34" charset="0"/>
            </a:endParaRPr>
          </a:p>
        </p:txBody>
      </p:sp>
      <p:graphicFrame>
        <p:nvGraphicFramePr>
          <p:cNvPr id="11" name="Diagram 10">
            <a:extLst>
              <a:ext uri="{FF2B5EF4-FFF2-40B4-BE49-F238E27FC236}">
                <a16:creationId xmlns:a16="http://schemas.microsoft.com/office/drawing/2014/main" xmlns="" id="{76162894-56A8-4254-8720-638BFCD79F46}"/>
              </a:ext>
            </a:extLst>
          </p:cNvPr>
          <p:cNvGraphicFramePr/>
          <p:nvPr>
            <p:extLst>
              <p:ext uri="{D42A27DB-BD31-4B8C-83A1-F6EECF244321}">
                <p14:modId xmlns:p14="http://schemas.microsoft.com/office/powerpoint/2010/main" val="4246708777"/>
              </p:ext>
            </p:extLst>
          </p:nvPr>
        </p:nvGraphicFramePr>
        <p:xfrm>
          <a:off x="5570613" y="1621407"/>
          <a:ext cx="6505455" cy="4956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80" name="Picture 8" descr="Image result for road ahead">
            <a:extLst>
              <a:ext uri="{FF2B5EF4-FFF2-40B4-BE49-F238E27FC236}">
                <a16:creationId xmlns:a16="http://schemas.microsoft.com/office/drawing/2014/main" xmlns="" id="{419617DD-A60E-4D65-9AE0-E6A3C809D6A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399" t="1345" r="4740" b="2605"/>
          <a:stretch/>
        </p:blipFill>
        <p:spPr bwMode="auto">
          <a:xfrm>
            <a:off x="115932" y="2487889"/>
            <a:ext cx="3442628" cy="42758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opportunity">
            <a:extLst>
              <a:ext uri="{FF2B5EF4-FFF2-40B4-BE49-F238E27FC236}">
                <a16:creationId xmlns:a16="http://schemas.microsoft.com/office/drawing/2014/main" xmlns="" id="{C6D38213-4FE9-4B31-9C7E-FC5449637CD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620" t="1930" r="28581" b="7257"/>
          <a:stretch/>
        </p:blipFill>
        <p:spPr bwMode="auto">
          <a:xfrm>
            <a:off x="3807800" y="2394798"/>
            <a:ext cx="1762813" cy="295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31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8F5CEFE-3DA9-4F4B-8BDF-91501FEFB3DF}"/>
              </a:ext>
            </a:extLst>
          </p:cNvPr>
          <p:cNvPicPr>
            <a:picLocks noChangeAspect="1"/>
          </p:cNvPicPr>
          <p:nvPr/>
        </p:nvPicPr>
        <p:blipFill rotWithShape="1">
          <a:blip r:embed="rId2">
            <a:extLst>
              <a:ext uri="{28A0092B-C50C-407E-A947-70E740481C1C}">
                <a14:useLocalDpi xmlns:a14="http://schemas.microsoft.com/office/drawing/2010/main" val="0"/>
              </a:ext>
            </a:extLst>
          </a:blip>
          <a:srcRect l="4898" t="22680" r="5362" b="31684"/>
          <a:stretch/>
        </p:blipFill>
        <p:spPr>
          <a:xfrm>
            <a:off x="5535198" y="4681294"/>
            <a:ext cx="5373279" cy="2082437"/>
          </a:xfrm>
          <a:prstGeom prst="rect">
            <a:avLst/>
          </a:prstGeom>
        </p:spPr>
      </p:pic>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40963F68-F606-4E17-9983-B308D5EE1AA7}"/>
              </a:ext>
            </a:extLst>
          </p:cNvPr>
          <p:cNvSpPr/>
          <p:nvPr/>
        </p:nvSpPr>
        <p:spPr>
          <a:xfrm>
            <a:off x="37707" y="26395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CONTINUED</a:t>
            </a:r>
          </a:p>
        </p:txBody>
      </p:sp>
      <p:pic>
        <p:nvPicPr>
          <p:cNvPr id="8" name="Content Placeholder 3">
            <a:extLst>
              <a:ext uri="{FF2B5EF4-FFF2-40B4-BE49-F238E27FC236}">
                <a16:creationId xmlns:a16="http://schemas.microsoft.com/office/drawing/2014/main" xmlns="" id="{A21DA58C-1B89-4959-844B-24104E6F1DAE}"/>
              </a:ext>
            </a:extLst>
          </p:cNvPr>
          <p:cNvPicPr>
            <a:picLocks noChangeAspect="1"/>
          </p:cNvPicPr>
          <p:nvPr/>
        </p:nvPicPr>
        <p:blipFill rotWithShape="1">
          <a:blip r:embed="rId3"/>
          <a:srcRect r="2530" b="4939"/>
          <a:stretch/>
        </p:blipFill>
        <p:spPr>
          <a:xfrm>
            <a:off x="5632899" y="1385208"/>
            <a:ext cx="6191362" cy="2962373"/>
          </a:xfrm>
          <a:prstGeom prst="rect">
            <a:avLst/>
          </a:prstGeom>
        </p:spPr>
      </p:pic>
      <p:graphicFrame>
        <p:nvGraphicFramePr>
          <p:cNvPr id="11" name="Diagram 10">
            <a:extLst>
              <a:ext uri="{FF2B5EF4-FFF2-40B4-BE49-F238E27FC236}">
                <a16:creationId xmlns:a16="http://schemas.microsoft.com/office/drawing/2014/main" xmlns="" id="{642CA925-1909-488C-8D42-72A754A35072}"/>
              </a:ext>
            </a:extLst>
          </p:cNvPr>
          <p:cNvGraphicFramePr/>
          <p:nvPr>
            <p:extLst>
              <p:ext uri="{D42A27DB-BD31-4B8C-83A1-F6EECF244321}">
                <p14:modId xmlns:p14="http://schemas.microsoft.com/office/powerpoint/2010/main" val="944705743"/>
              </p:ext>
            </p:extLst>
          </p:nvPr>
        </p:nvGraphicFramePr>
        <p:xfrm>
          <a:off x="223882" y="2904749"/>
          <a:ext cx="4814390" cy="3691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a:extLst>
              <a:ext uri="{FF2B5EF4-FFF2-40B4-BE49-F238E27FC236}">
                <a16:creationId xmlns:a16="http://schemas.microsoft.com/office/drawing/2014/main" xmlns="" id="{C09E92C5-BE66-4FDD-A1ED-2D3E7053ABEA}"/>
              </a:ext>
            </a:extLst>
          </p:cNvPr>
          <p:cNvSpPr/>
          <p:nvPr/>
        </p:nvSpPr>
        <p:spPr>
          <a:xfrm>
            <a:off x="903636" y="1385208"/>
            <a:ext cx="4270249" cy="923330"/>
          </a:xfrm>
          <a:prstGeom prst="rect">
            <a:avLst/>
          </a:prstGeom>
        </p:spPr>
        <p:txBody>
          <a:bodyPr wrap="square">
            <a:spAutoFit/>
          </a:bodyPr>
          <a:lstStyle/>
          <a:p>
            <a:r>
              <a:rPr lang="en-IN" dirty="0"/>
              <a:t>“The auto servicing market, currently pegged at Rs. 20,000 crore, is expected to be worth </a:t>
            </a:r>
            <a:r>
              <a:rPr lang="en-IN" b="1" dirty="0"/>
              <a:t>Rs. 33,000-34,000 </a:t>
            </a:r>
            <a:r>
              <a:rPr lang="en-IN" dirty="0"/>
              <a:t>crore by 2020.”</a:t>
            </a:r>
          </a:p>
        </p:txBody>
      </p:sp>
      <p:sp>
        <p:nvSpPr>
          <p:cNvPr id="13" name="Rectangle 12">
            <a:extLst>
              <a:ext uri="{FF2B5EF4-FFF2-40B4-BE49-F238E27FC236}">
                <a16:creationId xmlns:a16="http://schemas.microsoft.com/office/drawing/2014/main" xmlns="" id="{669F1A4D-1290-4743-987C-69B7A4ACFC1A}"/>
              </a:ext>
            </a:extLst>
          </p:cNvPr>
          <p:cNvSpPr/>
          <p:nvPr/>
        </p:nvSpPr>
        <p:spPr>
          <a:xfrm>
            <a:off x="3244813" y="2303590"/>
            <a:ext cx="2422594" cy="523220"/>
          </a:xfrm>
          <a:prstGeom prst="rect">
            <a:avLst/>
          </a:prstGeom>
        </p:spPr>
        <p:txBody>
          <a:bodyPr wrap="square">
            <a:spAutoFit/>
          </a:bodyPr>
          <a:lstStyle/>
          <a:p>
            <a:r>
              <a:rPr lang="en-IN" sz="1400" i="1" dirty="0"/>
              <a:t>-Colonel Y. S. Katoch</a:t>
            </a:r>
            <a:br>
              <a:rPr lang="en-IN" sz="1400" i="1" dirty="0"/>
            </a:br>
            <a:r>
              <a:rPr lang="en-IN" sz="1400" i="1" dirty="0"/>
              <a:t> (Co-founder CarXpert</a:t>
            </a:r>
            <a:r>
              <a:rPr lang="en-IN" sz="1400" dirty="0"/>
              <a:t>)</a:t>
            </a:r>
          </a:p>
        </p:txBody>
      </p:sp>
      <p:cxnSp>
        <p:nvCxnSpPr>
          <p:cNvPr id="15" name="Straight Connector 14">
            <a:extLst>
              <a:ext uri="{FF2B5EF4-FFF2-40B4-BE49-F238E27FC236}">
                <a16:creationId xmlns:a16="http://schemas.microsoft.com/office/drawing/2014/main" xmlns="" id="{F07D1D85-A137-40AB-8137-36FC7A9C9198}"/>
              </a:ext>
            </a:extLst>
          </p:cNvPr>
          <p:cNvCxnSpPr/>
          <p:nvPr/>
        </p:nvCxnSpPr>
        <p:spPr>
          <a:xfrm>
            <a:off x="829559" y="1385208"/>
            <a:ext cx="0" cy="940224"/>
          </a:xfrm>
          <a:prstGeom prst="line">
            <a:avLst/>
          </a:prstGeom>
        </p:spPr>
        <p:style>
          <a:lnRef idx="3">
            <a:schemeClr val="dk1"/>
          </a:lnRef>
          <a:fillRef idx="0">
            <a:schemeClr val="dk1"/>
          </a:fillRef>
          <a:effectRef idx="2">
            <a:schemeClr val="dk1"/>
          </a:effectRef>
          <a:fontRef idx="minor">
            <a:schemeClr val="tx1"/>
          </a:fontRef>
        </p:style>
      </p:cxnSp>
      <p:pic>
        <p:nvPicPr>
          <p:cNvPr id="2050" name="Picture 2" descr="Image result for dollars in a bag clipart">
            <a:extLst>
              <a:ext uri="{FF2B5EF4-FFF2-40B4-BE49-F238E27FC236}">
                <a16:creationId xmlns:a16="http://schemas.microsoft.com/office/drawing/2014/main" xmlns="" id="{2901FFD6-CE21-420D-A0C5-8AA18CF0FB2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540" y="1476129"/>
            <a:ext cx="649136" cy="82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64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graphicFrame>
        <p:nvGraphicFramePr>
          <p:cNvPr id="8" name="Content Placeholder 4">
            <a:extLst>
              <a:ext uri="{FF2B5EF4-FFF2-40B4-BE49-F238E27FC236}">
                <a16:creationId xmlns:a16="http://schemas.microsoft.com/office/drawing/2014/main" xmlns="" id="{A24D06DF-F078-4860-8708-6DE33E7A6B40}"/>
              </a:ext>
            </a:extLst>
          </p:cNvPr>
          <p:cNvGraphicFramePr>
            <a:graphicFrameLocks/>
          </p:cNvGraphicFramePr>
          <p:nvPr>
            <p:extLst>
              <p:ext uri="{D42A27DB-BD31-4B8C-83A1-F6EECF244321}">
                <p14:modId xmlns:p14="http://schemas.microsoft.com/office/powerpoint/2010/main" val="1068351129"/>
              </p:ext>
            </p:extLst>
          </p:nvPr>
        </p:nvGraphicFramePr>
        <p:xfrm>
          <a:off x="332296" y="1838225"/>
          <a:ext cx="7548513" cy="4515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xmlns="" id="{3CCFEDE5-825C-41AA-937B-AD218EAF6A05}"/>
              </a:ext>
            </a:extLst>
          </p:cNvPr>
          <p:cNvSpPr txBox="1"/>
          <p:nvPr/>
        </p:nvSpPr>
        <p:spPr>
          <a:xfrm>
            <a:off x="1418735" y="1253450"/>
            <a:ext cx="622168" cy="584775"/>
          </a:xfrm>
          <a:prstGeom prst="rect">
            <a:avLst/>
          </a:prstGeom>
          <a:noFill/>
        </p:spPr>
        <p:txBody>
          <a:bodyPr wrap="square" rtlCol="0">
            <a:spAutoFit/>
          </a:bodyPr>
          <a:lstStyle/>
          <a:p>
            <a:r>
              <a:rPr lang="en-US" sz="3200" dirty="0">
                <a:solidFill>
                  <a:srgbClr val="5B9BD5"/>
                </a:solidFill>
                <a:latin typeface="Arial Black" panose="020B0A04020102020204" pitchFamily="34" charset="0"/>
              </a:rPr>
              <a:t>S</a:t>
            </a:r>
            <a:endParaRPr lang="en-IN" sz="3200" dirty="0">
              <a:solidFill>
                <a:srgbClr val="5B9BD5"/>
              </a:solidFill>
              <a:latin typeface="Arial Black" panose="020B0A04020102020204" pitchFamily="34" charset="0"/>
            </a:endParaRPr>
          </a:p>
        </p:txBody>
      </p:sp>
      <p:sp>
        <p:nvSpPr>
          <p:cNvPr id="9" name="TextBox 8">
            <a:extLst>
              <a:ext uri="{FF2B5EF4-FFF2-40B4-BE49-F238E27FC236}">
                <a16:creationId xmlns:a16="http://schemas.microsoft.com/office/drawing/2014/main" xmlns="" id="{6AABB790-AD26-4E34-AED3-990C7D09FA05}"/>
              </a:ext>
            </a:extLst>
          </p:cNvPr>
          <p:cNvSpPr txBox="1"/>
          <p:nvPr/>
        </p:nvSpPr>
        <p:spPr>
          <a:xfrm>
            <a:off x="3797430" y="1253135"/>
            <a:ext cx="914400" cy="584775"/>
          </a:xfrm>
          <a:prstGeom prst="rect">
            <a:avLst/>
          </a:prstGeom>
          <a:noFill/>
        </p:spPr>
        <p:txBody>
          <a:bodyPr wrap="square" rtlCol="0">
            <a:spAutoFit/>
          </a:bodyPr>
          <a:lstStyle/>
          <a:p>
            <a:r>
              <a:rPr lang="en-US" sz="3200" dirty="0">
                <a:solidFill>
                  <a:srgbClr val="4DC58D"/>
                </a:solidFill>
                <a:latin typeface="Arial Black" panose="020B0A04020102020204" pitchFamily="34" charset="0"/>
              </a:rPr>
              <a:t>T</a:t>
            </a:r>
            <a:endParaRPr lang="en-IN" sz="3200" dirty="0">
              <a:solidFill>
                <a:srgbClr val="4DC58D"/>
              </a:solidFill>
              <a:latin typeface="Arial Black" panose="020B0A04020102020204" pitchFamily="34" charset="0"/>
            </a:endParaRPr>
          </a:p>
        </p:txBody>
      </p:sp>
      <p:sp>
        <p:nvSpPr>
          <p:cNvPr id="10" name="TextBox 9">
            <a:extLst>
              <a:ext uri="{FF2B5EF4-FFF2-40B4-BE49-F238E27FC236}">
                <a16:creationId xmlns:a16="http://schemas.microsoft.com/office/drawing/2014/main" xmlns="" id="{CCF17561-4F52-453C-84AE-97780E2CEF3A}"/>
              </a:ext>
            </a:extLst>
          </p:cNvPr>
          <p:cNvSpPr txBox="1"/>
          <p:nvPr/>
        </p:nvSpPr>
        <p:spPr>
          <a:xfrm>
            <a:off x="6363091" y="1253134"/>
            <a:ext cx="914400" cy="584775"/>
          </a:xfrm>
          <a:prstGeom prst="rect">
            <a:avLst/>
          </a:prstGeom>
          <a:noFill/>
        </p:spPr>
        <p:txBody>
          <a:bodyPr wrap="square" rtlCol="0">
            <a:spAutoFit/>
          </a:bodyPr>
          <a:lstStyle/>
          <a:p>
            <a:r>
              <a:rPr lang="en-US" sz="3200" dirty="0">
                <a:solidFill>
                  <a:srgbClr val="70AD47"/>
                </a:solidFill>
                <a:latin typeface="Arial Black" panose="020B0A04020102020204" pitchFamily="34" charset="0"/>
              </a:rPr>
              <a:t>P</a:t>
            </a:r>
            <a:endParaRPr lang="en-IN" sz="3200" dirty="0">
              <a:solidFill>
                <a:srgbClr val="70AD47"/>
              </a:solidFill>
              <a:latin typeface="Arial Black" panose="020B0A04020102020204" pitchFamily="34" charset="0"/>
            </a:endParaRPr>
          </a:p>
        </p:txBody>
      </p:sp>
      <p:sp>
        <p:nvSpPr>
          <p:cNvPr id="3" name="Rectangle: Rounded Corners 2">
            <a:extLst>
              <a:ext uri="{FF2B5EF4-FFF2-40B4-BE49-F238E27FC236}">
                <a16:creationId xmlns:a16="http://schemas.microsoft.com/office/drawing/2014/main" xmlns="" id="{F7DBCD20-F8E9-4337-A069-F8FEE624AFF3}"/>
              </a:ext>
            </a:extLst>
          </p:cNvPr>
          <p:cNvSpPr/>
          <p:nvPr/>
        </p:nvSpPr>
        <p:spPr>
          <a:xfrm>
            <a:off x="-40517" y="214252"/>
            <a:ext cx="12154293" cy="91858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spc="50" dirty="0">
                <a:ln w="0"/>
                <a:solidFill>
                  <a:schemeClr val="bg1"/>
                </a:solidFill>
                <a:effectLst>
                  <a:innerShdw blurRad="63500" dist="50800" dir="13500000">
                    <a:srgbClr val="000000">
                      <a:alpha val="50000"/>
                    </a:srgbClr>
                  </a:innerShdw>
                </a:effectLst>
                <a:latin typeface="Arial Black" panose="020B0A04020102020204" pitchFamily="34" charset="0"/>
              </a:rPr>
              <a:t>STP</a:t>
            </a:r>
            <a:endParaRPr lang="en-IN" sz="3600" b="1" spc="50" dirty="0">
              <a:ln w="0"/>
              <a:solidFill>
                <a:schemeClr val="bg1"/>
              </a:solidFill>
              <a:effectLst>
                <a:innerShdw blurRad="63500" dist="50800" dir="13500000">
                  <a:srgbClr val="000000">
                    <a:alpha val="50000"/>
                  </a:srgbClr>
                </a:innerShdw>
              </a:effectLst>
              <a:latin typeface="Arial Black" panose="020B0A04020102020204" pitchFamily="34" charset="0"/>
            </a:endParaRPr>
          </a:p>
        </p:txBody>
      </p:sp>
      <p:pic>
        <p:nvPicPr>
          <p:cNvPr id="4106" name="Picture 10" descr="Image result for car service clipart">
            <a:extLst>
              <a:ext uri="{FF2B5EF4-FFF2-40B4-BE49-F238E27FC236}">
                <a16:creationId xmlns:a16="http://schemas.microsoft.com/office/drawing/2014/main" xmlns="" id="{205ABCF5-742D-4989-A018-5B8822771D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1395" y="2667194"/>
            <a:ext cx="4095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98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xmlns="" id="{74849A38-DAD1-4775-9F1A-50AB7FD05D5E}"/>
              </a:ext>
            </a:extLst>
          </p:cNvPr>
          <p:cNvSpPr/>
          <p:nvPr/>
        </p:nvSpPr>
        <p:spPr>
          <a:xfrm>
            <a:off x="37707" y="26395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MARKET SIZE</a:t>
            </a:r>
          </a:p>
        </p:txBody>
      </p:sp>
      <p:pic>
        <p:nvPicPr>
          <p:cNvPr id="10" name="Picture 2" descr="Image result for online car service marketplace size chart">
            <a:extLst>
              <a:ext uri="{FF2B5EF4-FFF2-40B4-BE49-F238E27FC236}">
                <a16:creationId xmlns:a16="http://schemas.microsoft.com/office/drawing/2014/main" xmlns="" id="{14BA477B-D3A9-43AF-8EDB-1B4F84A5B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00" y="1985007"/>
            <a:ext cx="6184342" cy="34495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CF68873-1EA4-493F-BA02-332120FD8EA2}"/>
              </a:ext>
            </a:extLst>
          </p:cNvPr>
          <p:cNvSpPr/>
          <p:nvPr/>
        </p:nvSpPr>
        <p:spPr>
          <a:xfrm>
            <a:off x="7116389" y="1985007"/>
            <a:ext cx="4458396" cy="3970318"/>
          </a:xfrm>
          <a:prstGeom prst="rect">
            <a:avLst/>
          </a:prstGeom>
        </p:spPr>
        <p:txBody>
          <a:bodyPr wrap="square">
            <a:spAutoFit/>
          </a:bodyPr>
          <a:lstStyle/>
          <a:p>
            <a:pPr algn="just"/>
            <a:r>
              <a:rPr lang="en-US" b="1" dirty="0"/>
              <a:t>Authorized Car Service Center Market </a:t>
            </a:r>
            <a:r>
              <a:rPr lang="en-US" dirty="0"/>
              <a:t>size valued at USD 200 billion in 2018 and is estimated to exhibit over 4% CAGR between 2019 and 2025.</a:t>
            </a:r>
          </a:p>
          <a:p>
            <a:pPr algn="just"/>
            <a:endParaRPr lang="en-US" dirty="0"/>
          </a:p>
          <a:p>
            <a:pPr algn="just"/>
            <a:r>
              <a:rPr lang="en-US" dirty="0"/>
              <a:t>As per Global surveys, 62.69% complaints are that engine is not starting. The figure could be same or around in India. Battery problems are common all over the world during weather changes or negligence of customer using more electric power when car engine is switched off. 19.40% complaints are with tyres and wheel issues. Rest problems are with mechanical.</a:t>
            </a:r>
          </a:p>
        </p:txBody>
      </p:sp>
      <p:sp>
        <p:nvSpPr>
          <p:cNvPr id="3" name="TextBox 2">
            <a:extLst>
              <a:ext uri="{FF2B5EF4-FFF2-40B4-BE49-F238E27FC236}">
                <a16:creationId xmlns:a16="http://schemas.microsoft.com/office/drawing/2014/main" xmlns="" id="{202B17F7-CD48-4F73-B381-90F19B204843}"/>
              </a:ext>
            </a:extLst>
          </p:cNvPr>
          <p:cNvSpPr txBox="1"/>
          <p:nvPr/>
        </p:nvSpPr>
        <p:spPr>
          <a:xfrm>
            <a:off x="7210657" y="1523156"/>
            <a:ext cx="4280617" cy="369332"/>
          </a:xfrm>
          <a:prstGeom prst="rect">
            <a:avLst/>
          </a:prstGeom>
          <a:noFill/>
        </p:spPr>
        <p:txBody>
          <a:bodyPr wrap="square" rtlCol="0">
            <a:spAutoFit/>
          </a:bodyPr>
          <a:lstStyle/>
          <a:p>
            <a:pPr algn="ctr"/>
            <a:r>
              <a:rPr lang="en-US" b="1" dirty="0">
                <a:solidFill>
                  <a:srgbClr val="0070C0"/>
                </a:solidFill>
              </a:rPr>
              <a:t>INDUSTRY TRENDS</a:t>
            </a:r>
          </a:p>
        </p:txBody>
      </p:sp>
    </p:spTree>
    <p:extLst>
      <p:ext uri="{BB962C8B-B14F-4D97-AF65-F5344CB8AC3E}">
        <p14:creationId xmlns:p14="http://schemas.microsoft.com/office/powerpoint/2010/main" val="222178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FB75F-CEF1-4997-B85A-4A9C8F51B71B}"/>
              </a:ext>
            </a:extLst>
          </p:cNvPr>
          <p:cNvSpPr/>
          <p:nvPr/>
        </p:nvSpPr>
        <p:spPr>
          <a:xfrm>
            <a:off x="-56561"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CCF7ABF0-1A97-4B8D-AC9F-5795869F901B}"/>
              </a:ext>
            </a:extLst>
          </p:cNvPr>
          <p:cNvSpPr/>
          <p:nvPr/>
        </p:nvSpPr>
        <p:spPr>
          <a:xfrm>
            <a:off x="12097732" y="0"/>
            <a:ext cx="94268" cy="6858000"/>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DAFFC58C-1FF5-4486-9217-4F08AF4E7526}"/>
              </a:ext>
            </a:extLst>
          </p:cNvPr>
          <p:cNvSpPr/>
          <p:nvPr/>
        </p:nvSpPr>
        <p:spPr>
          <a:xfrm rot="5400000">
            <a:off x="5973451" y="733719"/>
            <a:ext cx="94268" cy="12154293"/>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B146EA30-DBB2-49B4-92C0-DE379163498C}"/>
              </a:ext>
            </a:extLst>
          </p:cNvPr>
          <p:cNvSpPr/>
          <p:nvPr/>
        </p:nvSpPr>
        <p:spPr>
          <a:xfrm rot="5400000">
            <a:off x="6033320" y="-6064410"/>
            <a:ext cx="94269" cy="12223088"/>
          </a:xfrm>
          <a:prstGeom prst="rect">
            <a:avLst/>
          </a:prstGeom>
          <a:solidFill>
            <a:schemeClr val="tx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graphicFrame>
        <p:nvGraphicFramePr>
          <p:cNvPr id="9" name="Content Placeholder 3">
            <a:extLst>
              <a:ext uri="{FF2B5EF4-FFF2-40B4-BE49-F238E27FC236}">
                <a16:creationId xmlns:a16="http://schemas.microsoft.com/office/drawing/2014/main" xmlns="" id="{5FE25621-2597-4C8C-A18B-3B18239F0CC3}"/>
              </a:ext>
            </a:extLst>
          </p:cNvPr>
          <p:cNvGraphicFramePr>
            <a:graphicFrameLocks/>
          </p:cNvGraphicFramePr>
          <p:nvPr>
            <p:extLst>
              <p:ext uri="{D42A27DB-BD31-4B8C-83A1-F6EECF244321}">
                <p14:modId xmlns:p14="http://schemas.microsoft.com/office/powerpoint/2010/main" val="526872621"/>
              </p:ext>
            </p:extLst>
          </p:nvPr>
        </p:nvGraphicFramePr>
        <p:xfrm>
          <a:off x="37705" y="1461963"/>
          <a:ext cx="12060027" cy="5018156"/>
        </p:xfrm>
        <a:graphic>
          <a:graphicData uri="http://schemas.openxmlformats.org/drawingml/2006/table">
            <a:tbl>
              <a:tblPr firstRow="1" bandRow="1">
                <a:tableStyleId>{72833802-FEF1-4C79-8D5D-14CF1EAF98D9}</a:tableStyleId>
              </a:tblPr>
              <a:tblGrid>
                <a:gridCol w="1426275">
                  <a:extLst>
                    <a:ext uri="{9D8B030D-6E8A-4147-A177-3AD203B41FA5}">
                      <a16:colId xmlns:a16="http://schemas.microsoft.com/office/drawing/2014/main" xmlns="" val="4197545837"/>
                    </a:ext>
                  </a:extLst>
                </a:gridCol>
                <a:gridCol w="1222659">
                  <a:extLst>
                    <a:ext uri="{9D8B030D-6E8A-4147-A177-3AD203B41FA5}">
                      <a16:colId xmlns:a16="http://schemas.microsoft.com/office/drawing/2014/main" xmlns="" val="553703845"/>
                    </a:ext>
                  </a:extLst>
                </a:gridCol>
                <a:gridCol w="763571">
                  <a:extLst>
                    <a:ext uri="{9D8B030D-6E8A-4147-A177-3AD203B41FA5}">
                      <a16:colId xmlns:a16="http://schemas.microsoft.com/office/drawing/2014/main" xmlns="" val="3540905645"/>
                    </a:ext>
                  </a:extLst>
                </a:gridCol>
                <a:gridCol w="725864">
                  <a:extLst>
                    <a:ext uri="{9D8B030D-6E8A-4147-A177-3AD203B41FA5}">
                      <a16:colId xmlns:a16="http://schemas.microsoft.com/office/drawing/2014/main" xmlns="" val="3406141203"/>
                    </a:ext>
                  </a:extLst>
                </a:gridCol>
                <a:gridCol w="820132">
                  <a:extLst>
                    <a:ext uri="{9D8B030D-6E8A-4147-A177-3AD203B41FA5}">
                      <a16:colId xmlns:a16="http://schemas.microsoft.com/office/drawing/2014/main" xmlns="" val="3180363422"/>
                    </a:ext>
                  </a:extLst>
                </a:gridCol>
                <a:gridCol w="631596">
                  <a:extLst>
                    <a:ext uri="{9D8B030D-6E8A-4147-A177-3AD203B41FA5}">
                      <a16:colId xmlns:a16="http://schemas.microsoft.com/office/drawing/2014/main" xmlns="" val="2555939798"/>
                    </a:ext>
                  </a:extLst>
                </a:gridCol>
                <a:gridCol w="903068">
                  <a:extLst>
                    <a:ext uri="{9D8B030D-6E8A-4147-A177-3AD203B41FA5}">
                      <a16:colId xmlns:a16="http://schemas.microsoft.com/office/drawing/2014/main" xmlns="" val="3959575762"/>
                    </a:ext>
                  </a:extLst>
                </a:gridCol>
                <a:gridCol w="746623">
                  <a:extLst>
                    <a:ext uri="{9D8B030D-6E8A-4147-A177-3AD203B41FA5}">
                      <a16:colId xmlns:a16="http://schemas.microsoft.com/office/drawing/2014/main" xmlns="" val="1268614718"/>
                    </a:ext>
                  </a:extLst>
                </a:gridCol>
                <a:gridCol w="763262">
                  <a:extLst>
                    <a:ext uri="{9D8B030D-6E8A-4147-A177-3AD203B41FA5}">
                      <a16:colId xmlns:a16="http://schemas.microsoft.com/office/drawing/2014/main" xmlns="" val="2487082507"/>
                    </a:ext>
                  </a:extLst>
                </a:gridCol>
                <a:gridCol w="688466">
                  <a:extLst>
                    <a:ext uri="{9D8B030D-6E8A-4147-A177-3AD203B41FA5}">
                      <a16:colId xmlns:a16="http://schemas.microsoft.com/office/drawing/2014/main" xmlns="" val="3775531584"/>
                    </a:ext>
                  </a:extLst>
                </a:gridCol>
                <a:gridCol w="1411044">
                  <a:extLst>
                    <a:ext uri="{9D8B030D-6E8A-4147-A177-3AD203B41FA5}">
                      <a16:colId xmlns:a16="http://schemas.microsoft.com/office/drawing/2014/main" xmlns="" val="4271813831"/>
                    </a:ext>
                  </a:extLst>
                </a:gridCol>
                <a:gridCol w="1957467">
                  <a:extLst>
                    <a:ext uri="{9D8B030D-6E8A-4147-A177-3AD203B41FA5}">
                      <a16:colId xmlns:a16="http://schemas.microsoft.com/office/drawing/2014/main" xmlns="" val="3828629151"/>
                    </a:ext>
                  </a:extLst>
                </a:gridCol>
              </a:tblGrid>
              <a:tr h="853851">
                <a:tc>
                  <a:txBody>
                    <a:bodyPr/>
                    <a:lstStyle/>
                    <a:p>
                      <a:pPr algn="ctr" fontAlgn="t"/>
                      <a:r>
                        <a:rPr lang="en-IN" sz="1400" u="none" strike="noStrike" dirty="0">
                          <a:effectLst/>
                        </a:rPr>
                        <a:t>Company</a:t>
                      </a:r>
                      <a:endParaRPr lang="en-IN" sz="14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400" u="none" strike="noStrike" dirty="0">
                          <a:effectLst/>
                        </a:rPr>
                        <a:t>Founders</a:t>
                      </a:r>
                      <a:endParaRPr lang="en-IN" sz="14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400" u="none" strike="noStrike" dirty="0">
                          <a:effectLst/>
                        </a:rPr>
                        <a:t>Founded</a:t>
                      </a:r>
                      <a:endParaRPr lang="en-IN" sz="14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400" u="none" strike="noStrike" dirty="0">
                          <a:effectLst/>
                        </a:rPr>
                        <a:t>Area</a:t>
                      </a:r>
                      <a:endParaRPr lang="en-IN" sz="14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400" u="none" strike="noStrike" dirty="0">
                          <a:effectLst/>
                        </a:rPr>
                        <a:t>Core Business</a:t>
                      </a:r>
                      <a:endParaRPr lang="en-IN" sz="14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400" u="none" strike="noStrike" dirty="0">
                          <a:effectLst/>
                        </a:rPr>
                        <a:t>Target Market</a:t>
                      </a:r>
                      <a:endParaRPr lang="en-IN" sz="14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400" u="none" strike="noStrike" dirty="0">
                          <a:effectLst/>
                        </a:rPr>
                        <a:t>Revenue Stream</a:t>
                      </a:r>
                      <a:endParaRPr lang="en-IN" sz="14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400" u="none" strike="noStrike" dirty="0">
                          <a:effectLst/>
                        </a:rPr>
                        <a:t>Platform</a:t>
                      </a:r>
                      <a:endParaRPr lang="en-IN" sz="14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400" u="none" strike="noStrike" dirty="0">
                          <a:effectLst/>
                        </a:rPr>
                        <a:t>Spread/No of customers</a:t>
                      </a:r>
                      <a:endParaRPr lang="en-IN" sz="14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400" u="none" strike="noStrike" dirty="0">
                          <a:effectLst/>
                        </a:rPr>
                        <a:t>Strength</a:t>
                      </a:r>
                      <a:endParaRPr lang="en-IN" sz="14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400" u="none" strike="noStrike" dirty="0">
                          <a:effectLst/>
                        </a:rPr>
                        <a:t>Limitation</a:t>
                      </a:r>
                      <a:endParaRPr lang="en-IN" sz="14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400" u="none" strike="noStrike" dirty="0">
                          <a:effectLst/>
                        </a:rPr>
                        <a:t>My Differentiating factor</a:t>
                      </a:r>
                      <a:endParaRPr lang="en-IN" sz="1400" b="1" i="0" u="none" strike="noStrike" dirty="0">
                        <a:solidFill>
                          <a:srgbClr val="000000"/>
                        </a:solidFill>
                        <a:effectLst/>
                        <a:latin typeface="Calibri" panose="020F0502020204030204" pitchFamily="34" charset="0"/>
                      </a:endParaRPr>
                    </a:p>
                  </a:txBody>
                  <a:tcPr marL="4792" marR="4792" marT="4792" marB="0"/>
                </a:tc>
                <a:extLst>
                  <a:ext uri="{0D108BD9-81ED-4DB2-BD59-A6C34878D82A}">
                    <a16:rowId xmlns:a16="http://schemas.microsoft.com/office/drawing/2014/main" xmlns="" val="3259004395"/>
                  </a:ext>
                </a:extLst>
              </a:tr>
              <a:tr h="1172257">
                <a:tc>
                  <a:txBody>
                    <a:bodyPr/>
                    <a:lstStyle/>
                    <a:p>
                      <a:pPr algn="ctr" fontAlgn="t"/>
                      <a:r>
                        <a:rPr lang="en-IN" sz="1200" u="none" strike="noStrike" dirty="0">
                          <a:effectLst/>
                        </a:rPr>
                        <a:t>Car </a:t>
                      </a:r>
                      <a:r>
                        <a:rPr lang="en-IN" sz="1200" u="none" strike="noStrike" dirty="0" err="1">
                          <a:effectLst/>
                        </a:rPr>
                        <a:t>Zippi</a:t>
                      </a:r>
                      <a:endParaRPr lang="en-IN" sz="12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Suman </a:t>
                      </a:r>
                      <a:r>
                        <a:rPr lang="en-IN" sz="1100" u="none" strike="noStrike" dirty="0" err="1">
                          <a:effectLst/>
                        </a:rPr>
                        <a:t>Howlander</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2015</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Bangalore</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US" sz="1100" u="none" strike="noStrike" dirty="0">
                          <a:effectLst/>
                        </a:rPr>
                        <a:t>Doorstep car care services</a:t>
                      </a:r>
                      <a:endParaRPr lang="en-US"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Urban Cities</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Commission model</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App/Web</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Bangalore</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Not disclosed</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l" fontAlgn="t"/>
                      <a:r>
                        <a:rPr lang="en-US" sz="1100" u="none" strike="noStrike" dirty="0">
                          <a:effectLst/>
                        </a:rPr>
                        <a:t>Expensive</a:t>
                      </a:r>
                      <a:br>
                        <a:rPr lang="en-US" sz="1100" u="none" strike="noStrike" dirty="0">
                          <a:effectLst/>
                        </a:rPr>
                      </a:br>
                      <a:r>
                        <a:rPr lang="en-US" sz="1100" u="none" strike="noStrike" dirty="0">
                          <a:effectLst/>
                        </a:rPr>
                        <a:t>No real time problem solving</a:t>
                      </a:r>
                      <a:br>
                        <a:rPr lang="en-US" sz="1100" u="none" strike="noStrike" dirty="0">
                          <a:effectLst/>
                        </a:rPr>
                      </a:br>
                      <a:r>
                        <a:rPr lang="en-US" sz="1100" u="none" strike="noStrike" dirty="0">
                          <a:effectLst/>
                        </a:rPr>
                        <a:t>Already existing solution.</a:t>
                      </a:r>
                      <a:br>
                        <a:rPr lang="en-US" sz="1100" u="none" strike="noStrike" dirty="0">
                          <a:effectLst/>
                        </a:rPr>
                      </a:br>
                      <a:r>
                        <a:rPr lang="en-US" sz="1100" u="none" strike="noStrike" dirty="0">
                          <a:effectLst/>
                        </a:rPr>
                        <a:t>Highly competitive market</a:t>
                      </a:r>
                      <a:br>
                        <a:rPr lang="en-US" sz="1100" u="none" strike="noStrike" dirty="0">
                          <a:effectLst/>
                        </a:rPr>
                      </a:br>
                      <a:endParaRPr lang="en-US" sz="1100" b="0" i="0" u="none" strike="noStrike" dirty="0">
                        <a:solidFill>
                          <a:srgbClr val="000000"/>
                        </a:solidFill>
                        <a:effectLst/>
                        <a:latin typeface="Calibri" panose="020F0502020204030204" pitchFamily="34" charset="0"/>
                      </a:endParaRPr>
                    </a:p>
                  </a:txBody>
                  <a:tcPr marL="4792" marR="4792" marT="4792" marB="0"/>
                </a:tc>
                <a:tc>
                  <a:txBody>
                    <a:bodyPr/>
                    <a:lstStyle/>
                    <a:p>
                      <a:pPr algn="l" fontAlgn="t"/>
                      <a:r>
                        <a:rPr lang="en-US" sz="1100" u="none" strike="noStrike">
                          <a:effectLst/>
                        </a:rPr>
                        <a:t>Real time problem solving</a:t>
                      </a:r>
                      <a:br>
                        <a:rPr lang="en-US" sz="1100" u="none" strike="noStrike">
                          <a:effectLst/>
                        </a:rPr>
                      </a:br>
                      <a:r>
                        <a:rPr lang="en-US" sz="1100" u="none" strike="noStrike">
                          <a:effectLst/>
                        </a:rPr>
                        <a:t>Inexpensive</a:t>
                      </a:r>
                      <a:br>
                        <a:rPr lang="en-US" sz="1100" u="none" strike="noStrike">
                          <a:effectLst/>
                        </a:rPr>
                      </a:br>
                      <a:r>
                        <a:rPr lang="en-US" sz="1100" u="none" strike="noStrike">
                          <a:effectLst/>
                        </a:rPr>
                        <a:t>High transparency</a:t>
                      </a:r>
                      <a:br>
                        <a:rPr lang="en-US" sz="1100" u="none" strike="noStrike">
                          <a:effectLst/>
                        </a:rPr>
                      </a:br>
                      <a:r>
                        <a:rPr lang="en-US" sz="1100" u="none" strike="noStrike">
                          <a:effectLst/>
                        </a:rPr>
                        <a:t>Aggregator business model</a:t>
                      </a:r>
                      <a:endParaRPr lang="en-US" sz="1100" b="0" i="0" u="none" strike="noStrike">
                        <a:solidFill>
                          <a:srgbClr val="000000"/>
                        </a:solidFill>
                        <a:effectLst/>
                        <a:latin typeface="Calibri" panose="020F0502020204030204" pitchFamily="34" charset="0"/>
                      </a:endParaRPr>
                    </a:p>
                  </a:txBody>
                  <a:tcPr marL="4792" marR="4792" marT="4792" marB="0"/>
                </a:tc>
                <a:extLst>
                  <a:ext uri="{0D108BD9-81ED-4DB2-BD59-A6C34878D82A}">
                    <a16:rowId xmlns:a16="http://schemas.microsoft.com/office/drawing/2014/main" xmlns="" val="1548272458"/>
                  </a:ext>
                </a:extLst>
              </a:tr>
              <a:tr h="1662883">
                <a:tc>
                  <a:txBody>
                    <a:bodyPr/>
                    <a:lstStyle/>
                    <a:p>
                      <a:pPr algn="ctr" fontAlgn="t"/>
                      <a:r>
                        <a:rPr lang="en-IN" sz="1200" u="none" strike="noStrike" dirty="0">
                          <a:effectLst/>
                        </a:rPr>
                        <a:t>MeriCAR.com</a:t>
                      </a:r>
                      <a:endParaRPr lang="en-IN" sz="12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Rakesh </a:t>
                      </a:r>
                      <a:r>
                        <a:rPr lang="en-IN" sz="1100" u="none" strike="noStrike" dirty="0" err="1">
                          <a:effectLst/>
                        </a:rPr>
                        <a:t>Sidana</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2008</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Delhi NCR</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US" sz="1100" u="none" strike="noStrike" dirty="0">
                          <a:effectLst/>
                        </a:rPr>
                        <a:t>Market place and Aggregator model</a:t>
                      </a:r>
                      <a:endParaRPr lang="en-US"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Urban Cities</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Subscription models</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App/Web</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Delhi/NCR, Gurgaon and Noida</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Not disclosed</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l" fontAlgn="t"/>
                      <a:r>
                        <a:rPr lang="en-US" sz="1100" u="none" strike="noStrike" dirty="0">
                          <a:effectLst/>
                        </a:rPr>
                        <a:t>No doorstep car care services offered</a:t>
                      </a:r>
                      <a:br>
                        <a:rPr lang="en-US" sz="1100" u="none" strike="noStrike" dirty="0">
                          <a:effectLst/>
                        </a:rPr>
                      </a:br>
                      <a:r>
                        <a:rPr lang="en-US" sz="1100" u="none" strike="noStrike" dirty="0">
                          <a:effectLst/>
                        </a:rPr>
                        <a:t>Slow growth and expansion since inception</a:t>
                      </a:r>
                      <a:br>
                        <a:rPr lang="en-US" sz="1100" u="none" strike="noStrike" dirty="0">
                          <a:effectLst/>
                        </a:rPr>
                      </a:br>
                      <a:r>
                        <a:rPr lang="en-US" sz="1100" u="none" strike="noStrike" dirty="0">
                          <a:effectLst/>
                        </a:rPr>
                        <a:t>Does not tie up with the local players and offer solutions but, just helps users identify nearby workshops</a:t>
                      </a:r>
                      <a:endParaRPr lang="en-US" sz="1100" b="0" i="0" u="none" strike="noStrike" dirty="0">
                        <a:solidFill>
                          <a:srgbClr val="000000"/>
                        </a:solidFill>
                        <a:effectLst/>
                        <a:latin typeface="Calibri" panose="020F0502020204030204" pitchFamily="34" charset="0"/>
                      </a:endParaRPr>
                    </a:p>
                  </a:txBody>
                  <a:tcPr marL="4792" marR="4792" marT="4792" marB="0"/>
                </a:tc>
                <a:tc>
                  <a:txBody>
                    <a:bodyPr/>
                    <a:lstStyle/>
                    <a:p>
                      <a:pPr algn="l" fontAlgn="t"/>
                      <a:r>
                        <a:rPr lang="en-US" sz="1100" u="none" strike="noStrike" dirty="0">
                          <a:effectLst/>
                        </a:rPr>
                        <a:t>Doorstep care services offered.</a:t>
                      </a:r>
                      <a:br>
                        <a:rPr lang="en-US" sz="1100" u="none" strike="noStrike" dirty="0">
                          <a:effectLst/>
                        </a:rPr>
                      </a:br>
                      <a:r>
                        <a:rPr lang="en-US" sz="1100" u="none" strike="noStrike" dirty="0">
                          <a:effectLst/>
                        </a:rPr>
                        <a:t>Planning to expand business on a large scale in  short span of time.</a:t>
                      </a:r>
                      <a:br>
                        <a:rPr lang="en-US" sz="1100" u="none" strike="noStrike" dirty="0">
                          <a:effectLst/>
                        </a:rPr>
                      </a:br>
                      <a:r>
                        <a:rPr lang="en-US" sz="1100" u="none" strike="noStrike" dirty="0">
                          <a:effectLst/>
                        </a:rPr>
                        <a:t>Tie ups with local players, customers are routed through our platform</a:t>
                      </a:r>
                      <a:br>
                        <a:rPr lang="en-US" sz="1100" u="none" strike="noStrike" dirty="0">
                          <a:effectLst/>
                        </a:rPr>
                      </a:br>
                      <a:endParaRPr lang="en-US" sz="1100" b="0" i="0" u="none" strike="noStrike" dirty="0">
                        <a:solidFill>
                          <a:srgbClr val="000000"/>
                        </a:solidFill>
                        <a:effectLst/>
                        <a:latin typeface="Calibri" panose="020F0502020204030204" pitchFamily="34" charset="0"/>
                      </a:endParaRPr>
                    </a:p>
                  </a:txBody>
                  <a:tcPr marL="4792" marR="4792" marT="4792" marB="0"/>
                </a:tc>
                <a:extLst>
                  <a:ext uri="{0D108BD9-81ED-4DB2-BD59-A6C34878D82A}">
                    <a16:rowId xmlns:a16="http://schemas.microsoft.com/office/drawing/2014/main" xmlns="" val="3184471921"/>
                  </a:ext>
                </a:extLst>
              </a:tr>
              <a:tr h="566410">
                <a:tc>
                  <a:txBody>
                    <a:bodyPr/>
                    <a:lstStyle/>
                    <a:p>
                      <a:pPr algn="ctr" fontAlgn="t"/>
                      <a:r>
                        <a:rPr lang="en-IN" sz="1200" u="none" strike="noStrike" dirty="0">
                          <a:effectLst/>
                        </a:rPr>
                        <a:t>Bookmycarservice.com</a:t>
                      </a:r>
                      <a:endParaRPr lang="en-IN" sz="12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Raj Hasan </a:t>
                      </a:r>
                      <a:r>
                        <a:rPr lang="en-IN" sz="1100" u="none" strike="noStrike" dirty="0" err="1">
                          <a:effectLst/>
                        </a:rPr>
                        <a:t>Nagaraja</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2014</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Bangalore</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US" sz="1100" u="none" strike="noStrike" dirty="0">
                          <a:effectLst/>
                        </a:rPr>
                        <a:t>Listing local players on its platform</a:t>
                      </a:r>
                      <a:endParaRPr lang="en-US"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Urban Cities</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Fee per service</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App/Web</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Bangalore</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Not disclosed</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l" fontAlgn="t"/>
                      <a:r>
                        <a:rPr lang="en-US" sz="1100" u="none" strike="noStrike" dirty="0">
                          <a:effectLst/>
                        </a:rPr>
                        <a:t>Almost like what we offer</a:t>
                      </a:r>
                      <a:br>
                        <a:rPr lang="en-US" sz="1100" u="none" strike="noStrike" dirty="0">
                          <a:effectLst/>
                        </a:rPr>
                      </a:br>
                      <a:endParaRPr lang="en-US" sz="1100" b="0" i="0" u="none" strike="noStrike" dirty="0">
                        <a:solidFill>
                          <a:srgbClr val="000000"/>
                        </a:solidFill>
                        <a:effectLst/>
                        <a:latin typeface="Calibri" panose="020F0502020204030204" pitchFamily="34" charset="0"/>
                      </a:endParaRPr>
                    </a:p>
                  </a:txBody>
                  <a:tcPr marL="4792" marR="4792" marT="4792" marB="0"/>
                </a:tc>
                <a:tc>
                  <a:txBody>
                    <a:bodyPr/>
                    <a:lstStyle/>
                    <a:p>
                      <a:pPr algn="l" fontAlgn="t"/>
                      <a:r>
                        <a:rPr lang="en-US" sz="1100" u="none" strike="noStrike" dirty="0">
                          <a:effectLst/>
                        </a:rPr>
                        <a:t>C</a:t>
                      </a:r>
                      <a:r>
                        <a:rPr lang="en-IN" sz="1100" u="none" strike="noStrike" dirty="0">
                          <a:effectLst/>
                        </a:rPr>
                        <a:t>ar for car service not available</a:t>
                      </a:r>
                      <a:endParaRPr lang="en-IN" sz="1100" b="0" i="0" u="none" strike="noStrike" dirty="0">
                        <a:solidFill>
                          <a:srgbClr val="000000"/>
                        </a:solidFill>
                        <a:effectLst/>
                        <a:latin typeface="Calibri" panose="020F0502020204030204" pitchFamily="34" charset="0"/>
                      </a:endParaRPr>
                    </a:p>
                  </a:txBody>
                  <a:tcPr marL="4792" marR="4792" marT="4792" marB="0"/>
                </a:tc>
                <a:extLst>
                  <a:ext uri="{0D108BD9-81ED-4DB2-BD59-A6C34878D82A}">
                    <a16:rowId xmlns:a16="http://schemas.microsoft.com/office/drawing/2014/main" xmlns="" val="1095234895"/>
                  </a:ext>
                </a:extLst>
              </a:tr>
              <a:tr h="566410">
                <a:tc>
                  <a:txBody>
                    <a:bodyPr/>
                    <a:lstStyle/>
                    <a:p>
                      <a:pPr algn="ctr" fontAlgn="t"/>
                      <a:r>
                        <a:rPr lang="en-IN" sz="1200" u="none" strike="noStrike" dirty="0">
                          <a:effectLst/>
                        </a:rPr>
                        <a:t>Auto </a:t>
                      </a:r>
                      <a:r>
                        <a:rPr lang="en-IN" sz="1200" u="none" strike="noStrike" dirty="0" err="1">
                          <a:effectLst/>
                        </a:rPr>
                        <a:t>Yaar</a:t>
                      </a:r>
                      <a:endParaRPr lang="en-IN" sz="1200" b="1"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Bharat Ostwal, Sunil Gupta, Amisha Shah and Abhishek Gupta</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2015</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Ahmedabad</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Aggregator platform</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Urban Cities</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Fee per service</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a:effectLst/>
                        </a:rPr>
                        <a:t>App/Web</a:t>
                      </a:r>
                      <a:endParaRPr lang="en-IN" sz="1100" b="0" i="0" u="none" strike="noStrike">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Ahmedabad</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ctr" fontAlgn="t"/>
                      <a:r>
                        <a:rPr lang="en-IN" sz="1100" u="none" strike="noStrike" dirty="0">
                          <a:effectLst/>
                        </a:rPr>
                        <a:t>Not disclosed</a:t>
                      </a:r>
                      <a:endParaRPr lang="en-IN" sz="1100" b="0" i="0" u="none" strike="noStrike" dirty="0">
                        <a:solidFill>
                          <a:srgbClr val="000000"/>
                        </a:solidFill>
                        <a:effectLst/>
                        <a:latin typeface="Calibri" panose="020F0502020204030204" pitchFamily="34" charset="0"/>
                      </a:endParaRPr>
                    </a:p>
                  </a:txBody>
                  <a:tcPr marL="4792" marR="4792" marT="4792" marB="0"/>
                </a:tc>
                <a:tc>
                  <a:txBody>
                    <a:bodyPr/>
                    <a:lstStyle/>
                    <a:p>
                      <a:pPr algn="l" fontAlgn="t"/>
                      <a:r>
                        <a:rPr lang="en-US" sz="1100" u="none" strike="noStrike" dirty="0">
                          <a:effectLst/>
                        </a:rPr>
                        <a:t>Almost like what we offer</a:t>
                      </a:r>
                      <a:br>
                        <a:rPr lang="en-US" sz="1100" u="none" strike="noStrike" dirty="0">
                          <a:effectLst/>
                        </a:rPr>
                      </a:br>
                      <a:endParaRPr lang="en-US" sz="1100" b="0" i="0" u="none" strike="noStrike" dirty="0">
                        <a:solidFill>
                          <a:srgbClr val="000000"/>
                        </a:solidFill>
                        <a:effectLst/>
                        <a:latin typeface="Calibri" panose="020F0502020204030204" pitchFamily="34" charset="0"/>
                      </a:endParaRPr>
                    </a:p>
                  </a:txBody>
                  <a:tcPr marL="4792" marR="4792" marT="4792"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u="none" strike="noStrike" dirty="0">
                          <a:effectLst/>
                        </a:rPr>
                        <a:t>C</a:t>
                      </a:r>
                      <a:r>
                        <a:rPr lang="en-IN" sz="1100" u="none" strike="noStrike" dirty="0">
                          <a:effectLst/>
                        </a:rPr>
                        <a:t>ar for car service not available</a:t>
                      </a:r>
                    </a:p>
                    <a:p>
                      <a:pPr algn="l" fontAlgn="t"/>
                      <a:endParaRPr lang="en-IN" sz="1100" b="0" i="0" u="none" strike="noStrike" dirty="0">
                        <a:solidFill>
                          <a:srgbClr val="000000"/>
                        </a:solidFill>
                        <a:effectLst/>
                        <a:latin typeface="Calibri" panose="020F0502020204030204" pitchFamily="34" charset="0"/>
                      </a:endParaRPr>
                    </a:p>
                  </a:txBody>
                  <a:tcPr marL="4792" marR="4792" marT="4792" marB="0"/>
                </a:tc>
                <a:extLst>
                  <a:ext uri="{0D108BD9-81ED-4DB2-BD59-A6C34878D82A}">
                    <a16:rowId xmlns:a16="http://schemas.microsoft.com/office/drawing/2014/main" xmlns="" val="2474073350"/>
                  </a:ext>
                </a:extLst>
              </a:tr>
            </a:tbl>
          </a:graphicData>
        </a:graphic>
      </p:graphicFrame>
      <p:sp>
        <p:nvSpPr>
          <p:cNvPr id="10" name="Rectangle 9">
            <a:extLst>
              <a:ext uri="{FF2B5EF4-FFF2-40B4-BE49-F238E27FC236}">
                <a16:creationId xmlns:a16="http://schemas.microsoft.com/office/drawing/2014/main" xmlns="" id="{90372F89-7C46-4DA6-8082-65EEFD2C73A0}"/>
              </a:ext>
            </a:extLst>
          </p:cNvPr>
          <p:cNvSpPr/>
          <p:nvPr/>
        </p:nvSpPr>
        <p:spPr>
          <a:xfrm>
            <a:off x="37707" y="263950"/>
            <a:ext cx="12076069" cy="82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Arial Black" panose="020B0A04020102020204" pitchFamily="34" charset="0"/>
              </a:rPr>
              <a:t>COMPETITOR ANALYSIS</a:t>
            </a:r>
          </a:p>
        </p:txBody>
      </p:sp>
    </p:spTree>
    <p:extLst>
      <p:ext uri="{BB962C8B-B14F-4D97-AF65-F5344CB8AC3E}">
        <p14:creationId xmlns:p14="http://schemas.microsoft.com/office/powerpoint/2010/main" val="1653407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786</TotalTime>
  <Words>921</Words>
  <Application>Microsoft Office PowerPoint</Application>
  <PresentationFormat>Widescreen</PresentationFormat>
  <Paragraphs>173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AngsanaUPC</vt:lpstr>
      <vt:lpstr>Arial</vt:lpstr>
      <vt:lpstr>Arial Black</vt:lpstr>
      <vt:lpstr>Bahnschrift SemiBold</vt:lpstr>
      <vt:lpstr>Berlin Sans FB Demi</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Sonali Jain</dc:creator>
  <cp:lastModifiedBy>SHALINI</cp:lastModifiedBy>
  <cp:revision>153</cp:revision>
  <dcterms:created xsi:type="dcterms:W3CDTF">2020-02-23T17:47:13Z</dcterms:created>
  <dcterms:modified xsi:type="dcterms:W3CDTF">2020-03-03T08:10:36Z</dcterms:modified>
</cp:coreProperties>
</file>