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</p:sldMasterIdLst>
  <p:notesMasterIdLst>
    <p:notesMasterId r:id="rId20"/>
  </p:notesMasterIdLst>
  <p:sldIdLst>
    <p:sldId id="257" r:id="rId2"/>
    <p:sldId id="265" r:id="rId3"/>
    <p:sldId id="266" r:id="rId4"/>
    <p:sldId id="267" r:id="rId5"/>
    <p:sldId id="268" r:id="rId6"/>
    <p:sldId id="269" r:id="rId7"/>
    <p:sldId id="280" r:id="rId8"/>
    <p:sldId id="279" r:id="rId9"/>
    <p:sldId id="263" r:id="rId10"/>
    <p:sldId id="272" r:id="rId11"/>
    <p:sldId id="273" r:id="rId12"/>
    <p:sldId id="274" r:id="rId13"/>
    <p:sldId id="275" r:id="rId14"/>
    <p:sldId id="276" r:id="rId15"/>
    <p:sldId id="277" r:id="rId16"/>
    <p:sldId id="282" r:id="rId17"/>
    <p:sldId id="278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5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69F2C6-A031-4EDD-B981-09D59FEA806C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A7BA9C-2F94-441B-94DF-F85EA0BCCDE6}">
      <dgm:prSet phldrT="[Text]"/>
      <dgm:spPr/>
      <dgm:t>
        <a:bodyPr/>
        <a:lstStyle/>
        <a:p>
          <a:r>
            <a:rPr lang="en-US" dirty="0"/>
            <a:t>Abhishek Suman</a:t>
          </a:r>
        </a:p>
      </dgm:t>
    </dgm:pt>
    <dgm:pt modelId="{FA30DAA7-9247-4DD6-B184-674A678784F3}" type="parTrans" cxnId="{CDB44C9B-9DB1-448E-8671-56C934E4633A}">
      <dgm:prSet/>
      <dgm:spPr/>
      <dgm:t>
        <a:bodyPr/>
        <a:lstStyle/>
        <a:p>
          <a:endParaRPr lang="en-US"/>
        </a:p>
      </dgm:t>
    </dgm:pt>
    <dgm:pt modelId="{D19C2912-0A69-481F-8659-C2D6D5246EBB}" type="sibTrans" cxnId="{CDB44C9B-9DB1-448E-8671-56C934E4633A}">
      <dgm:prSet/>
      <dgm:spPr/>
      <dgm:t>
        <a:bodyPr/>
        <a:lstStyle/>
        <a:p>
          <a:r>
            <a:rPr lang="en-US" dirty="0"/>
            <a:t>Founding Chairman</a:t>
          </a:r>
        </a:p>
      </dgm:t>
    </dgm:pt>
    <dgm:pt modelId="{1478D359-CCE0-4597-B22B-2B425116FA66}" type="asst">
      <dgm:prSet phldrT="[Text]"/>
      <dgm:spPr/>
      <dgm:t>
        <a:bodyPr/>
        <a:lstStyle/>
        <a:p>
          <a:r>
            <a:rPr lang="en-US" dirty="0" err="1"/>
            <a:t>Abhinandan</a:t>
          </a:r>
          <a:r>
            <a:rPr lang="en-US" dirty="0"/>
            <a:t> </a:t>
          </a:r>
          <a:r>
            <a:rPr lang="en-US" dirty="0" err="1"/>
            <a:t>Singla</a:t>
          </a:r>
          <a:endParaRPr lang="en-US" dirty="0"/>
        </a:p>
      </dgm:t>
    </dgm:pt>
    <dgm:pt modelId="{1BA5707D-CE9B-4DA4-B480-10E934B9A634}" type="parTrans" cxnId="{D5377A19-750F-4868-924D-0DEA2411B989}">
      <dgm:prSet/>
      <dgm:spPr/>
      <dgm:t>
        <a:bodyPr/>
        <a:lstStyle/>
        <a:p>
          <a:endParaRPr lang="en-US"/>
        </a:p>
      </dgm:t>
    </dgm:pt>
    <dgm:pt modelId="{041D3047-5CF5-46FA-8E5B-2F0F3B54C4C7}" type="sibTrans" cxnId="{D5377A19-750F-4868-924D-0DEA2411B989}">
      <dgm:prSet/>
      <dgm:spPr/>
      <dgm:t>
        <a:bodyPr/>
        <a:lstStyle/>
        <a:p>
          <a:r>
            <a:rPr lang="en-US" dirty="0"/>
            <a:t>Managing Director</a:t>
          </a:r>
        </a:p>
      </dgm:t>
    </dgm:pt>
    <dgm:pt modelId="{8086D2C9-EDAA-4A5A-8512-F5545BBB5D20}">
      <dgm:prSet phldrT="[Text]"/>
      <dgm:spPr/>
      <dgm:t>
        <a:bodyPr/>
        <a:lstStyle/>
        <a:p>
          <a:r>
            <a:rPr lang="en-US" dirty="0" err="1"/>
            <a:t>Abhinav</a:t>
          </a:r>
          <a:r>
            <a:rPr lang="en-US" dirty="0"/>
            <a:t> Gupta</a:t>
          </a:r>
        </a:p>
      </dgm:t>
    </dgm:pt>
    <dgm:pt modelId="{50022C5C-03AE-4FF1-8D73-5AEAEF44F3AA}" type="parTrans" cxnId="{438FA4B9-E06C-419E-81B7-239A011B0F08}">
      <dgm:prSet/>
      <dgm:spPr/>
      <dgm:t>
        <a:bodyPr/>
        <a:lstStyle/>
        <a:p>
          <a:endParaRPr lang="en-US"/>
        </a:p>
      </dgm:t>
    </dgm:pt>
    <dgm:pt modelId="{4CFA6FB8-6966-4610-A3D2-D6428FF1CB08}" type="sibTrans" cxnId="{438FA4B9-E06C-419E-81B7-239A011B0F08}">
      <dgm:prSet/>
      <dgm:spPr/>
      <dgm:t>
        <a:bodyPr/>
        <a:lstStyle/>
        <a:p>
          <a:r>
            <a:rPr lang="en-US" dirty="0"/>
            <a:t>CEO</a:t>
          </a:r>
        </a:p>
      </dgm:t>
    </dgm:pt>
    <dgm:pt modelId="{BB12A0EC-FED2-478E-B56F-B1A2219CC1D3}">
      <dgm:prSet phldrT="[Text]"/>
      <dgm:spPr/>
      <dgm:t>
        <a:bodyPr/>
        <a:lstStyle/>
        <a:p>
          <a:r>
            <a:rPr lang="en-US" dirty="0" err="1"/>
            <a:t>Bhagyashri</a:t>
          </a:r>
          <a:r>
            <a:rPr lang="en-US" dirty="0"/>
            <a:t> Sathe</a:t>
          </a:r>
        </a:p>
      </dgm:t>
    </dgm:pt>
    <dgm:pt modelId="{E8DDC432-5377-41D9-8E0F-E1638B455655}" type="parTrans" cxnId="{1F73FC82-9C24-40E0-8F58-8491AE60B38F}">
      <dgm:prSet/>
      <dgm:spPr/>
      <dgm:t>
        <a:bodyPr/>
        <a:lstStyle/>
        <a:p>
          <a:endParaRPr lang="en-US"/>
        </a:p>
      </dgm:t>
    </dgm:pt>
    <dgm:pt modelId="{459BFA65-770C-4511-A822-C2EEFE955FAA}" type="sibTrans" cxnId="{1F73FC82-9C24-40E0-8F58-8491AE60B38F}">
      <dgm:prSet/>
      <dgm:spPr/>
      <dgm:t>
        <a:bodyPr/>
        <a:lstStyle/>
        <a:p>
          <a:r>
            <a:rPr lang="en-US" dirty="0"/>
            <a:t>COO</a:t>
          </a:r>
        </a:p>
      </dgm:t>
    </dgm:pt>
    <dgm:pt modelId="{C710C59F-1C18-4554-8A57-2D483FB7E482}">
      <dgm:prSet phldrT="[Text]"/>
      <dgm:spPr/>
      <dgm:t>
        <a:bodyPr/>
        <a:lstStyle/>
        <a:p>
          <a:r>
            <a:rPr lang="en-US" dirty="0" err="1"/>
            <a:t>Badal</a:t>
          </a:r>
          <a:r>
            <a:rPr lang="en-US" dirty="0"/>
            <a:t> </a:t>
          </a:r>
          <a:r>
            <a:rPr lang="en-US" dirty="0" err="1"/>
            <a:t>Wadhwani</a:t>
          </a:r>
          <a:endParaRPr lang="en-US" dirty="0"/>
        </a:p>
      </dgm:t>
    </dgm:pt>
    <dgm:pt modelId="{10A08DAE-9260-4EA2-BCB3-1C62FA837C3D}" type="parTrans" cxnId="{8AA7A8F8-3EA1-405D-9CCD-9FE6F8745BEE}">
      <dgm:prSet/>
      <dgm:spPr/>
      <dgm:t>
        <a:bodyPr/>
        <a:lstStyle/>
        <a:p>
          <a:endParaRPr lang="en-US"/>
        </a:p>
      </dgm:t>
    </dgm:pt>
    <dgm:pt modelId="{273CF32F-F97E-42B4-954A-CEE6C8CD9347}" type="sibTrans" cxnId="{8AA7A8F8-3EA1-405D-9CCD-9FE6F8745BEE}">
      <dgm:prSet/>
      <dgm:spPr/>
      <dgm:t>
        <a:bodyPr/>
        <a:lstStyle/>
        <a:p>
          <a:r>
            <a:rPr lang="en-US" dirty="0"/>
            <a:t>Director</a:t>
          </a:r>
        </a:p>
      </dgm:t>
    </dgm:pt>
    <dgm:pt modelId="{493DD264-FD8A-4840-9B0E-F4245CA2148F}">
      <dgm:prSet/>
      <dgm:spPr/>
      <dgm:t>
        <a:bodyPr/>
        <a:lstStyle/>
        <a:p>
          <a:r>
            <a:rPr lang="en-US" dirty="0"/>
            <a:t>Anika Mittal</a:t>
          </a:r>
        </a:p>
      </dgm:t>
    </dgm:pt>
    <dgm:pt modelId="{4647613D-A599-4159-9BAC-A4CF0952134B}" type="parTrans" cxnId="{29B00E79-0C34-424E-8D03-46C10973C71A}">
      <dgm:prSet/>
      <dgm:spPr/>
      <dgm:t>
        <a:bodyPr/>
        <a:lstStyle/>
        <a:p>
          <a:endParaRPr lang="en-US"/>
        </a:p>
      </dgm:t>
    </dgm:pt>
    <dgm:pt modelId="{506D9384-2098-4461-B829-E4C24BE114EB}" type="sibTrans" cxnId="{29B00E79-0C34-424E-8D03-46C10973C71A}">
      <dgm:prSet/>
      <dgm:spPr/>
      <dgm:t>
        <a:bodyPr/>
        <a:lstStyle/>
        <a:p>
          <a:r>
            <a:rPr lang="en-US" dirty="0"/>
            <a:t>Director</a:t>
          </a:r>
        </a:p>
      </dgm:t>
    </dgm:pt>
    <dgm:pt modelId="{1AF94796-D4DE-419D-90AA-EABD647BEAE7}" type="pres">
      <dgm:prSet presAssocID="{9169F2C6-A031-4EDD-B981-09D59FEA80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BF8FEF4-D319-4166-889E-8E8E10A0D35F}" type="pres">
      <dgm:prSet presAssocID="{AFA7BA9C-2F94-441B-94DF-F85EA0BCCDE6}" presName="hierRoot1" presStyleCnt="0">
        <dgm:presLayoutVars>
          <dgm:hierBranch val="init"/>
        </dgm:presLayoutVars>
      </dgm:prSet>
      <dgm:spPr/>
    </dgm:pt>
    <dgm:pt modelId="{20259C69-D918-4026-AC99-61B1C009E1A8}" type="pres">
      <dgm:prSet presAssocID="{AFA7BA9C-2F94-441B-94DF-F85EA0BCCDE6}" presName="rootComposite1" presStyleCnt="0"/>
      <dgm:spPr/>
    </dgm:pt>
    <dgm:pt modelId="{7589B9E1-54E0-4FE3-A989-4CA5395E9793}" type="pres">
      <dgm:prSet presAssocID="{AFA7BA9C-2F94-441B-94DF-F85EA0BCCDE6}" presName="rootText1" presStyleLbl="node0" presStyleIdx="0" presStyleCnt="1">
        <dgm:presLayoutVars>
          <dgm:chMax/>
          <dgm:chPref val="3"/>
        </dgm:presLayoutVars>
      </dgm:prSet>
      <dgm:spPr/>
    </dgm:pt>
    <dgm:pt modelId="{E69381B4-28BE-4A59-9983-7D9B899EB588}" type="pres">
      <dgm:prSet presAssocID="{AFA7BA9C-2F94-441B-94DF-F85EA0BCCDE6}" presName="titleText1" presStyleLbl="fgAcc0" presStyleIdx="0" presStyleCnt="1">
        <dgm:presLayoutVars>
          <dgm:chMax val="0"/>
          <dgm:chPref val="0"/>
        </dgm:presLayoutVars>
      </dgm:prSet>
      <dgm:spPr/>
    </dgm:pt>
    <dgm:pt modelId="{BDED2601-12F9-4C34-99B6-FF449135AED1}" type="pres">
      <dgm:prSet presAssocID="{AFA7BA9C-2F94-441B-94DF-F85EA0BCCDE6}" presName="rootConnector1" presStyleLbl="node1" presStyleIdx="0" presStyleCnt="4"/>
      <dgm:spPr/>
    </dgm:pt>
    <dgm:pt modelId="{7CE6624D-EE03-41F1-B9D7-67DD9929FC4B}" type="pres">
      <dgm:prSet presAssocID="{AFA7BA9C-2F94-441B-94DF-F85EA0BCCDE6}" presName="hierChild2" presStyleCnt="0"/>
      <dgm:spPr/>
    </dgm:pt>
    <dgm:pt modelId="{23BAC7CA-B0DA-4BFD-85BE-1BF4BC5893F1}" type="pres">
      <dgm:prSet presAssocID="{50022C5C-03AE-4FF1-8D73-5AEAEF44F3AA}" presName="Name37" presStyleLbl="parChTrans1D2" presStyleIdx="0" presStyleCnt="5"/>
      <dgm:spPr/>
    </dgm:pt>
    <dgm:pt modelId="{BCE557F3-19C4-4026-A6BD-5422A3D68EF9}" type="pres">
      <dgm:prSet presAssocID="{8086D2C9-EDAA-4A5A-8512-F5545BBB5D20}" presName="hierRoot2" presStyleCnt="0">
        <dgm:presLayoutVars>
          <dgm:hierBranch val="init"/>
        </dgm:presLayoutVars>
      </dgm:prSet>
      <dgm:spPr/>
    </dgm:pt>
    <dgm:pt modelId="{4DAE71DE-C950-46E4-BE02-1F9C092942D5}" type="pres">
      <dgm:prSet presAssocID="{8086D2C9-EDAA-4A5A-8512-F5545BBB5D20}" presName="rootComposite" presStyleCnt="0"/>
      <dgm:spPr/>
    </dgm:pt>
    <dgm:pt modelId="{E5EB41F1-C606-4F87-B5ED-3F9D6CAABBCF}" type="pres">
      <dgm:prSet presAssocID="{8086D2C9-EDAA-4A5A-8512-F5545BBB5D20}" presName="rootText" presStyleLbl="node1" presStyleIdx="0" presStyleCnt="4">
        <dgm:presLayoutVars>
          <dgm:chMax/>
          <dgm:chPref val="3"/>
        </dgm:presLayoutVars>
      </dgm:prSet>
      <dgm:spPr/>
    </dgm:pt>
    <dgm:pt modelId="{DEA9E0A6-6C39-4D28-9001-A46DE5EF8C2C}" type="pres">
      <dgm:prSet presAssocID="{8086D2C9-EDAA-4A5A-8512-F5545BBB5D20}" presName="titleText2" presStyleLbl="fgAcc1" presStyleIdx="0" presStyleCnt="4">
        <dgm:presLayoutVars>
          <dgm:chMax val="0"/>
          <dgm:chPref val="0"/>
        </dgm:presLayoutVars>
      </dgm:prSet>
      <dgm:spPr/>
    </dgm:pt>
    <dgm:pt modelId="{B08E8ADE-B4CE-4BB5-8F9D-12B09DB1CD22}" type="pres">
      <dgm:prSet presAssocID="{8086D2C9-EDAA-4A5A-8512-F5545BBB5D20}" presName="rootConnector" presStyleLbl="node2" presStyleIdx="0" presStyleCnt="0"/>
      <dgm:spPr/>
    </dgm:pt>
    <dgm:pt modelId="{E1A06B75-B98C-4F26-AB19-F95CA95AA2D6}" type="pres">
      <dgm:prSet presAssocID="{8086D2C9-EDAA-4A5A-8512-F5545BBB5D20}" presName="hierChild4" presStyleCnt="0"/>
      <dgm:spPr/>
    </dgm:pt>
    <dgm:pt modelId="{3C540437-2CA7-48DE-B69A-BCD1BC33EF95}" type="pres">
      <dgm:prSet presAssocID="{8086D2C9-EDAA-4A5A-8512-F5545BBB5D20}" presName="hierChild5" presStyleCnt="0"/>
      <dgm:spPr/>
    </dgm:pt>
    <dgm:pt modelId="{F524A7D6-AD04-447C-AF92-40FC9620D318}" type="pres">
      <dgm:prSet presAssocID="{E8DDC432-5377-41D9-8E0F-E1638B455655}" presName="Name37" presStyleLbl="parChTrans1D2" presStyleIdx="1" presStyleCnt="5"/>
      <dgm:spPr/>
    </dgm:pt>
    <dgm:pt modelId="{AA512F32-E4A4-42D7-A979-095B72A71866}" type="pres">
      <dgm:prSet presAssocID="{BB12A0EC-FED2-478E-B56F-B1A2219CC1D3}" presName="hierRoot2" presStyleCnt="0">
        <dgm:presLayoutVars>
          <dgm:hierBranch val="init"/>
        </dgm:presLayoutVars>
      </dgm:prSet>
      <dgm:spPr/>
    </dgm:pt>
    <dgm:pt modelId="{F3B41850-2A57-46A9-A6A6-E9F28D5353D2}" type="pres">
      <dgm:prSet presAssocID="{BB12A0EC-FED2-478E-B56F-B1A2219CC1D3}" presName="rootComposite" presStyleCnt="0"/>
      <dgm:spPr/>
    </dgm:pt>
    <dgm:pt modelId="{3C1937ED-28BD-4247-B7E3-0D85504BA804}" type="pres">
      <dgm:prSet presAssocID="{BB12A0EC-FED2-478E-B56F-B1A2219CC1D3}" presName="rootText" presStyleLbl="node1" presStyleIdx="1" presStyleCnt="4">
        <dgm:presLayoutVars>
          <dgm:chMax/>
          <dgm:chPref val="3"/>
        </dgm:presLayoutVars>
      </dgm:prSet>
      <dgm:spPr/>
    </dgm:pt>
    <dgm:pt modelId="{05E8E53E-9106-466E-B230-524539911EA2}" type="pres">
      <dgm:prSet presAssocID="{BB12A0EC-FED2-478E-B56F-B1A2219CC1D3}" presName="titleText2" presStyleLbl="fgAcc1" presStyleIdx="1" presStyleCnt="4">
        <dgm:presLayoutVars>
          <dgm:chMax val="0"/>
          <dgm:chPref val="0"/>
        </dgm:presLayoutVars>
      </dgm:prSet>
      <dgm:spPr/>
    </dgm:pt>
    <dgm:pt modelId="{A6C380CD-7743-4C1A-AF52-B97E73F9B715}" type="pres">
      <dgm:prSet presAssocID="{BB12A0EC-FED2-478E-B56F-B1A2219CC1D3}" presName="rootConnector" presStyleLbl="node2" presStyleIdx="0" presStyleCnt="0"/>
      <dgm:spPr/>
    </dgm:pt>
    <dgm:pt modelId="{2A14E1B4-69EC-44D8-941D-3D0C61315DAB}" type="pres">
      <dgm:prSet presAssocID="{BB12A0EC-FED2-478E-B56F-B1A2219CC1D3}" presName="hierChild4" presStyleCnt="0"/>
      <dgm:spPr/>
    </dgm:pt>
    <dgm:pt modelId="{942771C8-B290-4CA8-924E-519E7B7C3ED3}" type="pres">
      <dgm:prSet presAssocID="{BB12A0EC-FED2-478E-B56F-B1A2219CC1D3}" presName="hierChild5" presStyleCnt="0"/>
      <dgm:spPr/>
    </dgm:pt>
    <dgm:pt modelId="{FB73512D-CD23-44AB-95FC-2AF795E5F844}" type="pres">
      <dgm:prSet presAssocID="{10A08DAE-9260-4EA2-BCB3-1C62FA837C3D}" presName="Name37" presStyleLbl="parChTrans1D2" presStyleIdx="2" presStyleCnt="5"/>
      <dgm:spPr/>
    </dgm:pt>
    <dgm:pt modelId="{3EC8B884-C76C-43F6-8473-9238AD1B4E68}" type="pres">
      <dgm:prSet presAssocID="{C710C59F-1C18-4554-8A57-2D483FB7E482}" presName="hierRoot2" presStyleCnt="0">
        <dgm:presLayoutVars>
          <dgm:hierBranch val="init"/>
        </dgm:presLayoutVars>
      </dgm:prSet>
      <dgm:spPr/>
    </dgm:pt>
    <dgm:pt modelId="{F6D7CCB7-57CA-40F7-BD4B-6E25CF63AC36}" type="pres">
      <dgm:prSet presAssocID="{C710C59F-1C18-4554-8A57-2D483FB7E482}" presName="rootComposite" presStyleCnt="0"/>
      <dgm:spPr/>
    </dgm:pt>
    <dgm:pt modelId="{A038E4A3-E60B-414F-B7E6-9ACA90D66F1B}" type="pres">
      <dgm:prSet presAssocID="{C710C59F-1C18-4554-8A57-2D483FB7E482}" presName="rootText" presStyleLbl="node1" presStyleIdx="2" presStyleCnt="4">
        <dgm:presLayoutVars>
          <dgm:chMax/>
          <dgm:chPref val="3"/>
        </dgm:presLayoutVars>
      </dgm:prSet>
      <dgm:spPr/>
    </dgm:pt>
    <dgm:pt modelId="{6075EA69-01B7-4328-8ED5-55CA5F17156E}" type="pres">
      <dgm:prSet presAssocID="{C710C59F-1C18-4554-8A57-2D483FB7E482}" presName="titleText2" presStyleLbl="fgAcc1" presStyleIdx="2" presStyleCnt="4">
        <dgm:presLayoutVars>
          <dgm:chMax val="0"/>
          <dgm:chPref val="0"/>
        </dgm:presLayoutVars>
      </dgm:prSet>
      <dgm:spPr/>
    </dgm:pt>
    <dgm:pt modelId="{9579FB01-DE28-41FB-8DD6-2C3225065638}" type="pres">
      <dgm:prSet presAssocID="{C710C59F-1C18-4554-8A57-2D483FB7E482}" presName="rootConnector" presStyleLbl="node2" presStyleIdx="0" presStyleCnt="0"/>
      <dgm:spPr/>
    </dgm:pt>
    <dgm:pt modelId="{C9942616-770F-4DD0-B7B1-48B289396F35}" type="pres">
      <dgm:prSet presAssocID="{C710C59F-1C18-4554-8A57-2D483FB7E482}" presName="hierChild4" presStyleCnt="0"/>
      <dgm:spPr/>
    </dgm:pt>
    <dgm:pt modelId="{4D176B46-77AC-44EF-AB7D-DFBA04375255}" type="pres">
      <dgm:prSet presAssocID="{C710C59F-1C18-4554-8A57-2D483FB7E482}" presName="hierChild5" presStyleCnt="0"/>
      <dgm:spPr/>
    </dgm:pt>
    <dgm:pt modelId="{A53BA0E3-DB25-46D0-81F1-0C43EA31275B}" type="pres">
      <dgm:prSet presAssocID="{4647613D-A599-4159-9BAC-A4CF0952134B}" presName="Name37" presStyleLbl="parChTrans1D2" presStyleIdx="3" presStyleCnt="5"/>
      <dgm:spPr/>
    </dgm:pt>
    <dgm:pt modelId="{9F1588E6-0B51-444A-9DEC-E7307AE7B317}" type="pres">
      <dgm:prSet presAssocID="{493DD264-FD8A-4840-9B0E-F4245CA2148F}" presName="hierRoot2" presStyleCnt="0">
        <dgm:presLayoutVars>
          <dgm:hierBranch val="init"/>
        </dgm:presLayoutVars>
      </dgm:prSet>
      <dgm:spPr/>
    </dgm:pt>
    <dgm:pt modelId="{379F14B0-D8D0-4273-BB04-80D3BEBFFBF0}" type="pres">
      <dgm:prSet presAssocID="{493DD264-FD8A-4840-9B0E-F4245CA2148F}" presName="rootComposite" presStyleCnt="0"/>
      <dgm:spPr/>
    </dgm:pt>
    <dgm:pt modelId="{8419E3E6-3176-4E49-A180-CB8B2AAC495F}" type="pres">
      <dgm:prSet presAssocID="{493DD264-FD8A-4840-9B0E-F4245CA2148F}" presName="rootText" presStyleLbl="node1" presStyleIdx="3" presStyleCnt="4">
        <dgm:presLayoutVars>
          <dgm:chMax/>
          <dgm:chPref val="3"/>
        </dgm:presLayoutVars>
      </dgm:prSet>
      <dgm:spPr/>
    </dgm:pt>
    <dgm:pt modelId="{0B083878-EF66-4211-9DDF-576AF5161E9B}" type="pres">
      <dgm:prSet presAssocID="{493DD264-FD8A-4840-9B0E-F4245CA2148F}" presName="titleText2" presStyleLbl="fgAcc1" presStyleIdx="3" presStyleCnt="4">
        <dgm:presLayoutVars>
          <dgm:chMax val="0"/>
          <dgm:chPref val="0"/>
        </dgm:presLayoutVars>
      </dgm:prSet>
      <dgm:spPr/>
    </dgm:pt>
    <dgm:pt modelId="{E6FE3151-DF82-47E6-9B22-A87F9A5298ED}" type="pres">
      <dgm:prSet presAssocID="{493DD264-FD8A-4840-9B0E-F4245CA2148F}" presName="rootConnector" presStyleLbl="node2" presStyleIdx="0" presStyleCnt="0"/>
      <dgm:spPr/>
    </dgm:pt>
    <dgm:pt modelId="{95DD8ADB-2D9A-4622-AF9B-6A17FDD30222}" type="pres">
      <dgm:prSet presAssocID="{493DD264-FD8A-4840-9B0E-F4245CA2148F}" presName="hierChild4" presStyleCnt="0"/>
      <dgm:spPr/>
    </dgm:pt>
    <dgm:pt modelId="{5B796232-B406-4D5F-A97E-FEDE92D2F308}" type="pres">
      <dgm:prSet presAssocID="{493DD264-FD8A-4840-9B0E-F4245CA2148F}" presName="hierChild5" presStyleCnt="0"/>
      <dgm:spPr/>
    </dgm:pt>
    <dgm:pt modelId="{660D97AB-320A-4D3E-8FF5-5297ED29573C}" type="pres">
      <dgm:prSet presAssocID="{AFA7BA9C-2F94-441B-94DF-F85EA0BCCDE6}" presName="hierChild3" presStyleCnt="0"/>
      <dgm:spPr/>
    </dgm:pt>
    <dgm:pt modelId="{7CED08DB-5C34-4AE1-B39B-0062F9786445}" type="pres">
      <dgm:prSet presAssocID="{1BA5707D-CE9B-4DA4-B480-10E934B9A634}" presName="Name96" presStyleLbl="parChTrans1D2" presStyleIdx="4" presStyleCnt="5"/>
      <dgm:spPr/>
    </dgm:pt>
    <dgm:pt modelId="{9D546497-B64C-4D99-9753-AE48B2CD6159}" type="pres">
      <dgm:prSet presAssocID="{1478D359-CCE0-4597-B22B-2B425116FA66}" presName="hierRoot3" presStyleCnt="0">
        <dgm:presLayoutVars>
          <dgm:hierBranch val="init"/>
        </dgm:presLayoutVars>
      </dgm:prSet>
      <dgm:spPr/>
    </dgm:pt>
    <dgm:pt modelId="{4A7493FC-B9CB-44CA-B4E7-78C5F19DE6F6}" type="pres">
      <dgm:prSet presAssocID="{1478D359-CCE0-4597-B22B-2B425116FA66}" presName="rootComposite3" presStyleCnt="0"/>
      <dgm:spPr/>
    </dgm:pt>
    <dgm:pt modelId="{1D3A96CA-0CAF-4E08-86DB-957E71332908}" type="pres">
      <dgm:prSet presAssocID="{1478D359-CCE0-4597-B22B-2B425116FA66}" presName="rootText3" presStyleLbl="asst1" presStyleIdx="0" presStyleCnt="1">
        <dgm:presLayoutVars>
          <dgm:chPref val="3"/>
        </dgm:presLayoutVars>
      </dgm:prSet>
      <dgm:spPr/>
    </dgm:pt>
    <dgm:pt modelId="{50A2BBD9-0E59-464E-AB16-44FDCD07CED4}" type="pres">
      <dgm:prSet presAssocID="{1478D359-CCE0-4597-B22B-2B425116FA66}" presName="titleText3" presStyleLbl="fgAcc2" presStyleIdx="0" presStyleCnt="1">
        <dgm:presLayoutVars>
          <dgm:chMax val="0"/>
          <dgm:chPref val="0"/>
        </dgm:presLayoutVars>
      </dgm:prSet>
      <dgm:spPr/>
    </dgm:pt>
    <dgm:pt modelId="{6FC14FA5-A8B2-474E-B488-5A3BFBABEDC7}" type="pres">
      <dgm:prSet presAssocID="{1478D359-CCE0-4597-B22B-2B425116FA66}" presName="rootConnector3" presStyleLbl="asst1" presStyleIdx="0" presStyleCnt="1"/>
      <dgm:spPr/>
    </dgm:pt>
    <dgm:pt modelId="{3BF59F81-7174-4DBF-8286-76DA027A4269}" type="pres">
      <dgm:prSet presAssocID="{1478D359-CCE0-4597-B22B-2B425116FA66}" presName="hierChild6" presStyleCnt="0"/>
      <dgm:spPr/>
    </dgm:pt>
    <dgm:pt modelId="{C648ED91-5AF2-4AF6-9E4D-11C7841C9675}" type="pres">
      <dgm:prSet presAssocID="{1478D359-CCE0-4597-B22B-2B425116FA66}" presName="hierChild7" presStyleCnt="0"/>
      <dgm:spPr/>
    </dgm:pt>
  </dgm:ptLst>
  <dgm:cxnLst>
    <dgm:cxn modelId="{C9A8E10A-2B80-46C3-BB17-92671917A72A}" type="presOf" srcId="{9169F2C6-A031-4EDD-B981-09D59FEA806C}" destId="{1AF94796-D4DE-419D-90AA-EABD647BEAE7}" srcOrd="0" destOrd="0" presId="urn:microsoft.com/office/officeart/2008/layout/NameandTitleOrganizationalChart"/>
    <dgm:cxn modelId="{E97CE618-9FC4-492F-85CB-B060F0237608}" type="presOf" srcId="{10A08DAE-9260-4EA2-BCB3-1C62FA837C3D}" destId="{FB73512D-CD23-44AB-95FC-2AF795E5F844}" srcOrd="0" destOrd="0" presId="urn:microsoft.com/office/officeart/2008/layout/NameandTitleOrganizationalChart"/>
    <dgm:cxn modelId="{D5377A19-750F-4868-924D-0DEA2411B989}" srcId="{AFA7BA9C-2F94-441B-94DF-F85EA0BCCDE6}" destId="{1478D359-CCE0-4597-B22B-2B425116FA66}" srcOrd="0" destOrd="0" parTransId="{1BA5707D-CE9B-4DA4-B480-10E934B9A634}" sibTransId="{041D3047-5CF5-46FA-8E5B-2F0F3B54C4C7}"/>
    <dgm:cxn modelId="{5479162B-FBD9-46DD-B982-E3890E43A329}" type="presOf" srcId="{459BFA65-770C-4511-A822-C2EEFE955FAA}" destId="{05E8E53E-9106-466E-B230-524539911EA2}" srcOrd="0" destOrd="0" presId="urn:microsoft.com/office/officeart/2008/layout/NameandTitleOrganizationalChart"/>
    <dgm:cxn modelId="{9C0C3039-52E2-44EC-AB36-A38CBE1BFBA7}" type="presOf" srcId="{D19C2912-0A69-481F-8659-C2D6D5246EBB}" destId="{E69381B4-28BE-4A59-9983-7D9B899EB588}" srcOrd="0" destOrd="0" presId="urn:microsoft.com/office/officeart/2008/layout/NameandTitleOrganizationalChart"/>
    <dgm:cxn modelId="{5AEB2F41-C66C-4F64-B444-216B55FBC80E}" type="presOf" srcId="{493DD264-FD8A-4840-9B0E-F4245CA2148F}" destId="{8419E3E6-3176-4E49-A180-CB8B2AAC495F}" srcOrd="0" destOrd="0" presId="urn:microsoft.com/office/officeart/2008/layout/NameandTitleOrganizationalChart"/>
    <dgm:cxn modelId="{D825DC63-2BE1-4D04-9B02-A990A727AEBD}" type="presOf" srcId="{BB12A0EC-FED2-478E-B56F-B1A2219CC1D3}" destId="{A6C380CD-7743-4C1A-AF52-B97E73F9B715}" srcOrd="1" destOrd="0" presId="urn:microsoft.com/office/officeart/2008/layout/NameandTitleOrganizationalChart"/>
    <dgm:cxn modelId="{0B11FD69-15B5-4F7F-A392-CB38271F4F65}" type="presOf" srcId="{506D9384-2098-4461-B829-E4C24BE114EB}" destId="{0B083878-EF66-4211-9DDF-576AF5161E9B}" srcOrd="0" destOrd="0" presId="urn:microsoft.com/office/officeart/2008/layout/NameandTitleOrganizationalChart"/>
    <dgm:cxn modelId="{3FB8766D-EA43-4575-A7E7-AC3880332464}" type="presOf" srcId="{4647613D-A599-4159-9BAC-A4CF0952134B}" destId="{A53BA0E3-DB25-46D0-81F1-0C43EA31275B}" srcOrd="0" destOrd="0" presId="urn:microsoft.com/office/officeart/2008/layout/NameandTitleOrganizationalChart"/>
    <dgm:cxn modelId="{2A95CA76-E848-4182-BB08-7BDACECA4FAF}" type="presOf" srcId="{041D3047-5CF5-46FA-8E5B-2F0F3B54C4C7}" destId="{50A2BBD9-0E59-464E-AB16-44FDCD07CED4}" srcOrd="0" destOrd="0" presId="urn:microsoft.com/office/officeart/2008/layout/NameandTitleOrganizationalChart"/>
    <dgm:cxn modelId="{59F6EF76-A2C2-4CDA-8D43-8BC1FE31613C}" type="presOf" srcId="{1478D359-CCE0-4597-B22B-2B425116FA66}" destId="{6FC14FA5-A8B2-474E-B488-5A3BFBABEDC7}" srcOrd="1" destOrd="0" presId="urn:microsoft.com/office/officeart/2008/layout/NameandTitleOrganizationalChart"/>
    <dgm:cxn modelId="{97340657-08F0-45A4-B1F5-6FDA13B2B403}" type="presOf" srcId="{E8DDC432-5377-41D9-8E0F-E1638B455655}" destId="{F524A7D6-AD04-447C-AF92-40FC9620D318}" srcOrd="0" destOrd="0" presId="urn:microsoft.com/office/officeart/2008/layout/NameandTitleOrganizationalChart"/>
    <dgm:cxn modelId="{29B00E79-0C34-424E-8D03-46C10973C71A}" srcId="{AFA7BA9C-2F94-441B-94DF-F85EA0BCCDE6}" destId="{493DD264-FD8A-4840-9B0E-F4245CA2148F}" srcOrd="4" destOrd="0" parTransId="{4647613D-A599-4159-9BAC-A4CF0952134B}" sibTransId="{506D9384-2098-4461-B829-E4C24BE114EB}"/>
    <dgm:cxn modelId="{1F73FC82-9C24-40E0-8F58-8491AE60B38F}" srcId="{AFA7BA9C-2F94-441B-94DF-F85EA0BCCDE6}" destId="{BB12A0EC-FED2-478E-B56F-B1A2219CC1D3}" srcOrd="2" destOrd="0" parTransId="{E8DDC432-5377-41D9-8E0F-E1638B455655}" sibTransId="{459BFA65-770C-4511-A822-C2EEFE955FAA}"/>
    <dgm:cxn modelId="{9FC89988-6403-4948-B85A-0F01974BC4B6}" type="presOf" srcId="{1478D359-CCE0-4597-B22B-2B425116FA66}" destId="{1D3A96CA-0CAF-4E08-86DB-957E71332908}" srcOrd="0" destOrd="0" presId="urn:microsoft.com/office/officeart/2008/layout/NameandTitleOrganizationalChart"/>
    <dgm:cxn modelId="{CDB44C9B-9DB1-448E-8671-56C934E4633A}" srcId="{9169F2C6-A031-4EDD-B981-09D59FEA806C}" destId="{AFA7BA9C-2F94-441B-94DF-F85EA0BCCDE6}" srcOrd="0" destOrd="0" parTransId="{FA30DAA7-9247-4DD6-B184-674A678784F3}" sibTransId="{D19C2912-0A69-481F-8659-C2D6D5246EBB}"/>
    <dgm:cxn modelId="{6E0E25A4-6521-4B0F-8101-54B4CC032338}" type="presOf" srcId="{C710C59F-1C18-4554-8A57-2D483FB7E482}" destId="{9579FB01-DE28-41FB-8DD6-2C3225065638}" srcOrd="1" destOrd="0" presId="urn:microsoft.com/office/officeart/2008/layout/NameandTitleOrganizationalChart"/>
    <dgm:cxn modelId="{82D237A4-F7E8-4277-B374-6EB6C726BBEA}" type="presOf" srcId="{50022C5C-03AE-4FF1-8D73-5AEAEF44F3AA}" destId="{23BAC7CA-B0DA-4BFD-85BE-1BF4BC5893F1}" srcOrd="0" destOrd="0" presId="urn:microsoft.com/office/officeart/2008/layout/NameandTitleOrganizationalChart"/>
    <dgm:cxn modelId="{88DEBAA9-59F7-4FD8-B953-A3EECFB3723D}" type="presOf" srcId="{8086D2C9-EDAA-4A5A-8512-F5545BBB5D20}" destId="{B08E8ADE-B4CE-4BB5-8F9D-12B09DB1CD22}" srcOrd="1" destOrd="0" presId="urn:microsoft.com/office/officeart/2008/layout/NameandTitleOrganizationalChart"/>
    <dgm:cxn modelId="{438FA4B9-E06C-419E-81B7-239A011B0F08}" srcId="{AFA7BA9C-2F94-441B-94DF-F85EA0BCCDE6}" destId="{8086D2C9-EDAA-4A5A-8512-F5545BBB5D20}" srcOrd="1" destOrd="0" parTransId="{50022C5C-03AE-4FF1-8D73-5AEAEF44F3AA}" sibTransId="{4CFA6FB8-6966-4610-A3D2-D6428FF1CB08}"/>
    <dgm:cxn modelId="{D51954C0-34D6-4867-B8A8-111A5EA04F22}" type="presOf" srcId="{AFA7BA9C-2F94-441B-94DF-F85EA0BCCDE6}" destId="{7589B9E1-54E0-4FE3-A989-4CA5395E9793}" srcOrd="0" destOrd="0" presId="urn:microsoft.com/office/officeart/2008/layout/NameandTitleOrganizationalChart"/>
    <dgm:cxn modelId="{CAEE4FC3-8521-4062-A2D5-62FF2BFC2C9F}" type="presOf" srcId="{C710C59F-1C18-4554-8A57-2D483FB7E482}" destId="{A038E4A3-E60B-414F-B7E6-9ACA90D66F1B}" srcOrd="0" destOrd="0" presId="urn:microsoft.com/office/officeart/2008/layout/NameandTitleOrganizationalChart"/>
    <dgm:cxn modelId="{1CCA13C8-DE29-4C70-BF71-E21488E848BD}" type="presOf" srcId="{BB12A0EC-FED2-478E-B56F-B1A2219CC1D3}" destId="{3C1937ED-28BD-4247-B7E3-0D85504BA804}" srcOrd="0" destOrd="0" presId="urn:microsoft.com/office/officeart/2008/layout/NameandTitleOrganizationalChart"/>
    <dgm:cxn modelId="{89AD7ECC-E0DE-451B-A062-FCF7DDD74689}" type="presOf" srcId="{4CFA6FB8-6966-4610-A3D2-D6428FF1CB08}" destId="{DEA9E0A6-6C39-4D28-9001-A46DE5EF8C2C}" srcOrd="0" destOrd="0" presId="urn:microsoft.com/office/officeart/2008/layout/NameandTitleOrganizationalChart"/>
    <dgm:cxn modelId="{A31DD2CF-6FD7-4776-95C2-3357FD26B2B6}" type="presOf" srcId="{8086D2C9-EDAA-4A5A-8512-F5545BBB5D20}" destId="{E5EB41F1-C606-4F87-B5ED-3F9D6CAABBCF}" srcOrd="0" destOrd="0" presId="urn:microsoft.com/office/officeart/2008/layout/NameandTitleOrganizationalChart"/>
    <dgm:cxn modelId="{92738DDA-3ABE-42CE-B58A-B90AC7FA8F88}" type="presOf" srcId="{273CF32F-F97E-42B4-954A-CEE6C8CD9347}" destId="{6075EA69-01B7-4328-8ED5-55CA5F17156E}" srcOrd="0" destOrd="0" presId="urn:microsoft.com/office/officeart/2008/layout/NameandTitleOrganizationalChart"/>
    <dgm:cxn modelId="{19C49DE8-25F3-479D-B6D8-DCE2E0E414C2}" type="presOf" srcId="{AFA7BA9C-2F94-441B-94DF-F85EA0BCCDE6}" destId="{BDED2601-12F9-4C34-99B6-FF449135AED1}" srcOrd="1" destOrd="0" presId="urn:microsoft.com/office/officeart/2008/layout/NameandTitleOrganizationalChart"/>
    <dgm:cxn modelId="{8AA7A8F8-3EA1-405D-9CCD-9FE6F8745BEE}" srcId="{AFA7BA9C-2F94-441B-94DF-F85EA0BCCDE6}" destId="{C710C59F-1C18-4554-8A57-2D483FB7E482}" srcOrd="3" destOrd="0" parTransId="{10A08DAE-9260-4EA2-BCB3-1C62FA837C3D}" sibTransId="{273CF32F-F97E-42B4-954A-CEE6C8CD9347}"/>
    <dgm:cxn modelId="{3F40A9FA-1E59-4673-8B07-2DBE71E4E4AC}" type="presOf" srcId="{493DD264-FD8A-4840-9B0E-F4245CA2148F}" destId="{E6FE3151-DF82-47E6-9B22-A87F9A5298ED}" srcOrd="1" destOrd="0" presId="urn:microsoft.com/office/officeart/2008/layout/NameandTitleOrganizationalChart"/>
    <dgm:cxn modelId="{281FA2FB-874F-47FB-9E80-F2559A2986E7}" type="presOf" srcId="{1BA5707D-CE9B-4DA4-B480-10E934B9A634}" destId="{7CED08DB-5C34-4AE1-B39B-0062F9786445}" srcOrd="0" destOrd="0" presId="urn:microsoft.com/office/officeart/2008/layout/NameandTitleOrganizationalChart"/>
    <dgm:cxn modelId="{2077FFF6-10B3-45D5-85A9-B612C6EFF01F}" type="presParOf" srcId="{1AF94796-D4DE-419D-90AA-EABD647BEAE7}" destId="{EBF8FEF4-D319-4166-889E-8E8E10A0D35F}" srcOrd="0" destOrd="0" presId="urn:microsoft.com/office/officeart/2008/layout/NameandTitleOrganizationalChart"/>
    <dgm:cxn modelId="{9D885E3E-0FF1-496C-BDA6-52859E42A5D8}" type="presParOf" srcId="{EBF8FEF4-D319-4166-889E-8E8E10A0D35F}" destId="{20259C69-D918-4026-AC99-61B1C009E1A8}" srcOrd="0" destOrd="0" presId="urn:microsoft.com/office/officeart/2008/layout/NameandTitleOrganizationalChart"/>
    <dgm:cxn modelId="{897D5F7C-AB33-4D04-BA31-5638A83E2F9B}" type="presParOf" srcId="{20259C69-D918-4026-AC99-61B1C009E1A8}" destId="{7589B9E1-54E0-4FE3-A989-4CA5395E9793}" srcOrd="0" destOrd="0" presId="urn:microsoft.com/office/officeart/2008/layout/NameandTitleOrganizationalChart"/>
    <dgm:cxn modelId="{6E7CCF09-7EC1-4A86-BAD4-582A4C1EEF4D}" type="presParOf" srcId="{20259C69-D918-4026-AC99-61B1C009E1A8}" destId="{E69381B4-28BE-4A59-9983-7D9B899EB588}" srcOrd="1" destOrd="0" presId="urn:microsoft.com/office/officeart/2008/layout/NameandTitleOrganizationalChart"/>
    <dgm:cxn modelId="{D426CD0C-3607-492C-A40D-0CFEB1DFF4A0}" type="presParOf" srcId="{20259C69-D918-4026-AC99-61B1C009E1A8}" destId="{BDED2601-12F9-4C34-99B6-FF449135AED1}" srcOrd="2" destOrd="0" presId="urn:microsoft.com/office/officeart/2008/layout/NameandTitleOrganizationalChart"/>
    <dgm:cxn modelId="{2C3656C6-62E2-411E-9D60-E1905CC3BCE6}" type="presParOf" srcId="{EBF8FEF4-D319-4166-889E-8E8E10A0D35F}" destId="{7CE6624D-EE03-41F1-B9D7-67DD9929FC4B}" srcOrd="1" destOrd="0" presId="urn:microsoft.com/office/officeart/2008/layout/NameandTitleOrganizationalChart"/>
    <dgm:cxn modelId="{BEC97C43-0BAC-456A-A1AD-322938E565E7}" type="presParOf" srcId="{7CE6624D-EE03-41F1-B9D7-67DD9929FC4B}" destId="{23BAC7CA-B0DA-4BFD-85BE-1BF4BC5893F1}" srcOrd="0" destOrd="0" presId="urn:microsoft.com/office/officeart/2008/layout/NameandTitleOrganizationalChart"/>
    <dgm:cxn modelId="{86BF91F9-8A4A-453E-BB47-28D6DE8E34BD}" type="presParOf" srcId="{7CE6624D-EE03-41F1-B9D7-67DD9929FC4B}" destId="{BCE557F3-19C4-4026-A6BD-5422A3D68EF9}" srcOrd="1" destOrd="0" presId="urn:microsoft.com/office/officeart/2008/layout/NameandTitleOrganizationalChart"/>
    <dgm:cxn modelId="{2C5BA232-E01B-430B-AD1D-56D5AE6E5B81}" type="presParOf" srcId="{BCE557F3-19C4-4026-A6BD-5422A3D68EF9}" destId="{4DAE71DE-C950-46E4-BE02-1F9C092942D5}" srcOrd="0" destOrd="0" presId="urn:microsoft.com/office/officeart/2008/layout/NameandTitleOrganizationalChart"/>
    <dgm:cxn modelId="{AA4CC2FD-40F5-4842-BC4A-EB0B7F410C73}" type="presParOf" srcId="{4DAE71DE-C950-46E4-BE02-1F9C092942D5}" destId="{E5EB41F1-C606-4F87-B5ED-3F9D6CAABBCF}" srcOrd="0" destOrd="0" presId="urn:microsoft.com/office/officeart/2008/layout/NameandTitleOrganizationalChart"/>
    <dgm:cxn modelId="{BFF4DA1C-AC40-472C-85A8-38EA570016BF}" type="presParOf" srcId="{4DAE71DE-C950-46E4-BE02-1F9C092942D5}" destId="{DEA9E0A6-6C39-4D28-9001-A46DE5EF8C2C}" srcOrd="1" destOrd="0" presId="urn:microsoft.com/office/officeart/2008/layout/NameandTitleOrganizationalChart"/>
    <dgm:cxn modelId="{CFE695CF-DA98-41E2-B9C5-EFCF8E11E442}" type="presParOf" srcId="{4DAE71DE-C950-46E4-BE02-1F9C092942D5}" destId="{B08E8ADE-B4CE-4BB5-8F9D-12B09DB1CD22}" srcOrd="2" destOrd="0" presId="urn:microsoft.com/office/officeart/2008/layout/NameandTitleOrganizationalChart"/>
    <dgm:cxn modelId="{23297C4C-97DC-4FAA-A40B-39EF71AFEB42}" type="presParOf" srcId="{BCE557F3-19C4-4026-A6BD-5422A3D68EF9}" destId="{E1A06B75-B98C-4F26-AB19-F95CA95AA2D6}" srcOrd="1" destOrd="0" presId="urn:microsoft.com/office/officeart/2008/layout/NameandTitleOrganizationalChart"/>
    <dgm:cxn modelId="{3C01E2C8-AAE5-4BB6-863B-5141250D467B}" type="presParOf" srcId="{BCE557F3-19C4-4026-A6BD-5422A3D68EF9}" destId="{3C540437-2CA7-48DE-B69A-BCD1BC33EF95}" srcOrd="2" destOrd="0" presId="urn:microsoft.com/office/officeart/2008/layout/NameandTitleOrganizationalChart"/>
    <dgm:cxn modelId="{927344DE-5D2E-4083-A1ED-CD23C6E9FF35}" type="presParOf" srcId="{7CE6624D-EE03-41F1-B9D7-67DD9929FC4B}" destId="{F524A7D6-AD04-447C-AF92-40FC9620D318}" srcOrd="2" destOrd="0" presId="urn:microsoft.com/office/officeart/2008/layout/NameandTitleOrganizationalChart"/>
    <dgm:cxn modelId="{B2F0D47F-5152-4783-A7C1-E351F464CB06}" type="presParOf" srcId="{7CE6624D-EE03-41F1-B9D7-67DD9929FC4B}" destId="{AA512F32-E4A4-42D7-A979-095B72A71866}" srcOrd="3" destOrd="0" presId="urn:microsoft.com/office/officeart/2008/layout/NameandTitleOrganizationalChart"/>
    <dgm:cxn modelId="{DD8924D0-9965-4E27-A190-C2F930DDB75C}" type="presParOf" srcId="{AA512F32-E4A4-42D7-A979-095B72A71866}" destId="{F3B41850-2A57-46A9-A6A6-E9F28D5353D2}" srcOrd="0" destOrd="0" presId="urn:microsoft.com/office/officeart/2008/layout/NameandTitleOrganizationalChart"/>
    <dgm:cxn modelId="{E9395D71-B9B4-459B-A82D-6F84171511A5}" type="presParOf" srcId="{F3B41850-2A57-46A9-A6A6-E9F28D5353D2}" destId="{3C1937ED-28BD-4247-B7E3-0D85504BA804}" srcOrd="0" destOrd="0" presId="urn:microsoft.com/office/officeart/2008/layout/NameandTitleOrganizationalChart"/>
    <dgm:cxn modelId="{6209FE42-2169-40AB-BD14-679F9AD35D6F}" type="presParOf" srcId="{F3B41850-2A57-46A9-A6A6-E9F28D5353D2}" destId="{05E8E53E-9106-466E-B230-524539911EA2}" srcOrd="1" destOrd="0" presId="urn:microsoft.com/office/officeart/2008/layout/NameandTitleOrganizationalChart"/>
    <dgm:cxn modelId="{80E98B7E-FF42-4408-92EE-7C30A3D3CD84}" type="presParOf" srcId="{F3B41850-2A57-46A9-A6A6-E9F28D5353D2}" destId="{A6C380CD-7743-4C1A-AF52-B97E73F9B715}" srcOrd="2" destOrd="0" presId="urn:microsoft.com/office/officeart/2008/layout/NameandTitleOrganizationalChart"/>
    <dgm:cxn modelId="{8D8BC68E-9A2F-4BB1-AB9A-8B063B295A0C}" type="presParOf" srcId="{AA512F32-E4A4-42D7-A979-095B72A71866}" destId="{2A14E1B4-69EC-44D8-941D-3D0C61315DAB}" srcOrd="1" destOrd="0" presId="urn:microsoft.com/office/officeart/2008/layout/NameandTitleOrganizationalChart"/>
    <dgm:cxn modelId="{F6200AF8-39BB-455E-ACBF-23CD9FA47F12}" type="presParOf" srcId="{AA512F32-E4A4-42D7-A979-095B72A71866}" destId="{942771C8-B290-4CA8-924E-519E7B7C3ED3}" srcOrd="2" destOrd="0" presId="urn:microsoft.com/office/officeart/2008/layout/NameandTitleOrganizationalChart"/>
    <dgm:cxn modelId="{853C4D69-568F-4805-8A7D-2A81E45274F3}" type="presParOf" srcId="{7CE6624D-EE03-41F1-B9D7-67DD9929FC4B}" destId="{FB73512D-CD23-44AB-95FC-2AF795E5F844}" srcOrd="4" destOrd="0" presId="urn:microsoft.com/office/officeart/2008/layout/NameandTitleOrganizationalChart"/>
    <dgm:cxn modelId="{701E3CBE-2885-46E7-8856-453519F3C1C9}" type="presParOf" srcId="{7CE6624D-EE03-41F1-B9D7-67DD9929FC4B}" destId="{3EC8B884-C76C-43F6-8473-9238AD1B4E68}" srcOrd="5" destOrd="0" presId="urn:microsoft.com/office/officeart/2008/layout/NameandTitleOrganizationalChart"/>
    <dgm:cxn modelId="{BF4E1C1C-3CAB-41AC-98AB-9620D6E24C61}" type="presParOf" srcId="{3EC8B884-C76C-43F6-8473-9238AD1B4E68}" destId="{F6D7CCB7-57CA-40F7-BD4B-6E25CF63AC36}" srcOrd="0" destOrd="0" presId="urn:microsoft.com/office/officeart/2008/layout/NameandTitleOrganizationalChart"/>
    <dgm:cxn modelId="{7B82A3D7-B8D7-4D01-9263-8F11A988819D}" type="presParOf" srcId="{F6D7CCB7-57CA-40F7-BD4B-6E25CF63AC36}" destId="{A038E4A3-E60B-414F-B7E6-9ACA90D66F1B}" srcOrd="0" destOrd="0" presId="urn:microsoft.com/office/officeart/2008/layout/NameandTitleOrganizationalChart"/>
    <dgm:cxn modelId="{DD3E5757-48CC-44D7-B4B5-3F1ED5F51A29}" type="presParOf" srcId="{F6D7CCB7-57CA-40F7-BD4B-6E25CF63AC36}" destId="{6075EA69-01B7-4328-8ED5-55CA5F17156E}" srcOrd="1" destOrd="0" presId="urn:microsoft.com/office/officeart/2008/layout/NameandTitleOrganizationalChart"/>
    <dgm:cxn modelId="{649EE088-CE5B-44F3-8B32-A505D68EC21A}" type="presParOf" srcId="{F6D7CCB7-57CA-40F7-BD4B-6E25CF63AC36}" destId="{9579FB01-DE28-41FB-8DD6-2C3225065638}" srcOrd="2" destOrd="0" presId="urn:microsoft.com/office/officeart/2008/layout/NameandTitleOrganizationalChart"/>
    <dgm:cxn modelId="{8CA6324C-E178-4A05-A652-438CC16E8D1D}" type="presParOf" srcId="{3EC8B884-C76C-43F6-8473-9238AD1B4E68}" destId="{C9942616-770F-4DD0-B7B1-48B289396F35}" srcOrd="1" destOrd="0" presId="urn:microsoft.com/office/officeart/2008/layout/NameandTitleOrganizationalChart"/>
    <dgm:cxn modelId="{547A5180-4FB4-49E1-A22C-470D9535E3F8}" type="presParOf" srcId="{3EC8B884-C76C-43F6-8473-9238AD1B4E68}" destId="{4D176B46-77AC-44EF-AB7D-DFBA04375255}" srcOrd="2" destOrd="0" presId="urn:microsoft.com/office/officeart/2008/layout/NameandTitleOrganizationalChart"/>
    <dgm:cxn modelId="{BA920279-46DC-469C-8560-81B747B80633}" type="presParOf" srcId="{7CE6624D-EE03-41F1-B9D7-67DD9929FC4B}" destId="{A53BA0E3-DB25-46D0-81F1-0C43EA31275B}" srcOrd="6" destOrd="0" presId="urn:microsoft.com/office/officeart/2008/layout/NameandTitleOrganizationalChart"/>
    <dgm:cxn modelId="{E532AC28-5F47-4A02-80A0-57E235090FEF}" type="presParOf" srcId="{7CE6624D-EE03-41F1-B9D7-67DD9929FC4B}" destId="{9F1588E6-0B51-444A-9DEC-E7307AE7B317}" srcOrd="7" destOrd="0" presId="urn:microsoft.com/office/officeart/2008/layout/NameandTitleOrganizationalChart"/>
    <dgm:cxn modelId="{A2F6A9FC-FB2C-40EE-A472-FC2202C09C2C}" type="presParOf" srcId="{9F1588E6-0B51-444A-9DEC-E7307AE7B317}" destId="{379F14B0-D8D0-4273-BB04-80D3BEBFFBF0}" srcOrd="0" destOrd="0" presId="urn:microsoft.com/office/officeart/2008/layout/NameandTitleOrganizationalChart"/>
    <dgm:cxn modelId="{B72D4946-5F88-4521-ADFB-7A127FE8345A}" type="presParOf" srcId="{379F14B0-D8D0-4273-BB04-80D3BEBFFBF0}" destId="{8419E3E6-3176-4E49-A180-CB8B2AAC495F}" srcOrd="0" destOrd="0" presId="urn:microsoft.com/office/officeart/2008/layout/NameandTitleOrganizationalChart"/>
    <dgm:cxn modelId="{033537FF-31C0-498E-B52C-F57F12832C32}" type="presParOf" srcId="{379F14B0-D8D0-4273-BB04-80D3BEBFFBF0}" destId="{0B083878-EF66-4211-9DDF-576AF5161E9B}" srcOrd="1" destOrd="0" presId="urn:microsoft.com/office/officeart/2008/layout/NameandTitleOrganizationalChart"/>
    <dgm:cxn modelId="{5F5859F4-A156-488A-9645-2BE1CA39862C}" type="presParOf" srcId="{379F14B0-D8D0-4273-BB04-80D3BEBFFBF0}" destId="{E6FE3151-DF82-47E6-9B22-A87F9A5298ED}" srcOrd="2" destOrd="0" presId="urn:microsoft.com/office/officeart/2008/layout/NameandTitleOrganizationalChart"/>
    <dgm:cxn modelId="{09334E9D-8BB8-4F62-BCB1-C41570DB70C3}" type="presParOf" srcId="{9F1588E6-0B51-444A-9DEC-E7307AE7B317}" destId="{95DD8ADB-2D9A-4622-AF9B-6A17FDD30222}" srcOrd="1" destOrd="0" presId="urn:microsoft.com/office/officeart/2008/layout/NameandTitleOrganizationalChart"/>
    <dgm:cxn modelId="{94CD9AF4-5234-470F-B3B7-8FBFCA3225ED}" type="presParOf" srcId="{9F1588E6-0B51-444A-9DEC-E7307AE7B317}" destId="{5B796232-B406-4D5F-A97E-FEDE92D2F308}" srcOrd="2" destOrd="0" presId="urn:microsoft.com/office/officeart/2008/layout/NameandTitleOrganizationalChart"/>
    <dgm:cxn modelId="{3C06222B-9C42-4C36-9472-26A102346053}" type="presParOf" srcId="{EBF8FEF4-D319-4166-889E-8E8E10A0D35F}" destId="{660D97AB-320A-4D3E-8FF5-5297ED29573C}" srcOrd="2" destOrd="0" presId="urn:microsoft.com/office/officeart/2008/layout/NameandTitleOrganizationalChart"/>
    <dgm:cxn modelId="{A6CBC801-DD58-429D-A89E-2048E03FDA1D}" type="presParOf" srcId="{660D97AB-320A-4D3E-8FF5-5297ED29573C}" destId="{7CED08DB-5C34-4AE1-B39B-0062F9786445}" srcOrd="0" destOrd="0" presId="urn:microsoft.com/office/officeart/2008/layout/NameandTitleOrganizationalChart"/>
    <dgm:cxn modelId="{CDE97934-C4E3-46A1-9462-CE0BE45A1331}" type="presParOf" srcId="{660D97AB-320A-4D3E-8FF5-5297ED29573C}" destId="{9D546497-B64C-4D99-9753-AE48B2CD6159}" srcOrd="1" destOrd="0" presId="urn:microsoft.com/office/officeart/2008/layout/NameandTitleOrganizationalChart"/>
    <dgm:cxn modelId="{04F055FF-006A-4677-938D-C9B111850A3B}" type="presParOf" srcId="{9D546497-B64C-4D99-9753-AE48B2CD6159}" destId="{4A7493FC-B9CB-44CA-B4E7-78C5F19DE6F6}" srcOrd="0" destOrd="0" presId="urn:microsoft.com/office/officeart/2008/layout/NameandTitleOrganizationalChart"/>
    <dgm:cxn modelId="{006EA0AC-9280-4CDC-B4AE-AD414A595316}" type="presParOf" srcId="{4A7493FC-B9CB-44CA-B4E7-78C5F19DE6F6}" destId="{1D3A96CA-0CAF-4E08-86DB-957E71332908}" srcOrd="0" destOrd="0" presId="urn:microsoft.com/office/officeart/2008/layout/NameandTitleOrganizationalChart"/>
    <dgm:cxn modelId="{C62D6E6A-1A17-4837-B52C-5735D8991584}" type="presParOf" srcId="{4A7493FC-B9CB-44CA-B4E7-78C5F19DE6F6}" destId="{50A2BBD9-0E59-464E-AB16-44FDCD07CED4}" srcOrd="1" destOrd="0" presId="urn:microsoft.com/office/officeart/2008/layout/NameandTitleOrganizationalChart"/>
    <dgm:cxn modelId="{0E9448F0-A0FE-4BC7-8B8F-1BE5C049F4D3}" type="presParOf" srcId="{4A7493FC-B9CB-44CA-B4E7-78C5F19DE6F6}" destId="{6FC14FA5-A8B2-474E-B488-5A3BFBABEDC7}" srcOrd="2" destOrd="0" presId="urn:microsoft.com/office/officeart/2008/layout/NameandTitleOrganizationalChart"/>
    <dgm:cxn modelId="{96814CD7-AB61-4D6B-8ADD-99FD24A19B12}" type="presParOf" srcId="{9D546497-B64C-4D99-9753-AE48B2CD6159}" destId="{3BF59F81-7174-4DBF-8286-76DA027A4269}" srcOrd="1" destOrd="0" presId="urn:microsoft.com/office/officeart/2008/layout/NameandTitleOrganizationalChart"/>
    <dgm:cxn modelId="{BD4E3ECF-4707-4209-91B3-E3E005698D38}" type="presParOf" srcId="{9D546497-B64C-4D99-9753-AE48B2CD6159}" destId="{C648ED91-5AF2-4AF6-9E4D-11C7841C967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D64CEE-9E37-4E25-8094-C14C50363EC0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8D1651-C348-48FB-A692-9E17E45BE5C9}">
      <dgm:prSet phldrT="[Text]"/>
      <dgm:spPr/>
      <dgm:t>
        <a:bodyPr/>
        <a:lstStyle/>
        <a:p>
          <a:r>
            <a:rPr lang="en-US" dirty="0"/>
            <a:t>Technical risks</a:t>
          </a:r>
        </a:p>
      </dgm:t>
    </dgm:pt>
    <dgm:pt modelId="{A9EC4D57-5D86-482F-B339-1CACB26FB28E}" type="parTrans" cxnId="{CEDBDB42-E58F-4189-B4EE-3E545069FE9A}">
      <dgm:prSet/>
      <dgm:spPr/>
      <dgm:t>
        <a:bodyPr/>
        <a:lstStyle/>
        <a:p>
          <a:endParaRPr lang="en-US"/>
        </a:p>
      </dgm:t>
    </dgm:pt>
    <dgm:pt modelId="{E9AF21D3-C2C8-4991-9592-1BF19CF90B67}" type="sibTrans" cxnId="{CEDBDB42-E58F-4189-B4EE-3E545069FE9A}">
      <dgm:prSet/>
      <dgm:spPr/>
      <dgm:t>
        <a:bodyPr/>
        <a:lstStyle/>
        <a:p>
          <a:endParaRPr lang="en-US"/>
        </a:p>
      </dgm:t>
    </dgm:pt>
    <dgm:pt modelId="{E199B418-8091-4280-ABDE-1ABE76BC45AD}">
      <dgm:prSet phldrT="[Text]"/>
      <dgm:spPr/>
      <dgm:t>
        <a:bodyPr/>
        <a:lstStyle/>
        <a:p>
          <a:r>
            <a:rPr lang="en-US" dirty="0"/>
            <a:t>Managing the huge database on cloud</a:t>
          </a:r>
        </a:p>
      </dgm:t>
    </dgm:pt>
    <dgm:pt modelId="{927690CA-1F90-4531-B343-11DDF63E86E8}" type="parTrans" cxnId="{7779FA07-91EB-45EA-9F43-6FB9DD63C6AF}">
      <dgm:prSet/>
      <dgm:spPr/>
      <dgm:t>
        <a:bodyPr/>
        <a:lstStyle/>
        <a:p>
          <a:endParaRPr lang="en-US"/>
        </a:p>
      </dgm:t>
    </dgm:pt>
    <dgm:pt modelId="{47992B5C-A093-4411-A23D-87B9E876DCCE}" type="sibTrans" cxnId="{7779FA07-91EB-45EA-9F43-6FB9DD63C6AF}">
      <dgm:prSet/>
      <dgm:spPr/>
      <dgm:t>
        <a:bodyPr/>
        <a:lstStyle/>
        <a:p>
          <a:endParaRPr lang="en-US"/>
        </a:p>
      </dgm:t>
    </dgm:pt>
    <dgm:pt modelId="{4802E303-FF0E-4CBE-906F-8E5E7A5CF8EA}">
      <dgm:prSet phldrT="[Text]"/>
      <dgm:spPr/>
      <dgm:t>
        <a:bodyPr/>
        <a:lstStyle/>
        <a:p>
          <a:r>
            <a:rPr lang="en-US" dirty="0"/>
            <a:t>Privacy of data</a:t>
          </a:r>
        </a:p>
      </dgm:t>
    </dgm:pt>
    <dgm:pt modelId="{DF66D1D5-13DE-4058-A785-042361E5D579}" type="parTrans" cxnId="{01567A70-5A33-4CEB-BD99-EBC0C7A21610}">
      <dgm:prSet/>
      <dgm:spPr/>
      <dgm:t>
        <a:bodyPr/>
        <a:lstStyle/>
        <a:p>
          <a:endParaRPr lang="en-US"/>
        </a:p>
      </dgm:t>
    </dgm:pt>
    <dgm:pt modelId="{4461DF57-02F1-476A-B2F1-8C22E47898F0}" type="sibTrans" cxnId="{01567A70-5A33-4CEB-BD99-EBC0C7A21610}">
      <dgm:prSet/>
      <dgm:spPr/>
      <dgm:t>
        <a:bodyPr/>
        <a:lstStyle/>
        <a:p>
          <a:endParaRPr lang="en-US"/>
        </a:p>
      </dgm:t>
    </dgm:pt>
    <dgm:pt modelId="{8E98F059-B9C0-4507-961D-4781448BB05A}">
      <dgm:prSet phldrT="[Text]" custT="1"/>
      <dgm:spPr/>
      <dgm:t>
        <a:bodyPr/>
        <a:lstStyle/>
        <a:p>
          <a:r>
            <a:rPr lang="en-US" sz="1700" dirty="0"/>
            <a:t>Market risk</a:t>
          </a:r>
        </a:p>
      </dgm:t>
    </dgm:pt>
    <dgm:pt modelId="{2655D1B8-1E74-4E3C-814B-15CC23B6BAD9}" type="parTrans" cxnId="{84FD829D-2D46-4219-A16A-CD6038F535D5}">
      <dgm:prSet/>
      <dgm:spPr/>
      <dgm:t>
        <a:bodyPr/>
        <a:lstStyle/>
        <a:p>
          <a:endParaRPr lang="en-US"/>
        </a:p>
      </dgm:t>
    </dgm:pt>
    <dgm:pt modelId="{443851F1-BCE4-47FB-904C-83A2500BAB6F}" type="sibTrans" cxnId="{84FD829D-2D46-4219-A16A-CD6038F535D5}">
      <dgm:prSet/>
      <dgm:spPr/>
      <dgm:t>
        <a:bodyPr/>
        <a:lstStyle/>
        <a:p>
          <a:endParaRPr lang="en-US"/>
        </a:p>
      </dgm:t>
    </dgm:pt>
    <dgm:pt modelId="{928392B6-9712-408E-BA3C-AC4DFB2831F9}">
      <dgm:prSet phldrT="[Text]"/>
      <dgm:spPr/>
      <dgm:t>
        <a:bodyPr/>
        <a:lstStyle/>
        <a:p>
          <a:r>
            <a:rPr lang="en-US" dirty="0"/>
            <a:t>Availability of similar products in market</a:t>
          </a:r>
        </a:p>
      </dgm:t>
    </dgm:pt>
    <dgm:pt modelId="{517246E8-9C8F-47B7-9F37-A615085F962C}" type="parTrans" cxnId="{CFF77B44-5A26-45F0-9610-F82668775E80}">
      <dgm:prSet/>
      <dgm:spPr/>
      <dgm:t>
        <a:bodyPr/>
        <a:lstStyle/>
        <a:p>
          <a:endParaRPr lang="en-US"/>
        </a:p>
      </dgm:t>
    </dgm:pt>
    <dgm:pt modelId="{1CAC4177-5B05-47C4-952C-8BE90BB39616}" type="sibTrans" cxnId="{CFF77B44-5A26-45F0-9610-F82668775E80}">
      <dgm:prSet/>
      <dgm:spPr/>
      <dgm:t>
        <a:bodyPr/>
        <a:lstStyle/>
        <a:p>
          <a:endParaRPr lang="en-US"/>
        </a:p>
      </dgm:t>
    </dgm:pt>
    <dgm:pt modelId="{45890D8F-24E7-4C2A-9D83-AB038082771A}">
      <dgm:prSet phldrT="[Text]"/>
      <dgm:spPr/>
      <dgm:t>
        <a:bodyPr/>
        <a:lstStyle/>
        <a:p>
          <a:r>
            <a:rPr lang="en-US" dirty="0"/>
            <a:t>Market penetration</a:t>
          </a:r>
        </a:p>
      </dgm:t>
    </dgm:pt>
    <dgm:pt modelId="{91881F72-9997-4465-BD2E-7F41928E2AFD}" type="parTrans" cxnId="{34282047-6BCF-4A89-89DB-1C9F946E7B94}">
      <dgm:prSet/>
      <dgm:spPr/>
      <dgm:t>
        <a:bodyPr/>
        <a:lstStyle/>
        <a:p>
          <a:endParaRPr lang="en-US"/>
        </a:p>
      </dgm:t>
    </dgm:pt>
    <dgm:pt modelId="{ABF0FEEC-3F37-4CC4-BC45-A9E3DCADF928}" type="sibTrans" cxnId="{34282047-6BCF-4A89-89DB-1C9F946E7B94}">
      <dgm:prSet/>
      <dgm:spPr/>
      <dgm:t>
        <a:bodyPr/>
        <a:lstStyle/>
        <a:p>
          <a:endParaRPr lang="en-US"/>
        </a:p>
      </dgm:t>
    </dgm:pt>
    <dgm:pt modelId="{A84CDF82-06E8-4703-A0EF-D1F904619DED}">
      <dgm:prSet phldrT="[Text]"/>
      <dgm:spPr/>
      <dgm:t>
        <a:bodyPr/>
        <a:lstStyle/>
        <a:p>
          <a:r>
            <a:rPr lang="en-US" dirty="0"/>
            <a:t>Operational risk</a:t>
          </a:r>
        </a:p>
      </dgm:t>
    </dgm:pt>
    <dgm:pt modelId="{C93D76D8-9E25-4EC2-90FD-0DC9047DC949}" type="parTrans" cxnId="{A175E56A-2844-4C23-AC7C-48126CA9BB82}">
      <dgm:prSet/>
      <dgm:spPr/>
      <dgm:t>
        <a:bodyPr/>
        <a:lstStyle/>
        <a:p>
          <a:endParaRPr lang="en-US"/>
        </a:p>
      </dgm:t>
    </dgm:pt>
    <dgm:pt modelId="{1F9B0F66-DB9A-4D5B-8FA4-F073D6585433}" type="sibTrans" cxnId="{A175E56A-2844-4C23-AC7C-48126CA9BB82}">
      <dgm:prSet/>
      <dgm:spPr/>
      <dgm:t>
        <a:bodyPr/>
        <a:lstStyle/>
        <a:p>
          <a:endParaRPr lang="en-US"/>
        </a:p>
      </dgm:t>
    </dgm:pt>
    <dgm:pt modelId="{7AB9F173-E03A-4F90-BD8A-75F5B2170C0B}">
      <dgm:prSet phldrT="[Text]"/>
      <dgm:spPr/>
      <dgm:t>
        <a:bodyPr/>
        <a:lstStyle/>
        <a:p>
          <a:r>
            <a:rPr lang="en-US" dirty="0"/>
            <a:t>Database management</a:t>
          </a:r>
        </a:p>
      </dgm:t>
    </dgm:pt>
    <dgm:pt modelId="{BE2F20BC-02CA-4A40-8B95-66477A2A75BD}" type="parTrans" cxnId="{E7322BFA-A29F-4B7A-9B06-B6EDBB57CDB8}">
      <dgm:prSet/>
      <dgm:spPr/>
      <dgm:t>
        <a:bodyPr/>
        <a:lstStyle/>
        <a:p>
          <a:endParaRPr lang="en-US"/>
        </a:p>
      </dgm:t>
    </dgm:pt>
    <dgm:pt modelId="{101155C9-B384-424E-8A9E-900438EEDF08}" type="sibTrans" cxnId="{E7322BFA-A29F-4B7A-9B06-B6EDBB57CDB8}">
      <dgm:prSet/>
      <dgm:spPr/>
      <dgm:t>
        <a:bodyPr/>
        <a:lstStyle/>
        <a:p>
          <a:endParaRPr lang="en-US"/>
        </a:p>
      </dgm:t>
    </dgm:pt>
    <dgm:pt modelId="{38946476-06BE-437C-9EAD-328DAF6D68C4}">
      <dgm:prSet phldrT="[Text]"/>
      <dgm:spPr/>
      <dgm:t>
        <a:bodyPr/>
        <a:lstStyle/>
        <a:p>
          <a:r>
            <a:rPr lang="en-US" dirty="0"/>
            <a:t>NLP maintenance</a:t>
          </a:r>
        </a:p>
      </dgm:t>
    </dgm:pt>
    <dgm:pt modelId="{A2483997-051E-417E-A9BC-2729C9F5098C}" type="parTrans" cxnId="{B800A15D-BE43-439A-B884-B4CEFB880533}">
      <dgm:prSet/>
      <dgm:spPr/>
      <dgm:t>
        <a:bodyPr/>
        <a:lstStyle/>
        <a:p>
          <a:endParaRPr lang="en-US"/>
        </a:p>
      </dgm:t>
    </dgm:pt>
    <dgm:pt modelId="{475897CC-C1F2-4CA6-86C8-A2759E91289A}" type="sibTrans" cxnId="{B800A15D-BE43-439A-B884-B4CEFB880533}">
      <dgm:prSet/>
      <dgm:spPr/>
      <dgm:t>
        <a:bodyPr/>
        <a:lstStyle/>
        <a:p>
          <a:endParaRPr lang="en-US"/>
        </a:p>
      </dgm:t>
    </dgm:pt>
    <dgm:pt modelId="{A266E82F-E4BE-4657-88ED-AF267279EC98}">
      <dgm:prSet phldrT="[Text]"/>
      <dgm:spPr/>
      <dgm:t>
        <a:bodyPr/>
        <a:lstStyle/>
        <a:p>
          <a:endParaRPr lang="en-US" dirty="0"/>
        </a:p>
      </dgm:t>
    </dgm:pt>
    <dgm:pt modelId="{50A704AB-4382-4063-B6F3-DF440EB30FB5}" type="parTrans" cxnId="{7CB9DE99-B743-46D0-BDE4-DF182649C37B}">
      <dgm:prSet/>
      <dgm:spPr/>
      <dgm:t>
        <a:bodyPr/>
        <a:lstStyle/>
        <a:p>
          <a:endParaRPr lang="en-US"/>
        </a:p>
      </dgm:t>
    </dgm:pt>
    <dgm:pt modelId="{76A1A9D7-9D21-4EF3-A39B-E652F8F9667B}" type="sibTrans" cxnId="{7CB9DE99-B743-46D0-BDE4-DF182649C37B}">
      <dgm:prSet/>
      <dgm:spPr/>
      <dgm:t>
        <a:bodyPr/>
        <a:lstStyle/>
        <a:p>
          <a:endParaRPr lang="en-US"/>
        </a:p>
      </dgm:t>
    </dgm:pt>
    <dgm:pt modelId="{FF33DC6B-CEFD-4432-91D0-7563DA0F18B0}">
      <dgm:prSet phldrT="[Text]"/>
      <dgm:spPr/>
      <dgm:t>
        <a:bodyPr/>
        <a:lstStyle/>
        <a:p>
          <a:endParaRPr lang="en-US" dirty="0"/>
        </a:p>
      </dgm:t>
    </dgm:pt>
    <dgm:pt modelId="{13A5E4B6-613E-4DE5-A7E7-C37018CAD1C0}" type="parTrans" cxnId="{E155D1BE-AA67-48AF-8905-CF540C4DFC9B}">
      <dgm:prSet/>
      <dgm:spPr/>
      <dgm:t>
        <a:bodyPr/>
        <a:lstStyle/>
        <a:p>
          <a:endParaRPr lang="en-US"/>
        </a:p>
      </dgm:t>
    </dgm:pt>
    <dgm:pt modelId="{D4D1ABC2-DF08-43E3-94F8-120E0C1E2A9F}" type="sibTrans" cxnId="{E155D1BE-AA67-48AF-8905-CF540C4DFC9B}">
      <dgm:prSet/>
      <dgm:spPr/>
      <dgm:t>
        <a:bodyPr/>
        <a:lstStyle/>
        <a:p>
          <a:endParaRPr lang="en-US"/>
        </a:p>
      </dgm:t>
    </dgm:pt>
    <dgm:pt modelId="{815285D3-E053-48B0-A0DE-8E8DB0397A19}">
      <dgm:prSet phldrT="[Text]"/>
      <dgm:spPr/>
      <dgm:t>
        <a:bodyPr/>
        <a:lstStyle/>
        <a:p>
          <a:endParaRPr lang="en-US" dirty="0"/>
        </a:p>
      </dgm:t>
    </dgm:pt>
    <dgm:pt modelId="{FBF2F336-FDD5-4C0A-8C5A-F7D7B387616D}" type="parTrans" cxnId="{2996CBBA-0960-42C4-8F21-941B798BF13B}">
      <dgm:prSet/>
      <dgm:spPr/>
      <dgm:t>
        <a:bodyPr/>
        <a:lstStyle/>
        <a:p>
          <a:endParaRPr lang="en-US"/>
        </a:p>
      </dgm:t>
    </dgm:pt>
    <dgm:pt modelId="{40F01D98-666E-4931-AF50-8E7EF485399D}" type="sibTrans" cxnId="{2996CBBA-0960-42C4-8F21-941B798BF13B}">
      <dgm:prSet/>
      <dgm:spPr/>
      <dgm:t>
        <a:bodyPr/>
        <a:lstStyle/>
        <a:p>
          <a:endParaRPr lang="en-US"/>
        </a:p>
      </dgm:t>
    </dgm:pt>
    <dgm:pt modelId="{28BE9D1C-69F7-4487-87E9-7C6AF41A9635}">
      <dgm:prSet phldrT="[Text]"/>
      <dgm:spPr/>
      <dgm:t>
        <a:bodyPr/>
        <a:lstStyle/>
        <a:p>
          <a:endParaRPr lang="en-US" dirty="0"/>
        </a:p>
      </dgm:t>
    </dgm:pt>
    <dgm:pt modelId="{72B3B5E0-E60B-46B8-AF43-D3D53C5562C9}" type="parTrans" cxnId="{AB9D4827-1D40-49CE-88DC-9365B1C6EA29}">
      <dgm:prSet/>
      <dgm:spPr/>
      <dgm:t>
        <a:bodyPr/>
        <a:lstStyle/>
        <a:p>
          <a:endParaRPr lang="en-US"/>
        </a:p>
      </dgm:t>
    </dgm:pt>
    <dgm:pt modelId="{03A22180-79BA-4998-87AF-8F72836FC34F}" type="sibTrans" cxnId="{AB9D4827-1D40-49CE-88DC-9365B1C6EA29}">
      <dgm:prSet/>
      <dgm:spPr/>
      <dgm:t>
        <a:bodyPr/>
        <a:lstStyle/>
        <a:p>
          <a:endParaRPr lang="en-US"/>
        </a:p>
      </dgm:t>
    </dgm:pt>
    <dgm:pt modelId="{D3920B1A-C8DB-4E6E-9E34-76D537CB7ED6}" type="pres">
      <dgm:prSet presAssocID="{CBD64CEE-9E37-4E25-8094-C14C50363EC0}" presName="linearFlow" presStyleCnt="0">
        <dgm:presLayoutVars>
          <dgm:dir/>
          <dgm:animLvl val="lvl"/>
          <dgm:resizeHandles/>
        </dgm:presLayoutVars>
      </dgm:prSet>
      <dgm:spPr/>
    </dgm:pt>
    <dgm:pt modelId="{623A8FFE-1A21-48DF-94D4-08CDB6EFAB9D}" type="pres">
      <dgm:prSet presAssocID="{738D1651-C348-48FB-A692-9E17E45BE5C9}" presName="compositeNode" presStyleCnt="0">
        <dgm:presLayoutVars>
          <dgm:bulletEnabled val="1"/>
        </dgm:presLayoutVars>
      </dgm:prSet>
      <dgm:spPr/>
    </dgm:pt>
    <dgm:pt modelId="{A9968719-18DA-4C77-BDF4-AFAC0A609B62}" type="pres">
      <dgm:prSet presAssocID="{738D1651-C348-48FB-A692-9E17E45BE5C9}" presName="image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25D721F-206F-40F7-BDD0-4D3B14C7BE3A}" type="pres">
      <dgm:prSet presAssocID="{738D1651-C348-48FB-A692-9E17E45BE5C9}" presName="childNode" presStyleLbl="node1" presStyleIdx="0" presStyleCnt="3">
        <dgm:presLayoutVars>
          <dgm:bulletEnabled val="1"/>
        </dgm:presLayoutVars>
      </dgm:prSet>
      <dgm:spPr/>
    </dgm:pt>
    <dgm:pt modelId="{1502E5C1-908F-4BFE-9502-60330B0261AA}" type="pres">
      <dgm:prSet presAssocID="{738D1651-C348-48FB-A692-9E17E45BE5C9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DF574E1D-8373-4777-A6C1-5C4BBAE7147B}" type="pres">
      <dgm:prSet presAssocID="{E9AF21D3-C2C8-4991-9592-1BF19CF90B67}" presName="sibTrans" presStyleCnt="0"/>
      <dgm:spPr/>
    </dgm:pt>
    <dgm:pt modelId="{18BADBDD-A1A1-45BD-B0DC-38693D33E671}" type="pres">
      <dgm:prSet presAssocID="{8E98F059-B9C0-4507-961D-4781448BB05A}" presName="compositeNode" presStyleCnt="0">
        <dgm:presLayoutVars>
          <dgm:bulletEnabled val="1"/>
        </dgm:presLayoutVars>
      </dgm:prSet>
      <dgm:spPr/>
    </dgm:pt>
    <dgm:pt modelId="{1276D0FA-5548-4F32-95D1-C9F009F9F3D5}" type="pres">
      <dgm:prSet presAssocID="{8E98F059-B9C0-4507-961D-4781448BB05A}" presName="image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21F258F3-D7FE-458D-8699-41BDDD44F101}" type="pres">
      <dgm:prSet presAssocID="{8E98F059-B9C0-4507-961D-4781448BB05A}" presName="childNode" presStyleLbl="node1" presStyleIdx="1" presStyleCnt="3">
        <dgm:presLayoutVars>
          <dgm:bulletEnabled val="1"/>
        </dgm:presLayoutVars>
      </dgm:prSet>
      <dgm:spPr/>
    </dgm:pt>
    <dgm:pt modelId="{A00E6968-945D-4A2A-A3AE-43E74BB81D1E}" type="pres">
      <dgm:prSet presAssocID="{8E98F059-B9C0-4507-961D-4781448BB05A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2D8DB45D-630D-49C1-8AA5-C389E2C685FA}" type="pres">
      <dgm:prSet presAssocID="{443851F1-BCE4-47FB-904C-83A2500BAB6F}" presName="sibTrans" presStyleCnt="0"/>
      <dgm:spPr/>
    </dgm:pt>
    <dgm:pt modelId="{535F5489-9FFE-4FCE-804D-FC9DC4287DEE}" type="pres">
      <dgm:prSet presAssocID="{A84CDF82-06E8-4703-A0EF-D1F904619DED}" presName="compositeNode" presStyleCnt="0">
        <dgm:presLayoutVars>
          <dgm:bulletEnabled val="1"/>
        </dgm:presLayoutVars>
      </dgm:prSet>
      <dgm:spPr/>
    </dgm:pt>
    <dgm:pt modelId="{D821D82C-B8BC-4054-BD70-34483A34A14F}" type="pres">
      <dgm:prSet presAssocID="{A84CDF82-06E8-4703-A0EF-D1F904619DED}" presName="image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7C988338-A9C2-4EBB-A60D-6B3E06EFD78B}" type="pres">
      <dgm:prSet presAssocID="{A84CDF82-06E8-4703-A0EF-D1F904619DED}" presName="childNode" presStyleLbl="node1" presStyleIdx="2" presStyleCnt="3">
        <dgm:presLayoutVars>
          <dgm:bulletEnabled val="1"/>
        </dgm:presLayoutVars>
      </dgm:prSet>
      <dgm:spPr/>
    </dgm:pt>
    <dgm:pt modelId="{B80D99BD-2ECD-46CC-BA97-F602E5AE129B}" type="pres">
      <dgm:prSet presAssocID="{A84CDF82-06E8-4703-A0EF-D1F904619DED}" presName="parentNode" presStyleLbl="revTx" presStyleIdx="2" presStyleCnt="3" custScaleY="96567">
        <dgm:presLayoutVars>
          <dgm:chMax val="0"/>
          <dgm:bulletEnabled val="1"/>
        </dgm:presLayoutVars>
      </dgm:prSet>
      <dgm:spPr/>
    </dgm:pt>
  </dgm:ptLst>
  <dgm:cxnLst>
    <dgm:cxn modelId="{BAF48302-4185-4F53-8FC1-C88F63CF85D8}" type="presOf" srcId="{7AB9F173-E03A-4F90-BD8A-75F5B2170C0B}" destId="{7C988338-A9C2-4EBB-A60D-6B3E06EFD78B}" srcOrd="0" destOrd="0" presId="urn:microsoft.com/office/officeart/2005/8/layout/hList2"/>
    <dgm:cxn modelId="{7779FA07-91EB-45EA-9F43-6FB9DD63C6AF}" srcId="{738D1651-C348-48FB-A692-9E17E45BE5C9}" destId="{E199B418-8091-4280-ABDE-1ABE76BC45AD}" srcOrd="0" destOrd="0" parTransId="{927690CA-1F90-4531-B343-11DDF63E86E8}" sibTransId="{47992B5C-A093-4411-A23D-87B9E876DCCE}"/>
    <dgm:cxn modelId="{8CD9A708-B536-4702-8FF4-998DF86D8D49}" type="presOf" srcId="{8E98F059-B9C0-4507-961D-4781448BB05A}" destId="{A00E6968-945D-4A2A-A3AE-43E74BB81D1E}" srcOrd="0" destOrd="0" presId="urn:microsoft.com/office/officeart/2005/8/layout/hList2"/>
    <dgm:cxn modelId="{AB9D4827-1D40-49CE-88DC-9365B1C6EA29}" srcId="{A84CDF82-06E8-4703-A0EF-D1F904619DED}" destId="{28BE9D1C-69F7-4487-87E9-7C6AF41A9635}" srcOrd="1" destOrd="0" parTransId="{72B3B5E0-E60B-46B8-AF43-D3D53C5562C9}" sibTransId="{03A22180-79BA-4998-87AF-8F72836FC34F}"/>
    <dgm:cxn modelId="{7C5F7127-1328-417C-9773-519D062F5291}" type="presOf" srcId="{A266E82F-E4BE-4657-88ED-AF267279EC98}" destId="{725D721F-206F-40F7-BDD0-4D3B14C7BE3A}" srcOrd="0" destOrd="3" presId="urn:microsoft.com/office/officeart/2005/8/layout/hList2"/>
    <dgm:cxn modelId="{0DC62228-F880-4F52-BDAB-7BFF6272A05A}" type="presOf" srcId="{928392B6-9712-408E-BA3C-AC4DFB2831F9}" destId="{21F258F3-D7FE-458D-8699-41BDDD44F101}" srcOrd="0" destOrd="0" presId="urn:microsoft.com/office/officeart/2005/8/layout/hList2"/>
    <dgm:cxn modelId="{2CFD1F3F-8596-4449-95DC-42846BDD5122}" type="presOf" srcId="{38946476-06BE-437C-9EAD-328DAF6D68C4}" destId="{7C988338-A9C2-4EBB-A60D-6B3E06EFD78B}" srcOrd="0" destOrd="2" presId="urn:microsoft.com/office/officeart/2005/8/layout/hList2"/>
    <dgm:cxn modelId="{B800A15D-BE43-439A-B884-B4CEFB880533}" srcId="{A84CDF82-06E8-4703-A0EF-D1F904619DED}" destId="{38946476-06BE-437C-9EAD-328DAF6D68C4}" srcOrd="2" destOrd="0" parTransId="{A2483997-051E-417E-A9BC-2729C9F5098C}" sibTransId="{475897CC-C1F2-4CA6-86C8-A2759E91289A}"/>
    <dgm:cxn modelId="{CEDBDB42-E58F-4189-B4EE-3E545069FE9A}" srcId="{CBD64CEE-9E37-4E25-8094-C14C50363EC0}" destId="{738D1651-C348-48FB-A692-9E17E45BE5C9}" srcOrd="0" destOrd="0" parTransId="{A9EC4D57-5D86-482F-B339-1CACB26FB28E}" sibTransId="{E9AF21D3-C2C8-4991-9592-1BF19CF90B67}"/>
    <dgm:cxn modelId="{CFF77B44-5A26-45F0-9610-F82668775E80}" srcId="{8E98F059-B9C0-4507-961D-4781448BB05A}" destId="{928392B6-9712-408E-BA3C-AC4DFB2831F9}" srcOrd="0" destOrd="0" parTransId="{517246E8-9C8F-47B7-9F37-A615085F962C}" sibTransId="{1CAC4177-5B05-47C4-952C-8BE90BB39616}"/>
    <dgm:cxn modelId="{19E1F046-4DDA-45F1-B48C-9224F17A4BAD}" type="presOf" srcId="{A84CDF82-06E8-4703-A0EF-D1F904619DED}" destId="{B80D99BD-2ECD-46CC-BA97-F602E5AE129B}" srcOrd="0" destOrd="0" presId="urn:microsoft.com/office/officeart/2005/8/layout/hList2"/>
    <dgm:cxn modelId="{34282047-6BCF-4A89-89DB-1C9F946E7B94}" srcId="{8E98F059-B9C0-4507-961D-4781448BB05A}" destId="{45890D8F-24E7-4C2A-9D83-AB038082771A}" srcOrd="2" destOrd="0" parTransId="{91881F72-9997-4465-BD2E-7F41928E2AFD}" sibTransId="{ABF0FEEC-3F37-4CC4-BC45-A9E3DCADF928}"/>
    <dgm:cxn modelId="{A175E56A-2844-4C23-AC7C-48126CA9BB82}" srcId="{CBD64CEE-9E37-4E25-8094-C14C50363EC0}" destId="{A84CDF82-06E8-4703-A0EF-D1F904619DED}" srcOrd="2" destOrd="0" parTransId="{C93D76D8-9E25-4EC2-90FD-0DC9047DC949}" sibTransId="{1F9B0F66-DB9A-4D5B-8FA4-F073D6585433}"/>
    <dgm:cxn modelId="{01567A70-5A33-4CEB-BD99-EBC0C7A21610}" srcId="{738D1651-C348-48FB-A692-9E17E45BE5C9}" destId="{4802E303-FF0E-4CBE-906F-8E5E7A5CF8EA}" srcOrd="2" destOrd="0" parTransId="{DF66D1D5-13DE-4058-A785-042361E5D579}" sibTransId="{4461DF57-02F1-476A-B2F1-8C22E47898F0}"/>
    <dgm:cxn modelId="{C71B7574-6240-4AD6-88C0-1AC14C4F67DB}" type="presOf" srcId="{4802E303-FF0E-4CBE-906F-8E5E7A5CF8EA}" destId="{725D721F-206F-40F7-BDD0-4D3B14C7BE3A}" srcOrd="0" destOrd="2" presId="urn:microsoft.com/office/officeart/2005/8/layout/hList2"/>
    <dgm:cxn modelId="{7EBF2382-B42D-4878-AEAB-A4E8C8C6D509}" type="presOf" srcId="{E199B418-8091-4280-ABDE-1ABE76BC45AD}" destId="{725D721F-206F-40F7-BDD0-4D3B14C7BE3A}" srcOrd="0" destOrd="0" presId="urn:microsoft.com/office/officeart/2005/8/layout/hList2"/>
    <dgm:cxn modelId="{7CB9DE99-B743-46D0-BDE4-DF182649C37B}" srcId="{738D1651-C348-48FB-A692-9E17E45BE5C9}" destId="{A266E82F-E4BE-4657-88ED-AF267279EC98}" srcOrd="3" destOrd="0" parTransId="{50A704AB-4382-4063-B6F3-DF440EB30FB5}" sibTransId="{76A1A9D7-9D21-4EF3-A39B-E652F8F9667B}"/>
    <dgm:cxn modelId="{84FD829D-2D46-4219-A16A-CD6038F535D5}" srcId="{CBD64CEE-9E37-4E25-8094-C14C50363EC0}" destId="{8E98F059-B9C0-4507-961D-4781448BB05A}" srcOrd="1" destOrd="0" parTransId="{2655D1B8-1E74-4E3C-814B-15CC23B6BAD9}" sibTransId="{443851F1-BCE4-47FB-904C-83A2500BAB6F}"/>
    <dgm:cxn modelId="{93FDDDAC-3BCE-434F-96F6-43EFC4159302}" type="presOf" srcId="{738D1651-C348-48FB-A692-9E17E45BE5C9}" destId="{1502E5C1-908F-4BFE-9502-60330B0261AA}" srcOrd="0" destOrd="0" presId="urn:microsoft.com/office/officeart/2005/8/layout/hList2"/>
    <dgm:cxn modelId="{9EC737B8-8437-462E-A006-F4BDA40C8CB4}" type="presOf" srcId="{815285D3-E053-48B0-A0DE-8E8DB0397A19}" destId="{21F258F3-D7FE-458D-8699-41BDDD44F101}" srcOrd="0" destOrd="1" presId="urn:microsoft.com/office/officeart/2005/8/layout/hList2"/>
    <dgm:cxn modelId="{2996CBBA-0960-42C4-8F21-941B798BF13B}" srcId="{8E98F059-B9C0-4507-961D-4781448BB05A}" destId="{815285D3-E053-48B0-A0DE-8E8DB0397A19}" srcOrd="1" destOrd="0" parTransId="{FBF2F336-FDD5-4C0A-8C5A-F7D7B387616D}" sibTransId="{40F01D98-666E-4931-AF50-8E7EF485399D}"/>
    <dgm:cxn modelId="{E155D1BE-AA67-48AF-8905-CF540C4DFC9B}" srcId="{738D1651-C348-48FB-A692-9E17E45BE5C9}" destId="{FF33DC6B-CEFD-4432-91D0-7563DA0F18B0}" srcOrd="1" destOrd="0" parTransId="{13A5E4B6-613E-4DE5-A7E7-C37018CAD1C0}" sibTransId="{D4D1ABC2-DF08-43E3-94F8-120E0C1E2A9F}"/>
    <dgm:cxn modelId="{3E79CED1-BCA2-4B7B-9ECA-4B2CB543131B}" type="presOf" srcId="{28BE9D1C-69F7-4487-87E9-7C6AF41A9635}" destId="{7C988338-A9C2-4EBB-A60D-6B3E06EFD78B}" srcOrd="0" destOrd="1" presId="urn:microsoft.com/office/officeart/2005/8/layout/hList2"/>
    <dgm:cxn modelId="{1F3D2DE6-6662-4190-AD59-B3EA19F61BA1}" type="presOf" srcId="{FF33DC6B-CEFD-4432-91D0-7563DA0F18B0}" destId="{725D721F-206F-40F7-BDD0-4D3B14C7BE3A}" srcOrd="0" destOrd="1" presId="urn:microsoft.com/office/officeart/2005/8/layout/hList2"/>
    <dgm:cxn modelId="{EC7E78F2-6095-4712-B50F-683252DF3FB2}" type="presOf" srcId="{CBD64CEE-9E37-4E25-8094-C14C50363EC0}" destId="{D3920B1A-C8DB-4E6E-9E34-76D537CB7ED6}" srcOrd="0" destOrd="0" presId="urn:microsoft.com/office/officeart/2005/8/layout/hList2"/>
    <dgm:cxn modelId="{110792F8-77A1-44F4-9ECD-0B6D5FB45FEA}" type="presOf" srcId="{45890D8F-24E7-4C2A-9D83-AB038082771A}" destId="{21F258F3-D7FE-458D-8699-41BDDD44F101}" srcOrd="0" destOrd="2" presId="urn:microsoft.com/office/officeart/2005/8/layout/hList2"/>
    <dgm:cxn modelId="{E7322BFA-A29F-4B7A-9B06-B6EDBB57CDB8}" srcId="{A84CDF82-06E8-4703-A0EF-D1F904619DED}" destId="{7AB9F173-E03A-4F90-BD8A-75F5B2170C0B}" srcOrd="0" destOrd="0" parTransId="{BE2F20BC-02CA-4A40-8B95-66477A2A75BD}" sibTransId="{101155C9-B384-424E-8A9E-900438EEDF08}"/>
    <dgm:cxn modelId="{C25B86B0-2342-4722-BAB4-1944D2F361A5}" type="presParOf" srcId="{D3920B1A-C8DB-4E6E-9E34-76D537CB7ED6}" destId="{623A8FFE-1A21-48DF-94D4-08CDB6EFAB9D}" srcOrd="0" destOrd="0" presId="urn:microsoft.com/office/officeart/2005/8/layout/hList2"/>
    <dgm:cxn modelId="{0170E52B-5B43-4D2B-9AE3-9A65D5279A61}" type="presParOf" srcId="{623A8FFE-1A21-48DF-94D4-08CDB6EFAB9D}" destId="{A9968719-18DA-4C77-BDF4-AFAC0A609B62}" srcOrd="0" destOrd="0" presId="urn:microsoft.com/office/officeart/2005/8/layout/hList2"/>
    <dgm:cxn modelId="{5CADCCFE-7825-44AB-94F0-55A17DD734C2}" type="presParOf" srcId="{623A8FFE-1A21-48DF-94D4-08CDB6EFAB9D}" destId="{725D721F-206F-40F7-BDD0-4D3B14C7BE3A}" srcOrd="1" destOrd="0" presId="urn:microsoft.com/office/officeart/2005/8/layout/hList2"/>
    <dgm:cxn modelId="{73BED3C8-FA25-44D1-8932-B247D2F6CD7A}" type="presParOf" srcId="{623A8FFE-1A21-48DF-94D4-08CDB6EFAB9D}" destId="{1502E5C1-908F-4BFE-9502-60330B0261AA}" srcOrd="2" destOrd="0" presId="urn:microsoft.com/office/officeart/2005/8/layout/hList2"/>
    <dgm:cxn modelId="{E691CCB7-C068-4B67-9575-7426FB8FDF6E}" type="presParOf" srcId="{D3920B1A-C8DB-4E6E-9E34-76D537CB7ED6}" destId="{DF574E1D-8373-4777-A6C1-5C4BBAE7147B}" srcOrd="1" destOrd="0" presId="urn:microsoft.com/office/officeart/2005/8/layout/hList2"/>
    <dgm:cxn modelId="{0D0EDE62-A282-4A2F-9E75-8DE6ACAE5150}" type="presParOf" srcId="{D3920B1A-C8DB-4E6E-9E34-76D537CB7ED6}" destId="{18BADBDD-A1A1-45BD-B0DC-38693D33E671}" srcOrd="2" destOrd="0" presId="urn:microsoft.com/office/officeart/2005/8/layout/hList2"/>
    <dgm:cxn modelId="{E9267A82-9DB0-47EB-8A19-DE1CCCC0D913}" type="presParOf" srcId="{18BADBDD-A1A1-45BD-B0DC-38693D33E671}" destId="{1276D0FA-5548-4F32-95D1-C9F009F9F3D5}" srcOrd="0" destOrd="0" presId="urn:microsoft.com/office/officeart/2005/8/layout/hList2"/>
    <dgm:cxn modelId="{2F416EB8-01F8-43D6-BA19-333BC11491DF}" type="presParOf" srcId="{18BADBDD-A1A1-45BD-B0DC-38693D33E671}" destId="{21F258F3-D7FE-458D-8699-41BDDD44F101}" srcOrd="1" destOrd="0" presId="urn:microsoft.com/office/officeart/2005/8/layout/hList2"/>
    <dgm:cxn modelId="{0EECBE6E-BF08-41A1-A6EA-A71FF247B05D}" type="presParOf" srcId="{18BADBDD-A1A1-45BD-B0DC-38693D33E671}" destId="{A00E6968-945D-4A2A-A3AE-43E74BB81D1E}" srcOrd="2" destOrd="0" presId="urn:microsoft.com/office/officeart/2005/8/layout/hList2"/>
    <dgm:cxn modelId="{2A8865F6-5836-472C-8B42-49D63F8C2A5E}" type="presParOf" srcId="{D3920B1A-C8DB-4E6E-9E34-76D537CB7ED6}" destId="{2D8DB45D-630D-49C1-8AA5-C389E2C685FA}" srcOrd="3" destOrd="0" presId="urn:microsoft.com/office/officeart/2005/8/layout/hList2"/>
    <dgm:cxn modelId="{A72286F6-B708-4907-BB29-7720B403F9A3}" type="presParOf" srcId="{D3920B1A-C8DB-4E6E-9E34-76D537CB7ED6}" destId="{535F5489-9FFE-4FCE-804D-FC9DC4287DEE}" srcOrd="4" destOrd="0" presId="urn:microsoft.com/office/officeart/2005/8/layout/hList2"/>
    <dgm:cxn modelId="{0E52E57B-B72D-4A8C-96F9-B0C17A7E368A}" type="presParOf" srcId="{535F5489-9FFE-4FCE-804D-FC9DC4287DEE}" destId="{D821D82C-B8BC-4054-BD70-34483A34A14F}" srcOrd="0" destOrd="0" presId="urn:microsoft.com/office/officeart/2005/8/layout/hList2"/>
    <dgm:cxn modelId="{883C8442-12F1-4A1F-97DA-F5E4522BF3B4}" type="presParOf" srcId="{535F5489-9FFE-4FCE-804D-FC9DC4287DEE}" destId="{7C988338-A9C2-4EBB-A60D-6B3E06EFD78B}" srcOrd="1" destOrd="0" presId="urn:microsoft.com/office/officeart/2005/8/layout/hList2"/>
    <dgm:cxn modelId="{236D4F1E-0A22-4E11-B743-23225EA16490}" type="presParOf" srcId="{535F5489-9FFE-4FCE-804D-FC9DC4287DEE}" destId="{B80D99BD-2ECD-46CC-BA97-F602E5AE129B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D64CEE-9E37-4E25-8094-C14C50363EC0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8D1651-C348-48FB-A692-9E17E45BE5C9}">
      <dgm:prSet phldrT="[Text]"/>
      <dgm:spPr/>
      <dgm:t>
        <a:bodyPr/>
        <a:lstStyle/>
        <a:p>
          <a:r>
            <a:rPr lang="en-US" dirty="0"/>
            <a:t>Solution</a:t>
          </a:r>
        </a:p>
      </dgm:t>
    </dgm:pt>
    <dgm:pt modelId="{A9EC4D57-5D86-482F-B339-1CACB26FB28E}" type="parTrans" cxnId="{CEDBDB42-E58F-4189-B4EE-3E545069FE9A}">
      <dgm:prSet/>
      <dgm:spPr/>
      <dgm:t>
        <a:bodyPr/>
        <a:lstStyle/>
        <a:p>
          <a:endParaRPr lang="en-US"/>
        </a:p>
      </dgm:t>
    </dgm:pt>
    <dgm:pt modelId="{E9AF21D3-C2C8-4991-9592-1BF19CF90B67}" type="sibTrans" cxnId="{CEDBDB42-E58F-4189-B4EE-3E545069FE9A}">
      <dgm:prSet/>
      <dgm:spPr/>
      <dgm:t>
        <a:bodyPr/>
        <a:lstStyle/>
        <a:p>
          <a:endParaRPr lang="en-US"/>
        </a:p>
      </dgm:t>
    </dgm:pt>
    <dgm:pt modelId="{E199B418-8091-4280-ABDE-1ABE76BC45AD}">
      <dgm:prSet phldrT="[Text]"/>
      <dgm:spPr/>
      <dgm:t>
        <a:bodyPr/>
        <a:lstStyle/>
        <a:p>
          <a:r>
            <a:rPr lang="en-US" dirty="0"/>
            <a:t>Cloud storage with uninterrupted internet</a:t>
          </a:r>
        </a:p>
      </dgm:t>
    </dgm:pt>
    <dgm:pt modelId="{927690CA-1F90-4531-B343-11DDF63E86E8}" type="parTrans" cxnId="{7779FA07-91EB-45EA-9F43-6FB9DD63C6AF}">
      <dgm:prSet/>
      <dgm:spPr/>
      <dgm:t>
        <a:bodyPr/>
        <a:lstStyle/>
        <a:p>
          <a:endParaRPr lang="en-US"/>
        </a:p>
      </dgm:t>
    </dgm:pt>
    <dgm:pt modelId="{47992B5C-A093-4411-A23D-87B9E876DCCE}" type="sibTrans" cxnId="{7779FA07-91EB-45EA-9F43-6FB9DD63C6AF}">
      <dgm:prSet/>
      <dgm:spPr/>
      <dgm:t>
        <a:bodyPr/>
        <a:lstStyle/>
        <a:p>
          <a:endParaRPr lang="en-US"/>
        </a:p>
      </dgm:t>
    </dgm:pt>
    <dgm:pt modelId="{4802E303-FF0E-4CBE-906F-8E5E7A5CF8EA}">
      <dgm:prSet phldrT="[Text]"/>
      <dgm:spPr/>
      <dgm:t>
        <a:bodyPr/>
        <a:lstStyle/>
        <a:p>
          <a:r>
            <a:rPr lang="en-US" dirty="0"/>
            <a:t>Antivirus and Firewall</a:t>
          </a:r>
        </a:p>
      </dgm:t>
    </dgm:pt>
    <dgm:pt modelId="{DF66D1D5-13DE-4058-A785-042361E5D579}" type="parTrans" cxnId="{01567A70-5A33-4CEB-BD99-EBC0C7A21610}">
      <dgm:prSet/>
      <dgm:spPr/>
      <dgm:t>
        <a:bodyPr/>
        <a:lstStyle/>
        <a:p>
          <a:endParaRPr lang="en-US"/>
        </a:p>
      </dgm:t>
    </dgm:pt>
    <dgm:pt modelId="{4461DF57-02F1-476A-B2F1-8C22E47898F0}" type="sibTrans" cxnId="{01567A70-5A33-4CEB-BD99-EBC0C7A21610}">
      <dgm:prSet/>
      <dgm:spPr/>
      <dgm:t>
        <a:bodyPr/>
        <a:lstStyle/>
        <a:p>
          <a:endParaRPr lang="en-US"/>
        </a:p>
      </dgm:t>
    </dgm:pt>
    <dgm:pt modelId="{8E98F059-B9C0-4507-961D-4781448BB05A}">
      <dgm:prSet phldrT="[Text]"/>
      <dgm:spPr/>
      <dgm:t>
        <a:bodyPr/>
        <a:lstStyle/>
        <a:p>
          <a:r>
            <a:rPr lang="en-US" dirty="0"/>
            <a:t>Solution</a:t>
          </a:r>
        </a:p>
      </dgm:t>
    </dgm:pt>
    <dgm:pt modelId="{2655D1B8-1E74-4E3C-814B-15CC23B6BAD9}" type="parTrans" cxnId="{84FD829D-2D46-4219-A16A-CD6038F535D5}">
      <dgm:prSet/>
      <dgm:spPr/>
      <dgm:t>
        <a:bodyPr/>
        <a:lstStyle/>
        <a:p>
          <a:endParaRPr lang="en-US"/>
        </a:p>
      </dgm:t>
    </dgm:pt>
    <dgm:pt modelId="{443851F1-BCE4-47FB-904C-83A2500BAB6F}" type="sibTrans" cxnId="{84FD829D-2D46-4219-A16A-CD6038F535D5}">
      <dgm:prSet/>
      <dgm:spPr/>
      <dgm:t>
        <a:bodyPr/>
        <a:lstStyle/>
        <a:p>
          <a:endParaRPr lang="en-US"/>
        </a:p>
      </dgm:t>
    </dgm:pt>
    <dgm:pt modelId="{928392B6-9712-408E-BA3C-AC4DFB2831F9}">
      <dgm:prSet phldrT="[Text]"/>
      <dgm:spPr/>
      <dgm:t>
        <a:bodyPr/>
        <a:lstStyle/>
        <a:p>
          <a:r>
            <a:rPr lang="en-US" dirty="0"/>
            <a:t>Heavy marketing during form filling seasons</a:t>
          </a:r>
        </a:p>
      </dgm:t>
    </dgm:pt>
    <dgm:pt modelId="{517246E8-9C8F-47B7-9F37-A615085F962C}" type="parTrans" cxnId="{CFF77B44-5A26-45F0-9610-F82668775E80}">
      <dgm:prSet/>
      <dgm:spPr/>
      <dgm:t>
        <a:bodyPr/>
        <a:lstStyle/>
        <a:p>
          <a:endParaRPr lang="en-US"/>
        </a:p>
      </dgm:t>
    </dgm:pt>
    <dgm:pt modelId="{1CAC4177-5B05-47C4-952C-8BE90BB39616}" type="sibTrans" cxnId="{CFF77B44-5A26-45F0-9610-F82668775E80}">
      <dgm:prSet/>
      <dgm:spPr/>
      <dgm:t>
        <a:bodyPr/>
        <a:lstStyle/>
        <a:p>
          <a:endParaRPr lang="en-US"/>
        </a:p>
      </dgm:t>
    </dgm:pt>
    <dgm:pt modelId="{45890D8F-24E7-4C2A-9D83-AB038082771A}">
      <dgm:prSet phldrT="[Text]"/>
      <dgm:spPr/>
      <dgm:t>
        <a:bodyPr/>
        <a:lstStyle/>
        <a:p>
          <a:r>
            <a:rPr lang="en-US" dirty="0"/>
            <a:t>Marketing the NLP aspect</a:t>
          </a:r>
        </a:p>
      </dgm:t>
    </dgm:pt>
    <dgm:pt modelId="{91881F72-9997-4465-BD2E-7F41928E2AFD}" type="parTrans" cxnId="{34282047-6BCF-4A89-89DB-1C9F946E7B94}">
      <dgm:prSet/>
      <dgm:spPr/>
      <dgm:t>
        <a:bodyPr/>
        <a:lstStyle/>
        <a:p>
          <a:endParaRPr lang="en-US"/>
        </a:p>
      </dgm:t>
    </dgm:pt>
    <dgm:pt modelId="{ABF0FEEC-3F37-4CC4-BC45-A9E3DCADF928}" type="sibTrans" cxnId="{34282047-6BCF-4A89-89DB-1C9F946E7B94}">
      <dgm:prSet/>
      <dgm:spPr/>
      <dgm:t>
        <a:bodyPr/>
        <a:lstStyle/>
        <a:p>
          <a:endParaRPr lang="en-US"/>
        </a:p>
      </dgm:t>
    </dgm:pt>
    <dgm:pt modelId="{A84CDF82-06E8-4703-A0EF-D1F904619DED}">
      <dgm:prSet phldrT="[Text]"/>
      <dgm:spPr/>
      <dgm:t>
        <a:bodyPr/>
        <a:lstStyle/>
        <a:p>
          <a:r>
            <a:rPr lang="en-US" dirty="0"/>
            <a:t>Solution</a:t>
          </a:r>
        </a:p>
      </dgm:t>
    </dgm:pt>
    <dgm:pt modelId="{C93D76D8-9E25-4EC2-90FD-0DC9047DC949}" type="parTrans" cxnId="{A175E56A-2844-4C23-AC7C-48126CA9BB82}">
      <dgm:prSet/>
      <dgm:spPr/>
      <dgm:t>
        <a:bodyPr/>
        <a:lstStyle/>
        <a:p>
          <a:endParaRPr lang="en-US"/>
        </a:p>
      </dgm:t>
    </dgm:pt>
    <dgm:pt modelId="{1F9B0F66-DB9A-4D5B-8FA4-F073D6585433}" type="sibTrans" cxnId="{A175E56A-2844-4C23-AC7C-48126CA9BB82}">
      <dgm:prSet/>
      <dgm:spPr/>
      <dgm:t>
        <a:bodyPr/>
        <a:lstStyle/>
        <a:p>
          <a:endParaRPr lang="en-US"/>
        </a:p>
      </dgm:t>
    </dgm:pt>
    <dgm:pt modelId="{7AB9F173-E03A-4F90-BD8A-75F5B2170C0B}">
      <dgm:prSet phldrT="[Text]"/>
      <dgm:spPr/>
      <dgm:t>
        <a:bodyPr/>
        <a:lstStyle/>
        <a:p>
          <a:endParaRPr lang="en-US" dirty="0"/>
        </a:p>
      </dgm:t>
    </dgm:pt>
    <dgm:pt modelId="{BE2F20BC-02CA-4A40-8B95-66477A2A75BD}" type="parTrans" cxnId="{E7322BFA-A29F-4B7A-9B06-B6EDBB57CDB8}">
      <dgm:prSet/>
      <dgm:spPr/>
      <dgm:t>
        <a:bodyPr/>
        <a:lstStyle/>
        <a:p>
          <a:endParaRPr lang="en-US"/>
        </a:p>
      </dgm:t>
    </dgm:pt>
    <dgm:pt modelId="{101155C9-B384-424E-8A9E-900438EEDF08}" type="sibTrans" cxnId="{E7322BFA-A29F-4B7A-9B06-B6EDBB57CDB8}">
      <dgm:prSet/>
      <dgm:spPr/>
      <dgm:t>
        <a:bodyPr/>
        <a:lstStyle/>
        <a:p>
          <a:endParaRPr lang="en-US"/>
        </a:p>
      </dgm:t>
    </dgm:pt>
    <dgm:pt modelId="{38946476-06BE-437C-9EAD-328DAF6D68C4}">
      <dgm:prSet phldrT="[Text]"/>
      <dgm:spPr/>
      <dgm:t>
        <a:bodyPr/>
        <a:lstStyle/>
        <a:p>
          <a:r>
            <a:rPr lang="en-US" dirty="0"/>
            <a:t>NLP continuous  improvement</a:t>
          </a:r>
        </a:p>
      </dgm:t>
    </dgm:pt>
    <dgm:pt modelId="{A2483997-051E-417E-A9BC-2729C9F5098C}" type="parTrans" cxnId="{B800A15D-BE43-439A-B884-B4CEFB880533}">
      <dgm:prSet/>
      <dgm:spPr/>
      <dgm:t>
        <a:bodyPr/>
        <a:lstStyle/>
        <a:p>
          <a:endParaRPr lang="en-US"/>
        </a:p>
      </dgm:t>
    </dgm:pt>
    <dgm:pt modelId="{475897CC-C1F2-4CA6-86C8-A2759E91289A}" type="sibTrans" cxnId="{B800A15D-BE43-439A-B884-B4CEFB880533}">
      <dgm:prSet/>
      <dgm:spPr/>
      <dgm:t>
        <a:bodyPr/>
        <a:lstStyle/>
        <a:p>
          <a:endParaRPr lang="en-US"/>
        </a:p>
      </dgm:t>
    </dgm:pt>
    <dgm:pt modelId="{A266E82F-E4BE-4657-88ED-AF267279EC98}">
      <dgm:prSet phldrT="[Text]"/>
      <dgm:spPr/>
      <dgm:t>
        <a:bodyPr/>
        <a:lstStyle/>
        <a:p>
          <a:endParaRPr lang="en-US" dirty="0"/>
        </a:p>
      </dgm:t>
    </dgm:pt>
    <dgm:pt modelId="{50A704AB-4382-4063-B6F3-DF440EB30FB5}" type="parTrans" cxnId="{7CB9DE99-B743-46D0-BDE4-DF182649C37B}">
      <dgm:prSet/>
      <dgm:spPr/>
      <dgm:t>
        <a:bodyPr/>
        <a:lstStyle/>
        <a:p>
          <a:endParaRPr lang="en-US"/>
        </a:p>
      </dgm:t>
    </dgm:pt>
    <dgm:pt modelId="{76A1A9D7-9D21-4EF3-A39B-E652F8F9667B}" type="sibTrans" cxnId="{7CB9DE99-B743-46D0-BDE4-DF182649C37B}">
      <dgm:prSet/>
      <dgm:spPr/>
      <dgm:t>
        <a:bodyPr/>
        <a:lstStyle/>
        <a:p>
          <a:endParaRPr lang="en-US"/>
        </a:p>
      </dgm:t>
    </dgm:pt>
    <dgm:pt modelId="{BEB58BF4-3AFF-4F4C-8A46-BF3F40A8D05B}">
      <dgm:prSet phldrT="[Text]"/>
      <dgm:spPr/>
      <dgm:t>
        <a:bodyPr/>
        <a:lstStyle/>
        <a:p>
          <a:endParaRPr lang="en-US" dirty="0"/>
        </a:p>
      </dgm:t>
    </dgm:pt>
    <dgm:pt modelId="{AB446C4E-43BA-4CE1-8E60-90DFC3ECB178}" type="parTrans" cxnId="{EB7146A6-B0C6-47E7-A981-C0D025815973}">
      <dgm:prSet/>
      <dgm:spPr/>
      <dgm:t>
        <a:bodyPr/>
        <a:lstStyle/>
        <a:p>
          <a:endParaRPr lang="en-US"/>
        </a:p>
      </dgm:t>
    </dgm:pt>
    <dgm:pt modelId="{98A83105-4F53-4FFB-9F9C-B822B09BEC5F}" type="sibTrans" cxnId="{EB7146A6-B0C6-47E7-A981-C0D025815973}">
      <dgm:prSet/>
      <dgm:spPr/>
      <dgm:t>
        <a:bodyPr/>
        <a:lstStyle/>
        <a:p>
          <a:endParaRPr lang="en-US"/>
        </a:p>
      </dgm:t>
    </dgm:pt>
    <dgm:pt modelId="{3FEFE91F-9AE5-448B-A327-ADE1889CB427}">
      <dgm:prSet phldrT="[Text]"/>
      <dgm:spPr/>
      <dgm:t>
        <a:bodyPr/>
        <a:lstStyle/>
        <a:p>
          <a:endParaRPr lang="en-US" dirty="0"/>
        </a:p>
      </dgm:t>
    </dgm:pt>
    <dgm:pt modelId="{440698DA-17AD-4163-9483-41805C19E846}" type="parTrans" cxnId="{AE5808DF-6F80-4B18-AC7F-189AFFD1A6B3}">
      <dgm:prSet/>
      <dgm:spPr/>
      <dgm:t>
        <a:bodyPr/>
        <a:lstStyle/>
        <a:p>
          <a:endParaRPr lang="en-US"/>
        </a:p>
      </dgm:t>
    </dgm:pt>
    <dgm:pt modelId="{FBB30A2D-7868-4911-8692-B62FFD79D679}" type="sibTrans" cxnId="{AE5808DF-6F80-4B18-AC7F-189AFFD1A6B3}">
      <dgm:prSet/>
      <dgm:spPr/>
      <dgm:t>
        <a:bodyPr/>
        <a:lstStyle/>
        <a:p>
          <a:endParaRPr lang="en-US"/>
        </a:p>
      </dgm:t>
    </dgm:pt>
    <dgm:pt modelId="{D3920B1A-C8DB-4E6E-9E34-76D537CB7ED6}" type="pres">
      <dgm:prSet presAssocID="{CBD64CEE-9E37-4E25-8094-C14C50363EC0}" presName="linearFlow" presStyleCnt="0">
        <dgm:presLayoutVars>
          <dgm:dir/>
          <dgm:animLvl val="lvl"/>
          <dgm:resizeHandles/>
        </dgm:presLayoutVars>
      </dgm:prSet>
      <dgm:spPr/>
    </dgm:pt>
    <dgm:pt modelId="{623A8FFE-1A21-48DF-94D4-08CDB6EFAB9D}" type="pres">
      <dgm:prSet presAssocID="{738D1651-C348-48FB-A692-9E17E45BE5C9}" presName="compositeNode" presStyleCnt="0">
        <dgm:presLayoutVars>
          <dgm:bulletEnabled val="1"/>
        </dgm:presLayoutVars>
      </dgm:prSet>
      <dgm:spPr/>
    </dgm:pt>
    <dgm:pt modelId="{A9968719-18DA-4C77-BDF4-AFAC0A609B62}" type="pres">
      <dgm:prSet presAssocID="{738D1651-C348-48FB-A692-9E17E45BE5C9}" presName="image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25D721F-206F-40F7-BDD0-4D3B14C7BE3A}" type="pres">
      <dgm:prSet presAssocID="{738D1651-C348-48FB-A692-9E17E45BE5C9}" presName="childNode" presStyleLbl="node1" presStyleIdx="0" presStyleCnt="3">
        <dgm:presLayoutVars>
          <dgm:bulletEnabled val="1"/>
        </dgm:presLayoutVars>
      </dgm:prSet>
      <dgm:spPr/>
    </dgm:pt>
    <dgm:pt modelId="{1502E5C1-908F-4BFE-9502-60330B0261AA}" type="pres">
      <dgm:prSet presAssocID="{738D1651-C348-48FB-A692-9E17E45BE5C9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DF574E1D-8373-4777-A6C1-5C4BBAE7147B}" type="pres">
      <dgm:prSet presAssocID="{E9AF21D3-C2C8-4991-9592-1BF19CF90B67}" presName="sibTrans" presStyleCnt="0"/>
      <dgm:spPr/>
    </dgm:pt>
    <dgm:pt modelId="{18BADBDD-A1A1-45BD-B0DC-38693D33E671}" type="pres">
      <dgm:prSet presAssocID="{8E98F059-B9C0-4507-961D-4781448BB05A}" presName="compositeNode" presStyleCnt="0">
        <dgm:presLayoutVars>
          <dgm:bulletEnabled val="1"/>
        </dgm:presLayoutVars>
      </dgm:prSet>
      <dgm:spPr/>
    </dgm:pt>
    <dgm:pt modelId="{1276D0FA-5548-4F32-95D1-C9F009F9F3D5}" type="pres">
      <dgm:prSet presAssocID="{8E98F059-B9C0-4507-961D-4781448BB05A}" presName="image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21F258F3-D7FE-458D-8699-41BDDD44F101}" type="pres">
      <dgm:prSet presAssocID="{8E98F059-B9C0-4507-961D-4781448BB05A}" presName="childNode" presStyleLbl="node1" presStyleIdx="1" presStyleCnt="3">
        <dgm:presLayoutVars>
          <dgm:bulletEnabled val="1"/>
        </dgm:presLayoutVars>
      </dgm:prSet>
      <dgm:spPr/>
    </dgm:pt>
    <dgm:pt modelId="{A00E6968-945D-4A2A-A3AE-43E74BB81D1E}" type="pres">
      <dgm:prSet presAssocID="{8E98F059-B9C0-4507-961D-4781448BB05A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2D8DB45D-630D-49C1-8AA5-C389E2C685FA}" type="pres">
      <dgm:prSet presAssocID="{443851F1-BCE4-47FB-904C-83A2500BAB6F}" presName="sibTrans" presStyleCnt="0"/>
      <dgm:spPr/>
    </dgm:pt>
    <dgm:pt modelId="{535F5489-9FFE-4FCE-804D-FC9DC4287DEE}" type="pres">
      <dgm:prSet presAssocID="{A84CDF82-06E8-4703-A0EF-D1F904619DED}" presName="compositeNode" presStyleCnt="0">
        <dgm:presLayoutVars>
          <dgm:bulletEnabled val="1"/>
        </dgm:presLayoutVars>
      </dgm:prSet>
      <dgm:spPr/>
    </dgm:pt>
    <dgm:pt modelId="{D821D82C-B8BC-4054-BD70-34483A34A14F}" type="pres">
      <dgm:prSet presAssocID="{A84CDF82-06E8-4703-A0EF-D1F904619DED}" presName="image" presStyleLbl="fgImgPlace1" presStyleIdx="2" presStyleCnt="3" custLinFactNeighborX="3078" custLinFactNeighborY="10265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7C988338-A9C2-4EBB-A60D-6B3E06EFD78B}" type="pres">
      <dgm:prSet presAssocID="{A84CDF82-06E8-4703-A0EF-D1F904619DED}" presName="childNode" presStyleLbl="node1" presStyleIdx="2" presStyleCnt="3">
        <dgm:presLayoutVars>
          <dgm:bulletEnabled val="1"/>
        </dgm:presLayoutVars>
      </dgm:prSet>
      <dgm:spPr/>
    </dgm:pt>
    <dgm:pt modelId="{B80D99BD-2ECD-46CC-BA97-F602E5AE129B}" type="pres">
      <dgm:prSet presAssocID="{A84CDF82-06E8-4703-A0EF-D1F904619DED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7779FA07-91EB-45EA-9F43-6FB9DD63C6AF}" srcId="{738D1651-C348-48FB-A692-9E17E45BE5C9}" destId="{E199B418-8091-4280-ABDE-1ABE76BC45AD}" srcOrd="0" destOrd="0" parTransId="{927690CA-1F90-4531-B343-11DDF63E86E8}" sibTransId="{47992B5C-A093-4411-A23D-87B9E876DCCE}"/>
    <dgm:cxn modelId="{7D86230B-6524-43F5-B96A-3ADF7D434807}" type="presOf" srcId="{CBD64CEE-9E37-4E25-8094-C14C50363EC0}" destId="{D3920B1A-C8DB-4E6E-9E34-76D537CB7ED6}" srcOrd="0" destOrd="0" presId="urn:microsoft.com/office/officeart/2005/8/layout/hList2"/>
    <dgm:cxn modelId="{086BF317-2D8E-4DE6-8627-182485367517}" type="presOf" srcId="{3FEFE91F-9AE5-448B-A327-ADE1889CB427}" destId="{725D721F-206F-40F7-BDD0-4D3B14C7BE3A}" srcOrd="0" destOrd="1" presId="urn:microsoft.com/office/officeart/2005/8/layout/hList2"/>
    <dgm:cxn modelId="{B800A15D-BE43-439A-B884-B4CEFB880533}" srcId="{A84CDF82-06E8-4703-A0EF-D1F904619DED}" destId="{38946476-06BE-437C-9EAD-328DAF6D68C4}" srcOrd="1" destOrd="0" parTransId="{A2483997-051E-417E-A9BC-2729C9F5098C}" sibTransId="{475897CC-C1F2-4CA6-86C8-A2759E91289A}"/>
    <dgm:cxn modelId="{9DA0CC42-661C-46B3-9A54-EECEA38B4053}" type="presOf" srcId="{4802E303-FF0E-4CBE-906F-8E5E7A5CF8EA}" destId="{725D721F-206F-40F7-BDD0-4D3B14C7BE3A}" srcOrd="0" destOrd="2" presId="urn:microsoft.com/office/officeart/2005/8/layout/hList2"/>
    <dgm:cxn modelId="{CEDBDB42-E58F-4189-B4EE-3E545069FE9A}" srcId="{CBD64CEE-9E37-4E25-8094-C14C50363EC0}" destId="{738D1651-C348-48FB-A692-9E17E45BE5C9}" srcOrd="0" destOrd="0" parTransId="{A9EC4D57-5D86-482F-B339-1CACB26FB28E}" sibTransId="{E9AF21D3-C2C8-4991-9592-1BF19CF90B67}"/>
    <dgm:cxn modelId="{CFF77B44-5A26-45F0-9610-F82668775E80}" srcId="{8E98F059-B9C0-4507-961D-4781448BB05A}" destId="{928392B6-9712-408E-BA3C-AC4DFB2831F9}" srcOrd="0" destOrd="0" parTransId="{517246E8-9C8F-47B7-9F37-A615085F962C}" sibTransId="{1CAC4177-5B05-47C4-952C-8BE90BB39616}"/>
    <dgm:cxn modelId="{34282047-6BCF-4A89-89DB-1C9F946E7B94}" srcId="{8E98F059-B9C0-4507-961D-4781448BB05A}" destId="{45890D8F-24E7-4C2A-9D83-AB038082771A}" srcOrd="2" destOrd="0" parTransId="{91881F72-9997-4465-BD2E-7F41928E2AFD}" sibTransId="{ABF0FEEC-3F37-4CC4-BC45-A9E3DCADF928}"/>
    <dgm:cxn modelId="{A175E56A-2844-4C23-AC7C-48126CA9BB82}" srcId="{CBD64CEE-9E37-4E25-8094-C14C50363EC0}" destId="{A84CDF82-06E8-4703-A0EF-D1F904619DED}" srcOrd="2" destOrd="0" parTransId="{C93D76D8-9E25-4EC2-90FD-0DC9047DC949}" sibTransId="{1F9B0F66-DB9A-4D5B-8FA4-F073D6585433}"/>
    <dgm:cxn modelId="{01567A70-5A33-4CEB-BD99-EBC0C7A21610}" srcId="{738D1651-C348-48FB-A692-9E17E45BE5C9}" destId="{4802E303-FF0E-4CBE-906F-8E5E7A5CF8EA}" srcOrd="2" destOrd="0" parTransId="{DF66D1D5-13DE-4058-A785-042361E5D579}" sibTransId="{4461DF57-02F1-476A-B2F1-8C22E47898F0}"/>
    <dgm:cxn modelId="{F2E23472-B8F8-46E7-9719-BA0908BCC3E3}" type="presOf" srcId="{38946476-06BE-437C-9EAD-328DAF6D68C4}" destId="{7C988338-A9C2-4EBB-A60D-6B3E06EFD78B}" srcOrd="0" destOrd="1" presId="urn:microsoft.com/office/officeart/2005/8/layout/hList2"/>
    <dgm:cxn modelId="{DB92FF57-3962-4FC3-8C44-D390DA112BCE}" type="presOf" srcId="{BEB58BF4-3AFF-4F4C-8A46-BF3F40A8D05B}" destId="{21F258F3-D7FE-458D-8699-41BDDD44F101}" srcOrd="0" destOrd="1" presId="urn:microsoft.com/office/officeart/2005/8/layout/hList2"/>
    <dgm:cxn modelId="{88F1F059-9C64-4DEB-9810-5089EEC076B0}" type="presOf" srcId="{A84CDF82-06E8-4703-A0EF-D1F904619DED}" destId="{B80D99BD-2ECD-46CC-BA97-F602E5AE129B}" srcOrd="0" destOrd="0" presId="urn:microsoft.com/office/officeart/2005/8/layout/hList2"/>
    <dgm:cxn modelId="{7CB9DE99-B743-46D0-BDE4-DF182649C37B}" srcId="{738D1651-C348-48FB-A692-9E17E45BE5C9}" destId="{A266E82F-E4BE-4657-88ED-AF267279EC98}" srcOrd="3" destOrd="0" parTransId="{50A704AB-4382-4063-B6F3-DF440EB30FB5}" sibTransId="{76A1A9D7-9D21-4EF3-A39B-E652F8F9667B}"/>
    <dgm:cxn modelId="{84FD829D-2D46-4219-A16A-CD6038F535D5}" srcId="{CBD64CEE-9E37-4E25-8094-C14C50363EC0}" destId="{8E98F059-B9C0-4507-961D-4781448BB05A}" srcOrd="1" destOrd="0" parTransId="{2655D1B8-1E74-4E3C-814B-15CC23B6BAD9}" sibTransId="{443851F1-BCE4-47FB-904C-83A2500BAB6F}"/>
    <dgm:cxn modelId="{EB7146A6-B0C6-47E7-A981-C0D025815973}" srcId="{8E98F059-B9C0-4507-961D-4781448BB05A}" destId="{BEB58BF4-3AFF-4F4C-8A46-BF3F40A8D05B}" srcOrd="1" destOrd="0" parTransId="{AB446C4E-43BA-4CE1-8E60-90DFC3ECB178}" sibTransId="{98A83105-4F53-4FFB-9F9C-B822B09BEC5F}"/>
    <dgm:cxn modelId="{3241DAAB-4E88-4751-BD15-33EE5C9C1473}" type="presOf" srcId="{928392B6-9712-408E-BA3C-AC4DFB2831F9}" destId="{21F258F3-D7FE-458D-8699-41BDDD44F101}" srcOrd="0" destOrd="0" presId="urn:microsoft.com/office/officeart/2005/8/layout/hList2"/>
    <dgm:cxn modelId="{EACF73B2-E985-43D6-823E-63709D2858BF}" type="presOf" srcId="{A266E82F-E4BE-4657-88ED-AF267279EC98}" destId="{725D721F-206F-40F7-BDD0-4D3B14C7BE3A}" srcOrd="0" destOrd="3" presId="urn:microsoft.com/office/officeart/2005/8/layout/hList2"/>
    <dgm:cxn modelId="{7FB70EBA-7707-435A-A37A-FDC32D190091}" type="presOf" srcId="{8E98F059-B9C0-4507-961D-4781448BB05A}" destId="{A00E6968-945D-4A2A-A3AE-43E74BB81D1E}" srcOrd="0" destOrd="0" presId="urn:microsoft.com/office/officeart/2005/8/layout/hList2"/>
    <dgm:cxn modelId="{42AD2EBF-55B3-4F3A-9BBC-1859D926EA77}" type="presOf" srcId="{E199B418-8091-4280-ABDE-1ABE76BC45AD}" destId="{725D721F-206F-40F7-BDD0-4D3B14C7BE3A}" srcOrd="0" destOrd="0" presId="urn:microsoft.com/office/officeart/2005/8/layout/hList2"/>
    <dgm:cxn modelId="{15C31FD0-60BA-4D43-9854-D6D93D77CDD0}" type="presOf" srcId="{7AB9F173-E03A-4F90-BD8A-75F5B2170C0B}" destId="{7C988338-A9C2-4EBB-A60D-6B3E06EFD78B}" srcOrd="0" destOrd="0" presId="urn:microsoft.com/office/officeart/2005/8/layout/hList2"/>
    <dgm:cxn modelId="{AE5808DF-6F80-4B18-AC7F-189AFFD1A6B3}" srcId="{738D1651-C348-48FB-A692-9E17E45BE5C9}" destId="{3FEFE91F-9AE5-448B-A327-ADE1889CB427}" srcOrd="1" destOrd="0" parTransId="{440698DA-17AD-4163-9483-41805C19E846}" sibTransId="{FBB30A2D-7868-4911-8692-B62FFD79D679}"/>
    <dgm:cxn modelId="{E99000E5-E140-4E42-A85E-095DF7806F19}" type="presOf" srcId="{45890D8F-24E7-4C2A-9D83-AB038082771A}" destId="{21F258F3-D7FE-458D-8699-41BDDD44F101}" srcOrd="0" destOrd="2" presId="urn:microsoft.com/office/officeart/2005/8/layout/hList2"/>
    <dgm:cxn modelId="{E7322BFA-A29F-4B7A-9B06-B6EDBB57CDB8}" srcId="{A84CDF82-06E8-4703-A0EF-D1F904619DED}" destId="{7AB9F173-E03A-4F90-BD8A-75F5B2170C0B}" srcOrd="0" destOrd="0" parTransId="{BE2F20BC-02CA-4A40-8B95-66477A2A75BD}" sibTransId="{101155C9-B384-424E-8A9E-900438EEDF08}"/>
    <dgm:cxn modelId="{EBF9DAFA-0227-4E5A-B227-2F2C0B43E552}" type="presOf" srcId="{738D1651-C348-48FB-A692-9E17E45BE5C9}" destId="{1502E5C1-908F-4BFE-9502-60330B0261AA}" srcOrd="0" destOrd="0" presId="urn:microsoft.com/office/officeart/2005/8/layout/hList2"/>
    <dgm:cxn modelId="{D627195B-9F71-4920-BEB0-7337AA0C4331}" type="presParOf" srcId="{D3920B1A-C8DB-4E6E-9E34-76D537CB7ED6}" destId="{623A8FFE-1A21-48DF-94D4-08CDB6EFAB9D}" srcOrd="0" destOrd="0" presId="urn:microsoft.com/office/officeart/2005/8/layout/hList2"/>
    <dgm:cxn modelId="{5D30FE79-D009-43A9-9FFB-257D9E6A23A6}" type="presParOf" srcId="{623A8FFE-1A21-48DF-94D4-08CDB6EFAB9D}" destId="{A9968719-18DA-4C77-BDF4-AFAC0A609B62}" srcOrd="0" destOrd="0" presId="urn:microsoft.com/office/officeart/2005/8/layout/hList2"/>
    <dgm:cxn modelId="{AC676863-A38B-4D4E-8002-35B85E75E967}" type="presParOf" srcId="{623A8FFE-1A21-48DF-94D4-08CDB6EFAB9D}" destId="{725D721F-206F-40F7-BDD0-4D3B14C7BE3A}" srcOrd="1" destOrd="0" presId="urn:microsoft.com/office/officeart/2005/8/layout/hList2"/>
    <dgm:cxn modelId="{2418A118-B8F1-47A4-AB89-A7705CC69569}" type="presParOf" srcId="{623A8FFE-1A21-48DF-94D4-08CDB6EFAB9D}" destId="{1502E5C1-908F-4BFE-9502-60330B0261AA}" srcOrd="2" destOrd="0" presId="urn:microsoft.com/office/officeart/2005/8/layout/hList2"/>
    <dgm:cxn modelId="{BCFAB0D0-3A77-4543-B7E9-4D2B3394E854}" type="presParOf" srcId="{D3920B1A-C8DB-4E6E-9E34-76D537CB7ED6}" destId="{DF574E1D-8373-4777-A6C1-5C4BBAE7147B}" srcOrd="1" destOrd="0" presId="urn:microsoft.com/office/officeart/2005/8/layout/hList2"/>
    <dgm:cxn modelId="{29C7480B-8359-4F62-969D-316F5DABA74C}" type="presParOf" srcId="{D3920B1A-C8DB-4E6E-9E34-76D537CB7ED6}" destId="{18BADBDD-A1A1-45BD-B0DC-38693D33E671}" srcOrd="2" destOrd="0" presId="urn:microsoft.com/office/officeart/2005/8/layout/hList2"/>
    <dgm:cxn modelId="{3B42FCF8-8184-47A6-B11B-B55BB0DC32C5}" type="presParOf" srcId="{18BADBDD-A1A1-45BD-B0DC-38693D33E671}" destId="{1276D0FA-5548-4F32-95D1-C9F009F9F3D5}" srcOrd="0" destOrd="0" presId="urn:microsoft.com/office/officeart/2005/8/layout/hList2"/>
    <dgm:cxn modelId="{BB8B2451-40F8-49A6-AD71-2C985E2B641C}" type="presParOf" srcId="{18BADBDD-A1A1-45BD-B0DC-38693D33E671}" destId="{21F258F3-D7FE-458D-8699-41BDDD44F101}" srcOrd="1" destOrd="0" presId="urn:microsoft.com/office/officeart/2005/8/layout/hList2"/>
    <dgm:cxn modelId="{DD52AD8E-82C2-49A0-AEBD-BDDB8FBE22E8}" type="presParOf" srcId="{18BADBDD-A1A1-45BD-B0DC-38693D33E671}" destId="{A00E6968-945D-4A2A-A3AE-43E74BB81D1E}" srcOrd="2" destOrd="0" presId="urn:microsoft.com/office/officeart/2005/8/layout/hList2"/>
    <dgm:cxn modelId="{952B0500-DD16-47B0-8F52-05CDFF5573FE}" type="presParOf" srcId="{D3920B1A-C8DB-4E6E-9E34-76D537CB7ED6}" destId="{2D8DB45D-630D-49C1-8AA5-C389E2C685FA}" srcOrd="3" destOrd="0" presId="urn:microsoft.com/office/officeart/2005/8/layout/hList2"/>
    <dgm:cxn modelId="{CFC6E4AD-D103-4CB5-8B99-D792F67E9B92}" type="presParOf" srcId="{D3920B1A-C8DB-4E6E-9E34-76D537CB7ED6}" destId="{535F5489-9FFE-4FCE-804D-FC9DC4287DEE}" srcOrd="4" destOrd="0" presId="urn:microsoft.com/office/officeart/2005/8/layout/hList2"/>
    <dgm:cxn modelId="{25F45845-6B10-4FF7-B706-B5930518888C}" type="presParOf" srcId="{535F5489-9FFE-4FCE-804D-FC9DC4287DEE}" destId="{D821D82C-B8BC-4054-BD70-34483A34A14F}" srcOrd="0" destOrd="0" presId="urn:microsoft.com/office/officeart/2005/8/layout/hList2"/>
    <dgm:cxn modelId="{45F8D3D3-DE3F-4425-95AF-5221758D1C71}" type="presParOf" srcId="{535F5489-9FFE-4FCE-804D-FC9DC4287DEE}" destId="{7C988338-A9C2-4EBB-A60D-6B3E06EFD78B}" srcOrd="1" destOrd="0" presId="urn:microsoft.com/office/officeart/2005/8/layout/hList2"/>
    <dgm:cxn modelId="{1C79203C-DECA-4EE6-B297-51029CAAC4DB}" type="presParOf" srcId="{535F5489-9FFE-4FCE-804D-FC9DC4287DEE}" destId="{B80D99BD-2ECD-46CC-BA97-F602E5AE129B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AA5F88-8042-448C-B461-615CA68993F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DAAE0739-54F8-4175-8F4B-01E92D28DA87}">
      <dgm:prSet phldrT="[Text]"/>
      <dgm:spPr/>
      <dgm:t>
        <a:bodyPr/>
        <a:lstStyle/>
        <a:p>
          <a:r>
            <a:rPr lang="en-IN" dirty="0"/>
            <a:t>Management</a:t>
          </a:r>
        </a:p>
      </dgm:t>
    </dgm:pt>
    <dgm:pt modelId="{6CC3D7D0-DBAA-45FE-BED6-0D0869331664}" type="parTrans" cxnId="{4EBFB337-C0B0-49F2-A6B5-57B92C0CA6BB}">
      <dgm:prSet/>
      <dgm:spPr/>
      <dgm:t>
        <a:bodyPr/>
        <a:lstStyle/>
        <a:p>
          <a:endParaRPr lang="en-IN"/>
        </a:p>
      </dgm:t>
    </dgm:pt>
    <dgm:pt modelId="{E5ACC8A4-AFAD-4B3E-B2CD-E722662EA361}" type="sibTrans" cxnId="{4EBFB337-C0B0-49F2-A6B5-57B92C0CA6BB}">
      <dgm:prSet/>
      <dgm:spPr/>
      <dgm:t>
        <a:bodyPr/>
        <a:lstStyle/>
        <a:p>
          <a:endParaRPr lang="en-IN"/>
        </a:p>
      </dgm:t>
    </dgm:pt>
    <dgm:pt modelId="{EF002F3C-6883-4491-89D4-725A943CF72B}">
      <dgm:prSet phldrT="[Text]"/>
      <dgm:spPr/>
      <dgm:t>
        <a:bodyPr/>
        <a:lstStyle/>
        <a:p>
          <a:r>
            <a:rPr lang="en-IN" dirty="0"/>
            <a:t>Planning </a:t>
          </a:r>
        </a:p>
      </dgm:t>
    </dgm:pt>
    <dgm:pt modelId="{E775834B-08A1-4468-A956-64DBB0960B69}" type="parTrans" cxnId="{05B0639C-4971-4CC6-BB86-56CD947F48A9}">
      <dgm:prSet/>
      <dgm:spPr/>
      <dgm:t>
        <a:bodyPr/>
        <a:lstStyle/>
        <a:p>
          <a:endParaRPr lang="en-IN"/>
        </a:p>
      </dgm:t>
    </dgm:pt>
    <dgm:pt modelId="{9C99F527-EC70-45E7-AF7F-75E7B275605F}" type="sibTrans" cxnId="{05B0639C-4971-4CC6-BB86-56CD947F48A9}">
      <dgm:prSet/>
      <dgm:spPr/>
      <dgm:t>
        <a:bodyPr/>
        <a:lstStyle/>
        <a:p>
          <a:endParaRPr lang="en-IN"/>
        </a:p>
      </dgm:t>
    </dgm:pt>
    <dgm:pt modelId="{5FFC3025-6D8C-49BB-8A41-06242775A570}">
      <dgm:prSet phldrT="[Text]"/>
      <dgm:spPr/>
      <dgm:t>
        <a:bodyPr/>
        <a:lstStyle/>
        <a:p>
          <a:r>
            <a:rPr lang="en-IN" dirty="0"/>
            <a:t>Compliance </a:t>
          </a:r>
        </a:p>
      </dgm:t>
    </dgm:pt>
    <dgm:pt modelId="{F2F793C2-4777-418C-890A-5F366A563546}" type="parTrans" cxnId="{BD573E90-2583-4385-B432-95BDC95E42B7}">
      <dgm:prSet/>
      <dgm:spPr/>
      <dgm:t>
        <a:bodyPr/>
        <a:lstStyle/>
        <a:p>
          <a:endParaRPr lang="en-IN"/>
        </a:p>
      </dgm:t>
    </dgm:pt>
    <dgm:pt modelId="{0685C307-EC49-4B40-9127-43A9F9251FD5}" type="sibTrans" cxnId="{BD573E90-2583-4385-B432-95BDC95E42B7}">
      <dgm:prSet/>
      <dgm:spPr/>
      <dgm:t>
        <a:bodyPr/>
        <a:lstStyle/>
        <a:p>
          <a:endParaRPr lang="en-IN"/>
        </a:p>
      </dgm:t>
    </dgm:pt>
    <dgm:pt modelId="{0AE08E93-256B-4930-A52B-03A13ACD158E}">
      <dgm:prSet phldrT="[Text]"/>
      <dgm:spPr/>
      <dgm:t>
        <a:bodyPr/>
        <a:lstStyle/>
        <a:p>
          <a:r>
            <a:rPr lang="en-IN" dirty="0"/>
            <a:t>Operational</a:t>
          </a:r>
        </a:p>
      </dgm:t>
    </dgm:pt>
    <dgm:pt modelId="{8FD1AEBF-DDBB-40E1-A160-0041876F0909}" type="parTrans" cxnId="{F0B21C6D-929F-4E96-8023-8F505912AF70}">
      <dgm:prSet/>
      <dgm:spPr/>
      <dgm:t>
        <a:bodyPr/>
        <a:lstStyle/>
        <a:p>
          <a:endParaRPr lang="en-IN"/>
        </a:p>
      </dgm:t>
    </dgm:pt>
    <dgm:pt modelId="{7EAE7A55-F86E-4805-AA46-1F78051B693A}" type="sibTrans" cxnId="{F0B21C6D-929F-4E96-8023-8F505912AF70}">
      <dgm:prSet/>
      <dgm:spPr/>
      <dgm:t>
        <a:bodyPr/>
        <a:lstStyle/>
        <a:p>
          <a:endParaRPr lang="en-IN"/>
        </a:p>
      </dgm:t>
    </dgm:pt>
    <dgm:pt modelId="{3729F07F-AD6E-4372-97BC-143F1606D374}">
      <dgm:prSet phldrT="[Text]"/>
      <dgm:spPr/>
      <dgm:t>
        <a:bodyPr/>
        <a:lstStyle/>
        <a:p>
          <a:r>
            <a:rPr lang="en-IN" dirty="0"/>
            <a:t>Execution </a:t>
          </a:r>
        </a:p>
      </dgm:t>
    </dgm:pt>
    <dgm:pt modelId="{456AB033-3E41-4D21-96C6-D7EAC405A080}" type="parTrans" cxnId="{52B9E66A-886D-4292-9DC4-45FE61B68BFF}">
      <dgm:prSet/>
      <dgm:spPr/>
      <dgm:t>
        <a:bodyPr/>
        <a:lstStyle/>
        <a:p>
          <a:endParaRPr lang="en-IN"/>
        </a:p>
      </dgm:t>
    </dgm:pt>
    <dgm:pt modelId="{AB90C7A1-018E-4BA0-9B10-0DC74F4AA61F}" type="sibTrans" cxnId="{52B9E66A-886D-4292-9DC4-45FE61B68BFF}">
      <dgm:prSet/>
      <dgm:spPr/>
      <dgm:t>
        <a:bodyPr/>
        <a:lstStyle/>
        <a:p>
          <a:endParaRPr lang="en-IN"/>
        </a:p>
      </dgm:t>
    </dgm:pt>
    <dgm:pt modelId="{B2D875B4-9922-40DD-9F24-E4A2272F1D56}">
      <dgm:prSet phldrT="[Text]"/>
      <dgm:spPr/>
      <dgm:t>
        <a:bodyPr/>
        <a:lstStyle/>
        <a:p>
          <a:r>
            <a:rPr lang="en-IN" dirty="0"/>
            <a:t>Marketing </a:t>
          </a:r>
        </a:p>
      </dgm:t>
    </dgm:pt>
    <dgm:pt modelId="{AB230DF0-1E20-41B4-B26F-3CCF3F893F22}" type="parTrans" cxnId="{BE37EE49-9809-42C2-99E7-9B79E8476E1E}">
      <dgm:prSet/>
      <dgm:spPr/>
      <dgm:t>
        <a:bodyPr/>
        <a:lstStyle/>
        <a:p>
          <a:endParaRPr lang="en-IN"/>
        </a:p>
      </dgm:t>
    </dgm:pt>
    <dgm:pt modelId="{BCB60C40-2756-42C1-8A77-8EAFEDB2953B}" type="sibTrans" cxnId="{BE37EE49-9809-42C2-99E7-9B79E8476E1E}">
      <dgm:prSet/>
      <dgm:spPr/>
      <dgm:t>
        <a:bodyPr/>
        <a:lstStyle/>
        <a:p>
          <a:endParaRPr lang="en-IN"/>
        </a:p>
      </dgm:t>
    </dgm:pt>
    <dgm:pt modelId="{936BA369-BC01-466B-AC7E-FD5E9F7B3CA4}" type="pres">
      <dgm:prSet presAssocID="{2DAA5F88-8042-448C-B461-615CA68993F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8A0F340-EC2A-4DBC-8491-D4B51B3F29B5}" type="pres">
      <dgm:prSet presAssocID="{DAAE0739-54F8-4175-8F4B-01E92D28DA87}" presName="root" presStyleCnt="0"/>
      <dgm:spPr/>
    </dgm:pt>
    <dgm:pt modelId="{229C8010-CA8E-4595-913B-F21F063FFF98}" type="pres">
      <dgm:prSet presAssocID="{DAAE0739-54F8-4175-8F4B-01E92D28DA87}" presName="rootComposite" presStyleCnt="0"/>
      <dgm:spPr/>
    </dgm:pt>
    <dgm:pt modelId="{019868D4-0023-4C94-958A-185EE8120FD9}" type="pres">
      <dgm:prSet presAssocID="{DAAE0739-54F8-4175-8F4B-01E92D28DA87}" presName="rootText" presStyleLbl="node1" presStyleIdx="0" presStyleCnt="2"/>
      <dgm:spPr/>
    </dgm:pt>
    <dgm:pt modelId="{B9B8338C-95E3-4B58-88AA-47D1C3775D30}" type="pres">
      <dgm:prSet presAssocID="{DAAE0739-54F8-4175-8F4B-01E92D28DA87}" presName="rootConnector" presStyleLbl="node1" presStyleIdx="0" presStyleCnt="2"/>
      <dgm:spPr/>
    </dgm:pt>
    <dgm:pt modelId="{E965B8D2-FA8D-4E0F-8299-5C72BD2721CF}" type="pres">
      <dgm:prSet presAssocID="{DAAE0739-54F8-4175-8F4B-01E92D28DA87}" presName="childShape" presStyleCnt="0"/>
      <dgm:spPr/>
    </dgm:pt>
    <dgm:pt modelId="{70214A01-301F-4D43-B09A-855326E8BD3D}" type="pres">
      <dgm:prSet presAssocID="{E775834B-08A1-4468-A956-64DBB0960B69}" presName="Name13" presStyleLbl="parChTrans1D2" presStyleIdx="0" presStyleCnt="4"/>
      <dgm:spPr/>
    </dgm:pt>
    <dgm:pt modelId="{170F681C-FDFD-4C6F-92A3-110A83EBA4EB}" type="pres">
      <dgm:prSet presAssocID="{EF002F3C-6883-4491-89D4-725A943CF72B}" presName="childText" presStyleLbl="bgAcc1" presStyleIdx="0" presStyleCnt="4">
        <dgm:presLayoutVars>
          <dgm:bulletEnabled val="1"/>
        </dgm:presLayoutVars>
      </dgm:prSet>
      <dgm:spPr/>
    </dgm:pt>
    <dgm:pt modelId="{E6523E2D-F378-4247-A0FF-18BAEFBCAD9A}" type="pres">
      <dgm:prSet presAssocID="{F2F793C2-4777-418C-890A-5F366A563546}" presName="Name13" presStyleLbl="parChTrans1D2" presStyleIdx="1" presStyleCnt="4"/>
      <dgm:spPr/>
    </dgm:pt>
    <dgm:pt modelId="{E677D3CD-526D-4D5F-8F4A-EAA96B4B6EE8}" type="pres">
      <dgm:prSet presAssocID="{5FFC3025-6D8C-49BB-8A41-06242775A570}" presName="childText" presStyleLbl="bgAcc1" presStyleIdx="1" presStyleCnt="4">
        <dgm:presLayoutVars>
          <dgm:bulletEnabled val="1"/>
        </dgm:presLayoutVars>
      </dgm:prSet>
      <dgm:spPr/>
    </dgm:pt>
    <dgm:pt modelId="{BE732CA2-3CEC-4A17-A607-394C8053A0E1}" type="pres">
      <dgm:prSet presAssocID="{0AE08E93-256B-4930-A52B-03A13ACD158E}" presName="root" presStyleCnt="0"/>
      <dgm:spPr/>
    </dgm:pt>
    <dgm:pt modelId="{6661627E-490B-4AE6-82DF-E883DB127F51}" type="pres">
      <dgm:prSet presAssocID="{0AE08E93-256B-4930-A52B-03A13ACD158E}" presName="rootComposite" presStyleCnt="0"/>
      <dgm:spPr/>
    </dgm:pt>
    <dgm:pt modelId="{5C1904EF-734D-4333-AC0D-8A9F0530A47B}" type="pres">
      <dgm:prSet presAssocID="{0AE08E93-256B-4930-A52B-03A13ACD158E}" presName="rootText" presStyleLbl="node1" presStyleIdx="1" presStyleCnt="2"/>
      <dgm:spPr/>
    </dgm:pt>
    <dgm:pt modelId="{BF37FB8E-607E-4DBB-98EF-A2AA67150287}" type="pres">
      <dgm:prSet presAssocID="{0AE08E93-256B-4930-A52B-03A13ACD158E}" presName="rootConnector" presStyleLbl="node1" presStyleIdx="1" presStyleCnt="2"/>
      <dgm:spPr/>
    </dgm:pt>
    <dgm:pt modelId="{DF7492BB-2007-4984-85AF-AA74FE68C11E}" type="pres">
      <dgm:prSet presAssocID="{0AE08E93-256B-4930-A52B-03A13ACD158E}" presName="childShape" presStyleCnt="0"/>
      <dgm:spPr/>
    </dgm:pt>
    <dgm:pt modelId="{712AA335-19C0-410C-B465-15229DCF3018}" type="pres">
      <dgm:prSet presAssocID="{456AB033-3E41-4D21-96C6-D7EAC405A080}" presName="Name13" presStyleLbl="parChTrans1D2" presStyleIdx="2" presStyleCnt="4"/>
      <dgm:spPr/>
    </dgm:pt>
    <dgm:pt modelId="{DCF1D1A7-D303-446E-AC4C-6988B7509760}" type="pres">
      <dgm:prSet presAssocID="{3729F07F-AD6E-4372-97BC-143F1606D374}" presName="childText" presStyleLbl="bgAcc1" presStyleIdx="2" presStyleCnt="4">
        <dgm:presLayoutVars>
          <dgm:bulletEnabled val="1"/>
        </dgm:presLayoutVars>
      </dgm:prSet>
      <dgm:spPr/>
    </dgm:pt>
    <dgm:pt modelId="{4F059E8A-7E60-4DEA-862A-D637BAD24D61}" type="pres">
      <dgm:prSet presAssocID="{AB230DF0-1E20-41B4-B26F-3CCF3F893F22}" presName="Name13" presStyleLbl="parChTrans1D2" presStyleIdx="3" presStyleCnt="4"/>
      <dgm:spPr/>
    </dgm:pt>
    <dgm:pt modelId="{2935A3A7-3530-421A-AB11-7E37ED2A8FFC}" type="pres">
      <dgm:prSet presAssocID="{B2D875B4-9922-40DD-9F24-E4A2272F1D56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E8B0C512-74C1-427D-A462-740D4CC902E6}" type="presOf" srcId="{0AE08E93-256B-4930-A52B-03A13ACD158E}" destId="{BF37FB8E-607E-4DBB-98EF-A2AA67150287}" srcOrd="1" destOrd="0" presId="urn:microsoft.com/office/officeart/2005/8/layout/hierarchy3"/>
    <dgm:cxn modelId="{B2E71B14-C576-48B6-9496-275E16C05125}" type="presOf" srcId="{3729F07F-AD6E-4372-97BC-143F1606D374}" destId="{DCF1D1A7-D303-446E-AC4C-6988B7509760}" srcOrd="0" destOrd="0" presId="urn:microsoft.com/office/officeart/2005/8/layout/hierarchy3"/>
    <dgm:cxn modelId="{20C9CA35-F550-448D-9EBC-A7E6DE009A90}" type="presOf" srcId="{F2F793C2-4777-418C-890A-5F366A563546}" destId="{E6523E2D-F378-4247-A0FF-18BAEFBCAD9A}" srcOrd="0" destOrd="0" presId="urn:microsoft.com/office/officeart/2005/8/layout/hierarchy3"/>
    <dgm:cxn modelId="{4EBFB337-C0B0-49F2-A6B5-57B92C0CA6BB}" srcId="{2DAA5F88-8042-448C-B461-615CA68993F2}" destId="{DAAE0739-54F8-4175-8F4B-01E92D28DA87}" srcOrd="0" destOrd="0" parTransId="{6CC3D7D0-DBAA-45FE-BED6-0D0869331664}" sibTransId="{E5ACC8A4-AFAD-4B3E-B2CD-E722662EA361}"/>
    <dgm:cxn modelId="{158C613D-34E0-4AFF-ADD8-6CA7B9413B6A}" type="presOf" srcId="{AB230DF0-1E20-41B4-B26F-3CCF3F893F22}" destId="{4F059E8A-7E60-4DEA-862A-D637BAD24D61}" srcOrd="0" destOrd="0" presId="urn:microsoft.com/office/officeart/2005/8/layout/hierarchy3"/>
    <dgm:cxn modelId="{BE37EE49-9809-42C2-99E7-9B79E8476E1E}" srcId="{0AE08E93-256B-4930-A52B-03A13ACD158E}" destId="{B2D875B4-9922-40DD-9F24-E4A2272F1D56}" srcOrd="1" destOrd="0" parTransId="{AB230DF0-1E20-41B4-B26F-3CCF3F893F22}" sibTransId="{BCB60C40-2756-42C1-8A77-8EAFEDB2953B}"/>
    <dgm:cxn modelId="{52B9E66A-886D-4292-9DC4-45FE61B68BFF}" srcId="{0AE08E93-256B-4930-A52B-03A13ACD158E}" destId="{3729F07F-AD6E-4372-97BC-143F1606D374}" srcOrd="0" destOrd="0" parTransId="{456AB033-3E41-4D21-96C6-D7EAC405A080}" sibTransId="{AB90C7A1-018E-4BA0-9B10-0DC74F4AA61F}"/>
    <dgm:cxn modelId="{F0B21C6D-929F-4E96-8023-8F505912AF70}" srcId="{2DAA5F88-8042-448C-B461-615CA68993F2}" destId="{0AE08E93-256B-4930-A52B-03A13ACD158E}" srcOrd="1" destOrd="0" parTransId="{8FD1AEBF-DDBB-40E1-A160-0041876F0909}" sibTransId="{7EAE7A55-F86E-4805-AA46-1F78051B693A}"/>
    <dgm:cxn modelId="{8A32B571-EA7A-4A15-A2FC-1B8376D0AC30}" type="presOf" srcId="{456AB033-3E41-4D21-96C6-D7EAC405A080}" destId="{712AA335-19C0-410C-B465-15229DCF3018}" srcOrd="0" destOrd="0" presId="urn:microsoft.com/office/officeart/2005/8/layout/hierarchy3"/>
    <dgm:cxn modelId="{71488584-783C-4062-BF94-BD57752F7F7F}" type="presOf" srcId="{DAAE0739-54F8-4175-8F4B-01E92D28DA87}" destId="{019868D4-0023-4C94-958A-185EE8120FD9}" srcOrd="0" destOrd="0" presId="urn:microsoft.com/office/officeart/2005/8/layout/hierarchy3"/>
    <dgm:cxn modelId="{BD573E90-2583-4385-B432-95BDC95E42B7}" srcId="{DAAE0739-54F8-4175-8F4B-01E92D28DA87}" destId="{5FFC3025-6D8C-49BB-8A41-06242775A570}" srcOrd="1" destOrd="0" parTransId="{F2F793C2-4777-418C-890A-5F366A563546}" sibTransId="{0685C307-EC49-4B40-9127-43A9F9251FD5}"/>
    <dgm:cxn modelId="{C4526C90-3005-4CDC-8DD7-84A35B00CDC4}" type="presOf" srcId="{E775834B-08A1-4468-A956-64DBB0960B69}" destId="{70214A01-301F-4D43-B09A-855326E8BD3D}" srcOrd="0" destOrd="0" presId="urn:microsoft.com/office/officeart/2005/8/layout/hierarchy3"/>
    <dgm:cxn modelId="{1F4E3292-BA78-4839-877B-13AB722AB8C3}" type="presOf" srcId="{5FFC3025-6D8C-49BB-8A41-06242775A570}" destId="{E677D3CD-526D-4D5F-8F4A-EAA96B4B6EE8}" srcOrd="0" destOrd="0" presId="urn:microsoft.com/office/officeart/2005/8/layout/hierarchy3"/>
    <dgm:cxn modelId="{05B0639C-4971-4CC6-BB86-56CD947F48A9}" srcId="{DAAE0739-54F8-4175-8F4B-01E92D28DA87}" destId="{EF002F3C-6883-4491-89D4-725A943CF72B}" srcOrd="0" destOrd="0" parTransId="{E775834B-08A1-4468-A956-64DBB0960B69}" sibTransId="{9C99F527-EC70-45E7-AF7F-75E7B275605F}"/>
    <dgm:cxn modelId="{6579899E-F1BE-45A9-A960-4BB854C85624}" type="presOf" srcId="{EF002F3C-6883-4491-89D4-725A943CF72B}" destId="{170F681C-FDFD-4C6F-92A3-110A83EBA4EB}" srcOrd="0" destOrd="0" presId="urn:microsoft.com/office/officeart/2005/8/layout/hierarchy3"/>
    <dgm:cxn modelId="{1D2CCBA9-C7B6-4ADB-943C-53531E50D6B7}" type="presOf" srcId="{B2D875B4-9922-40DD-9F24-E4A2272F1D56}" destId="{2935A3A7-3530-421A-AB11-7E37ED2A8FFC}" srcOrd="0" destOrd="0" presId="urn:microsoft.com/office/officeart/2005/8/layout/hierarchy3"/>
    <dgm:cxn modelId="{375911B7-43A5-49DA-AD15-60F04E335A1C}" type="presOf" srcId="{DAAE0739-54F8-4175-8F4B-01E92D28DA87}" destId="{B9B8338C-95E3-4B58-88AA-47D1C3775D30}" srcOrd="1" destOrd="0" presId="urn:microsoft.com/office/officeart/2005/8/layout/hierarchy3"/>
    <dgm:cxn modelId="{FCD38EC4-072E-4FA3-87A0-72ECADF37F89}" type="presOf" srcId="{2DAA5F88-8042-448C-B461-615CA68993F2}" destId="{936BA369-BC01-466B-AC7E-FD5E9F7B3CA4}" srcOrd="0" destOrd="0" presId="urn:microsoft.com/office/officeart/2005/8/layout/hierarchy3"/>
    <dgm:cxn modelId="{27E9A1DE-C1B3-47C2-9A92-5E93219C58F6}" type="presOf" srcId="{0AE08E93-256B-4930-A52B-03A13ACD158E}" destId="{5C1904EF-734D-4333-AC0D-8A9F0530A47B}" srcOrd="0" destOrd="0" presId="urn:microsoft.com/office/officeart/2005/8/layout/hierarchy3"/>
    <dgm:cxn modelId="{8B6AD211-1E1D-4AE5-960C-B67BF986822E}" type="presParOf" srcId="{936BA369-BC01-466B-AC7E-FD5E9F7B3CA4}" destId="{58A0F340-EC2A-4DBC-8491-D4B51B3F29B5}" srcOrd="0" destOrd="0" presId="urn:microsoft.com/office/officeart/2005/8/layout/hierarchy3"/>
    <dgm:cxn modelId="{B1F78423-07B1-43CE-A911-77419AC28F3D}" type="presParOf" srcId="{58A0F340-EC2A-4DBC-8491-D4B51B3F29B5}" destId="{229C8010-CA8E-4595-913B-F21F063FFF98}" srcOrd="0" destOrd="0" presId="urn:microsoft.com/office/officeart/2005/8/layout/hierarchy3"/>
    <dgm:cxn modelId="{FD67CF0D-DC5B-4783-9CDC-A58E6CCDF1B6}" type="presParOf" srcId="{229C8010-CA8E-4595-913B-F21F063FFF98}" destId="{019868D4-0023-4C94-958A-185EE8120FD9}" srcOrd="0" destOrd="0" presId="urn:microsoft.com/office/officeart/2005/8/layout/hierarchy3"/>
    <dgm:cxn modelId="{0F01D81E-0217-4647-88B9-1FAC375BC946}" type="presParOf" srcId="{229C8010-CA8E-4595-913B-F21F063FFF98}" destId="{B9B8338C-95E3-4B58-88AA-47D1C3775D30}" srcOrd="1" destOrd="0" presId="urn:microsoft.com/office/officeart/2005/8/layout/hierarchy3"/>
    <dgm:cxn modelId="{2AED10E2-6B0A-4296-878A-DB21087B5F48}" type="presParOf" srcId="{58A0F340-EC2A-4DBC-8491-D4B51B3F29B5}" destId="{E965B8D2-FA8D-4E0F-8299-5C72BD2721CF}" srcOrd="1" destOrd="0" presId="urn:microsoft.com/office/officeart/2005/8/layout/hierarchy3"/>
    <dgm:cxn modelId="{3FCE0080-47A2-407E-AE12-C1DF9D9F5159}" type="presParOf" srcId="{E965B8D2-FA8D-4E0F-8299-5C72BD2721CF}" destId="{70214A01-301F-4D43-B09A-855326E8BD3D}" srcOrd="0" destOrd="0" presId="urn:microsoft.com/office/officeart/2005/8/layout/hierarchy3"/>
    <dgm:cxn modelId="{9121292E-DEB6-478B-A540-65CCB5CCAA34}" type="presParOf" srcId="{E965B8D2-FA8D-4E0F-8299-5C72BD2721CF}" destId="{170F681C-FDFD-4C6F-92A3-110A83EBA4EB}" srcOrd="1" destOrd="0" presId="urn:microsoft.com/office/officeart/2005/8/layout/hierarchy3"/>
    <dgm:cxn modelId="{0C847A8C-AB94-4256-9BF8-1ADF3AE5C0FF}" type="presParOf" srcId="{E965B8D2-FA8D-4E0F-8299-5C72BD2721CF}" destId="{E6523E2D-F378-4247-A0FF-18BAEFBCAD9A}" srcOrd="2" destOrd="0" presId="urn:microsoft.com/office/officeart/2005/8/layout/hierarchy3"/>
    <dgm:cxn modelId="{E10E072B-E695-415B-AFB3-1844190C38C8}" type="presParOf" srcId="{E965B8D2-FA8D-4E0F-8299-5C72BD2721CF}" destId="{E677D3CD-526D-4D5F-8F4A-EAA96B4B6EE8}" srcOrd="3" destOrd="0" presId="urn:microsoft.com/office/officeart/2005/8/layout/hierarchy3"/>
    <dgm:cxn modelId="{8AC3D3C6-A1D0-43FA-A7A6-3D1D620B1F1A}" type="presParOf" srcId="{936BA369-BC01-466B-AC7E-FD5E9F7B3CA4}" destId="{BE732CA2-3CEC-4A17-A607-394C8053A0E1}" srcOrd="1" destOrd="0" presId="urn:microsoft.com/office/officeart/2005/8/layout/hierarchy3"/>
    <dgm:cxn modelId="{A0125D3C-6F5D-4ECB-940D-EA5340779F3F}" type="presParOf" srcId="{BE732CA2-3CEC-4A17-A607-394C8053A0E1}" destId="{6661627E-490B-4AE6-82DF-E883DB127F51}" srcOrd="0" destOrd="0" presId="urn:microsoft.com/office/officeart/2005/8/layout/hierarchy3"/>
    <dgm:cxn modelId="{4AAE456D-B67F-4662-8840-E13FAAD2CB21}" type="presParOf" srcId="{6661627E-490B-4AE6-82DF-E883DB127F51}" destId="{5C1904EF-734D-4333-AC0D-8A9F0530A47B}" srcOrd="0" destOrd="0" presId="urn:microsoft.com/office/officeart/2005/8/layout/hierarchy3"/>
    <dgm:cxn modelId="{57F25DFF-32B9-47D8-856B-953E7B54EA9B}" type="presParOf" srcId="{6661627E-490B-4AE6-82DF-E883DB127F51}" destId="{BF37FB8E-607E-4DBB-98EF-A2AA67150287}" srcOrd="1" destOrd="0" presId="urn:microsoft.com/office/officeart/2005/8/layout/hierarchy3"/>
    <dgm:cxn modelId="{599F710F-8B34-4728-8DC4-74B85EDFB4CB}" type="presParOf" srcId="{BE732CA2-3CEC-4A17-A607-394C8053A0E1}" destId="{DF7492BB-2007-4984-85AF-AA74FE68C11E}" srcOrd="1" destOrd="0" presId="urn:microsoft.com/office/officeart/2005/8/layout/hierarchy3"/>
    <dgm:cxn modelId="{B1253C0D-50D7-4F46-8E09-AF86E722570E}" type="presParOf" srcId="{DF7492BB-2007-4984-85AF-AA74FE68C11E}" destId="{712AA335-19C0-410C-B465-15229DCF3018}" srcOrd="0" destOrd="0" presId="urn:microsoft.com/office/officeart/2005/8/layout/hierarchy3"/>
    <dgm:cxn modelId="{6B59DA08-43D0-40A5-9CC8-76B239F34CAA}" type="presParOf" srcId="{DF7492BB-2007-4984-85AF-AA74FE68C11E}" destId="{DCF1D1A7-D303-446E-AC4C-6988B7509760}" srcOrd="1" destOrd="0" presId="urn:microsoft.com/office/officeart/2005/8/layout/hierarchy3"/>
    <dgm:cxn modelId="{97F8EA9B-5CD4-4923-BFBB-D6DDE66B1379}" type="presParOf" srcId="{DF7492BB-2007-4984-85AF-AA74FE68C11E}" destId="{4F059E8A-7E60-4DEA-862A-D637BAD24D61}" srcOrd="2" destOrd="0" presId="urn:microsoft.com/office/officeart/2005/8/layout/hierarchy3"/>
    <dgm:cxn modelId="{461AB657-3E59-42B2-B636-C8748282F788}" type="presParOf" srcId="{DF7492BB-2007-4984-85AF-AA74FE68C11E}" destId="{2935A3A7-3530-421A-AB11-7E37ED2A8FFC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ED08DB-5C34-4AE1-B39B-0062F9786445}">
      <dsp:nvSpPr>
        <dsp:cNvPr id="0" name=""/>
        <dsp:cNvSpPr/>
      </dsp:nvSpPr>
      <dsp:spPr>
        <a:xfrm>
          <a:off x="4185875" y="2326695"/>
          <a:ext cx="298690" cy="975805"/>
        </a:xfrm>
        <a:custGeom>
          <a:avLst/>
          <a:gdLst/>
          <a:ahLst/>
          <a:cxnLst/>
          <a:rect l="0" t="0" r="0" b="0"/>
          <a:pathLst>
            <a:path>
              <a:moveTo>
                <a:pt x="298690" y="0"/>
              </a:moveTo>
              <a:lnTo>
                <a:pt x="298690" y="975805"/>
              </a:lnTo>
              <a:lnTo>
                <a:pt x="0" y="9758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BA0E3-DB25-46D0-81F1-0C43EA31275B}">
      <dsp:nvSpPr>
        <dsp:cNvPr id="0" name=""/>
        <dsp:cNvSpPr/>
      </dsp:nvSpPr>
      <dsp:spPr>
        <a:xfrm>
          <a:off x="4484566" y="2326695"/>
          <a:ext cx="3519084" cy="1951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0354"/>
              </a:lnTo>
              <a:lnTo>
                <a:pt x="3519084" y="1740354"/>
              </a:lnTo>
              <a:lnTo>
                <a:pt x="3519084" y="19516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73512D-CD23-44AB-95FC-2AF795E5F844}">
      <dsp:nvSpPr>
        <dsp:cNvPr id="0" name=""/>
        <dsp:cNvSpPr/>
      </dsp:nvSpPr>
      <dsp:spPr>
        <a:xfrm>
          <a:off x="4484566" y="2326695"/>
          <a:ext cx="1173028" cy="1951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0354"/>
              </a:lnTo>
              <a:lnTo>
                <a:pt x="1173028" y="1740354"/>
              </a:lnTo>
              <a:lnTo>
                <a:pt x="1173028" y="19516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4A7D6-AD04-447C-AF92-40FC9620D318}">
      <dsp:nvSpPr>
        <dsp:cNvPr id="0" name=""/>
        <dsp:cNvSpPr/>
      </dsp:nvSpPr>
      <dsp:spPr>
        <a:xfrm>
          <a:off x="3311537" y="2326695"/>
          <a:ext cx="1173028" cy="1951611"/>
        </a:xfrm>
        <a:custGeom>
          <a:avLst/>
          <a:gdLst/>
          <a:ahLst/>
          <a:cxnLst/>
          <a:rect l="0" t="0" r="0" b="0"/>
          <a:pathLst>
            <a:path>
              <a:moveTo>
                <a:pt x="1173028" y="0"/>
              </a:moveTo>
              <a:lnTo>
                <a:pt x="1173028" y="1740354"/>
              </a:lnTo>
              <a:lnTo>
                <a:pt x="0" y="1740354"/>
              </a:lnTo>
              <a:lnTo>
                <a:pt x="0" y="19516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BAC7CA-B0DA-4BFD-85BE-1BF4BC5893F1}">
      <dsp:nvSpPr>
        <dsp:cNvPr id="0" name=""/>
        <dsp:cNvSpPr/>
      </dsp:nvSpPr>
      <dsp:spPr>
        <a:xfrm>
          <a:off x="965481" y="2326695"/>
          <a:ext cx="3519084" cy="1951611"/>
        </a:xfrm>
        <a:custGeom>
          <a:avLst/>
          <a:gdLst/>
          <a:ahLst/>
          <a:cxnLst/>
          <a:rect l="0" t="0" r="0" b="0"/>
          <a:pathLst>
            <a:path>
              <a:moveTo>
                <a:pt x="3519084" y="0"/>
              </a:moveTo>
              <a:lnTo>
                <a:pt x="3519084" y="1740354"/>
              </a:lnTo>
              <a:lnTo>
                <a:pt x="0" y="1740354"/>
              </a:lnTo>
              <a:lnTo>
                <a:pt x="0" y="19516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89B9E1-54E0-4FE3-A989-4CA5395E9793}">
      <dsp:nvSpPr>
        <dsp:cNvPr id="0" name=""/>
        <dsp:cNvSpPr/>
      </dsp:nvSpPr>
      <dsp:spPr>
        <a:xfrm>
          <a:off x="3610228" y="1421308"/>
          <a:ext cx="1748675" cy="9053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77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Abhishek Suman</a:t>
          </a:r>
        </a:p>
      </dsp:txBody>
      <dsp:txXfrm>
        <a:off x="3610228" y="1421308"/>
        <a:ext cx="1748675" cy="905386"/>
      </dsp:txXfrm>
    </dsp:sp>
    <dsp:sp modelId="{E69381B4-28BE-4A59-9983-7D9B899EB588}">
      <dsp:nvSpPr>
        <dsp:cNvPr id="0" name=""/>
        <dsp:cNvSpPr/>
      </dsp:nvSpPr>
      <dsp:spPr>
        <a:xfrm>
          <a:off x="3959963" y="2125498"/>
          <a:ext cx="1573807" cy="3017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Founding Chairman</a:t>
          </a:r>
        </a:p>
      </dsp:txBody>
      <dsp:txXfrm>
        <a:off x="3959963" y="2125498"/>
        <a:ext cx="1573807" cy="301795"/>
      </dsp:txXfrm>
    </dsp:sp>
    <dsp:sp modelId="{E5EB41F1-C606-4F87-B5ED-3F9D6CAABBCF}">
      <dsp:nvSpPr>
        <dsp:cNvPr id="0" name=""/>
        <dsp:cNvSpPr/>
      </dsp:nvSpPr>
      <dsp:spPr>
        <a:xfrm>
          <a:off x="91143" y="4278306"/>
          <a:ext cx="1748675" cy="9053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77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Abhinav</a:t>
          </a:r>
          <a:r>
            <a:rPr lang="en-US" sz="2400" kern="1200" dirty="0"/>
            <a:t> Gupta</a:t>
          </a:r>
        </a:p>
      </dsp:txBody>
      <dsp:txXfrm>
        <a:off x="91143" y="4278306"/>
        <a:ext cx="1748675" cy="905386"/>
      </dsp:txXfrm>
    </dsp:sp>
    <dsp:sp modelId="{DEA9E0A6-6C39-4D28-9001-A46DE5EF8C2C}">
      <dsp:nvSpPr>
        <dsp:cNvPr id="0" name=""/>
        <dsp:cNvSpPr/>
      </dsp:nvSpPr>
      <dsp:spPr>
        <a:xfrm>
          <a:off x="440878" y="4982495"/>
          <a:ext cx="1573807" cy="3017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CEO</a:t>
          </a:r>
        </a:p>
      </dsp:txBody>
      <dsp:txXfrm>
        <a:off x="440878" y="4982495"/>
        <a:ext cx="1573807" cy="301795"/>
      </dsp:txXfrm>
    </dsp:sp>
    <dsp:sp modelId="{3C1937ED-28BD-4247-B7E3-0D85504BA804}">
      <dsp:nvSpPr>
        <dsp:cNvPr id="0" name=""/>
        <dsp:cNvSpPr/>
      </dsp:nvSpPr>
      <dsp:spPr>
        <a:xfrm>
          <a:off x="2437200" y="4278306"/>
          <a:ext cx="1748675" cy="9053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77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Bhagyashri</a:t>
          </a:r>
          <a:r>
            <a:rPr lang="en-US" sz="2400" kern="1200" dirty="0"/>
            <a:t> Sathe</a:t>
          </a:r>
        </a:p>
      </dsp:txBody>
      <dsp:txXfrm>
        <a:off x="2437200" y="4278306"/>
        <a:ext cx="1748675" cy="905386"/>
      </dsp:txXfrm>
    </dsp:sp>
    <dsp:sp modelId="{05E8E53E-9106-466E-B230-524539911EA2}">
      <dsp:nvSpPr>
        <dsp:cNvPr id="0" name=""/>
        <dsp:cNvSpPr/>
      </dsp:nvSpPr>
      <dsp:spPr>
        <a:xfrm>
          <a:off x="2786935" y="4982495"/>
          <a:ext cx="1573807" cy="3017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COO</a:t>
          </a:r>
        </a:p>
      </dsp:txBody>
      <dsp:txXfrm>
        <a:off x="2786935" y="4982495"/>
        <a:ext cx="1573807" cy="301795"/>
      </dsp:txXfrm>
    </dsp:sp>
    <dsp:sp modelId="{A038E4A3-E60B-414F-B7E6-9ACA90D66F1B}">
      <dsp:nvSpPr>
        <dsp:cNvPr id="0" name=""/>
        <dsp:cNvSpPr/>
      </dsp:nvSpPr>
      <dsp:spPr>
        <a:xfrm>
          <a:off x="4783256" y="4278306"/>
          <a:ext cx="1748675" cy="9053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77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Badal</a:t>
          </a:r>
          <a:r>
            <a:rPr lang="en-US" sz="2400" kern="1200" dirty="0"/>
            <a:t> </a:t>
          </a:r>
          <a:r>
            <a:rPr lang="en-US" sz="2400" kern="1200" dirty="0" err="1"/>
            <a:t>Wadhwani</a:t>
          </a:r>
          <a:endParaRPr lang="en-US" sz="2400" kern="1200" dirty="0"/>
        </a:p>
      </dsp:txBody>
      <dsp:txXfrm>
        <a:off x="4783256" y="4278306"/>
        <a:ext cx="1748675" cy="905386"/>
      </dsp:txXfrm>
    </dsp:sp>
    <dsp:sp modelId="{6075EA69-01B7-4328-8ED5-55CA5F17156E}">
      <dsp:nvSpPr>
        <dsp:cNvPr id="0" name=""/>
        <dsp:cNvSpPr/>
      </dsp:nvSpPr>
      <dsp:spPr>
        <a:xfrm>
          <a:off x="5132991" y="4982495"/>
          <a:ext cx="1573807" cy="3017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Director</a:t>
          </a:r>
        </a:p>
      </dsp:txBody>
      <dsp:txXfrm>
        <a:off x="5132991" y="4982495"/>
        <a:ext cx="1573807" cy="301795"/>
      </dsp:txXfrm>
    </dsp:sp>
    <dsp:sp modelId="{8419E3E6-3176-4E49-A180-CB8B2AAC495F}">
      <dsp:nvSpPr>
        <dsp:cNvPr id="0" name=""/>
        <dsp:cNvSpPr/>
      </dsp:nvSpPr>
      <dsp:spPr>
        <a:xfrm>
          <a:off x="7129313" y="4278306"/>
          <a:ext cx="1748675" cy="9053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77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Anika Mittal</a:t>
          </a:r>
        </a:p>
      </dsp:txBody>
      <dsp:txXfrm>
        <a:off x="7129313" y="4278306"/>
        <a:ext cx="1748675" cy="905386"/>
      </dsp:txXfrm>
    </dsp:sp>
    <dsp:sp modelId="{0B083878-EF66-4211-9DDF-576AF5161E9B}">
      <dsp:nvSpPr>
        <dsp:cNvPr id="0" name=""/>
        <dsp:cNvSpPr/>
      </dsp:nvSpPr>
      <dsp:spPr>
        <a:xfrm>
          <a:off x="7479048" y="4982495"/>
          <a:ext cx="1573807" cy="3017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Director</a:t>
          </a:r>
        </a:p>
      </dsp:txBody>
      <dsp:txXfrm>
        <a:off x="7479048" y="4982495"/>
        <a:ext cx="1573807" cy="301795"/>
      </dsp:txXfrm>
    </dsp:sp>
    <dsp:sp modelId="{1D3A96CA-0CAF-4E08-86DB-957E71332908}">
      <dsp:nvSpPr>
        <dsp:cNvPr id="0" name=""/>
        <dsp:cNvSpPr/>
      </dsp:nvSpPr>
      <dsp:spPr>
        <a:xfrm>
          <a:off x="2437200" y="2849807"/>
          <a:ext cx="1748675" cy="9053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77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Abhinandan</a:t>
          </a:r>
          <a:r>
            <a:rPr lang="en-US" sz="2400" kern="1200" dirty="0"/>
            <a:t> </a:t>
          </a:r>
          <a:r>
            <a:rPr lang="en-US" sz="2400" kern="1200" dirty="0" err="1"/>
            <a:t>Singla</a:t>
          </a:r>
          <a:endParaRPr lang="en-US" sz="2400" kern="1200" dirty="0"/>
        </a:p>
      </dsp:txBody>
      <dsp:txXfrm>
        <a:off x="2437200" y="2849807"/>
        <a:ext cx="1748675" cy="905386"/>
      </dsp:txXfrm>
    </dsp:sp>
    <dsp:sp modelId="{50A2BBD9-0E59-464E-AB16-44FDCD07CED4}">
      <dsp:nvSpPr>
        <dsp:cNvPr id="0" name=""/>
        <dsp:cNvSpPr/>
      </dsp:nvSpPr>
      <dsp:spPr>
        <a:xfrm>
          <a:off x="2786935" y="3553997"/>
          <a:ext cx="1573807" cy="3017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Managing Director</a:t>
          </a:r>
        </a:p>
      </dsp:txBody>
      <dsp:txXfrm>
        <a:off x="2786935" y="3553997"/>
        <a:ext cx="1573807" cy="3017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2E5C1-908F-4BFE-9502-60330B0261AA}">
      <dsp:nvSpPr>
        <dsp:cNvPr id="0" name=""/>
        <dsp:cNvSpPr/>
      </dsp:nvSpPr>
      <dsp:spPr>
        <a:xfrm rot="16200000">
          <a:off x="-781248" y="1354423"/>
          <a:ext cx="2020824" cy="3688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25347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Technical risks</a:t>
          </a:r>
        </a:p>
      </dsp:txBody>
      <dsp:txXfrm>
        <a:off x="-781248" y="1354423"/>
        <a:ext cx="2020824" cy="368897"/>
      </dsp:txXfrm>
    </dsp:sp>
    <dsp:sp modelId="{725D721F-206F-40F7-BDD0-4D3B14C7BE3A}">
      <dsp:nvSpPr>
        <dsp:cNvPr id="0" name=""/>
        <dsp:cNvSpPr/>
      </dsp:nvSpPr>
      <dsp:spPr>
        <a:xfrm>
          <a:off x="413611" y="528460"/>
          <a:ext cx="1837500" cy="2020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325347" rIns="135128" bIns="135128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Managing the huge database on cloud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Privacy of data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</dsp:txBody>
      <dsp:txXfrm>
        <a:off x="413611" y="528460"/>
        <a:ext cx="1837500" cy="2020824"/>
      </dsp:txXfrm>
    </dsp:sp>
    <dsp:sp modelId="{A9968719-18DA-4C77-BDF4-AFAC0A609B62}">
      <dsp:nvSpPr>
        <dsp:cNvPr id="0" name=""/>
        <dsp:cNvSpPr/>
      </dsp:nvSpPr>
      <dsp:spPr>
        <a:xfrm>
          <a:off x="44714" y="41515"/>
          <a:ext cx="737794" cy="737794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0E6968-945D-4A2A-A3AE-43E74BB81D1E}">
      <dsp:nvSpPr>
        <dsp:cNvPr id="0" name=""/>
        <dsp:cNvSpPr/>
      </dsp:nvSpPr>
      <dsp:spPr>
        <a:xfrm rot="16200000">
          <a:off x="1918937" y="1354423"/>
          <a:ext cx="2020824" cy="3688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25347" bIns="0" numCol="1" spcCol="1270" anchor="t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Market risk</a:t>
          </a:r>
        </a:p>
      </dsp:txBody>
      <dsp:txXfrm>
        <a:off x="1918937" y="1354423"/>
        <a:ext cx="2020824" cy="368897"/>
      </dsp:txXfrm>
    </dsp:sp>
    <dsp:sp modelId="{21F258F3-D7FE-458D-8699-41BDDD44F101}">
      <dsp:nvSpPr>
        <dsp:cNvPr id="0" name=""/>
        <dsp:cNvSpPr/>
      </dsp:nvSpPr>
      <dsp:spPr>
        <a:xfrm>
          <a:off x="3113798" y="528460"/>
          <a:ext cx="1837500" cy="2020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325347" rIns="135128" bIns="135128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Availability of similar products in market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Market penetration</a:t>
          </a:r>
        </a:p>
      </dsp:txBody>
      <dsp:txXfrm>
        <a:off x="3113798" y="528460"/>
        <a:ext cx="1837500" cy="2020824"/>
      </dsp:txXfrm>
    </dsp:sp>
    <dsp:sp modelId="{1276D0FA-5548-4F32-95D1-C9F009F9F3D5}">
      <dsp:nvSpPr>
        <dsp:cNvPr id="0" name=""/>
        <dsp:cNvSpPr/>
      </dsp:nvSpPr>
      <dsp:spPr>
        <a:xfrm>
          <a:off x="2744901" y="41515"/>
          <a:ext cx="737794" cy="737794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0D99BD-2ECD-46CC-BA97-F602E5AE129B}">
      <dsp:nvSpPr>
        <dsp:cNvPr id="0" name=""/>
        <dsp:cNvSpPr/>
      </dsp:nvSpPr>
      <dsp:spPr>
        <a:xfrm rot="16200000">
          <a:off x="4653812" y="1354423"/>
          <a:ext cx="1951449" cy="3688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25347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Operational risk</a:t>
          </a:r>
        </a:p>
      </dsp:txBody>
      <dsp:txXfrm>
        <a:off x="4653812" y="1354423"/>
        <a:ext cx="1951449" cy="368897"/>
      </dsp:txXfrm>
    </dsp:sp>
    <dsp:sp modelId="{7C988338-A9C2-4EBB-A60D-6B3E06EFD78B}">
      <dsp:nvSpPr>
        <dsp:cNvPr id="0" name=""/>
        <dsp:cNvSpPr/>
      </dsp:nvSpPr>
      <dsp:spPr>
        <a:xfrm>
          <a:off x="5813985" y="528460"/>
          <a:ext cx="1837500" cy="2020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325347" rIns="135128" bIns="135128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Database management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NLP maintenance</a:t>
          </a:r>
        </a:p>
      </dsp:txBody>
      <dsp:txXfrm>
        <a:off x="5813985" y="528460"/>
        <a:ext cx="1837500" cy="2020824"/>
      </dsp:txXfrm>
    </dsp:sp>
    <dsp:sp modelId="{D821D82C-B8BC-4054-BD70-34483A34A14F}">
      <dsp:nvSpPr>
        <dsp:cNvPr id="0" name=""/>
        <dsp:cNvSpPr/>
      </dsp:nvSpPr>
      <dsp:spPr>
        <a:xfrm>
          <a:off x="5445088" y="41515"/>
          <a:ext cx="737794" cy="737794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2E5C1-908F-4BFE-9502-60330B0261AA}">
      <dsp:nvSpPr>
        <dsp:cNvPr id="0" name=""/>
        <dsp:cNvSpPr/>
      </dsp:nvSpPr>
      <dsp:spPr>
        <a:xfrm rot="16200000">
          <a:off x="-899384" y="1506252"/>
          <a:ext cx="2258568" cy="365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22200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Solution</a:t>
          </a:r>
        </a:p>
      </dsp:txBody>
      <dsp:txXfrm>
        <a:off x="-899384" y="1506252"/>
        <a:ext cx="2258568" cy="365329"/>
      </dsp:txXfrm>
    </dsp:sp>
    <dsp:sp modelId="{725D721F-206F-40F7-BDD0-4D3B14C7BE3A}">
      <dsp:nvSpPr>
        <dsp:cNvPr id="0" name=""/>
        <dsp:cNvSpPr/>
      </dsp:nvSpPr>
      <dsp:spPr>
        <a:xfrm>
          <a:off x="412563" y="559633"/>
          <a:ext cx="1819727" cy="22585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322200" rIns="135128" bIns="135128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Cloud storage with uninterrupted internet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Antivirus and Firewall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</dsp:txBody>
      <dsp:txXfrm>
        <a:off x="412563" y="559633"/>
        <a:ext cx="1819727" cy="2258568"/>
      </dsp:txXfrm>
    </dsp:sp>
    <dsp:sp modelId="{A9968719-18DA-4C77-BDF4-AFAC0A609B62}">
      <dsp:nvSpPr>
        <dsp:cNvPr id="0" name=""/>
        <dsp:cNvSpPr/>
      </dsp:nvSpPr>
      <dsp:spPr>
        <a:xfrm>
          <a:off x="47234" y="77398"/>
          <a:ext cx="730658" cy="730658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0E6968-945D-4A2A-A3AE-43E74BB81D1E}">
      <dsp:nvSpPr>
        <dsp:cNvPr id="0" name=""/>
        <dsp:cNvSpPr/>
      </dsp:nvSpPr>
      <dsp:spPr>
        <a:xfrm rot="16200000">
          <a:off x="1770852" y="1506252"/>
          <a:ext cx="2258568" cy="365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22200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Solution</a:t>
          </a:r>
        </a:p>
      </dsp:txBody>
      <dsp:txXfrm>
        <a:off x="1770852" y="1506252"/>
        <a:ext cx="2258568" cy="365329"/>
      </dsp:txXfrm>
    </dsp:sp>
    <dsp:sp modelId="{21F258F3-D7FE-458D-8699-41BDDD44F101}">
      <dsp:nvSpPr>
        <dsp:cNvPr id="0" name=""/>
        <dsp:cNvSpPr/>
      </dsp:nvSpPr>
      <dsp:spPr>
        <a:xfrm>
          <a:off x="3082800" y="559633"/>
          <a:ext cx="1819727" cy="22585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322200" rIns="135128" bIns="135128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Heavy marketing during form filling seasons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Marketing the NLP aspect</a:t>
          </a:r>
        </a:p>
      </dsp:txBody>
      <dsp:txXfrm>
        <a:off x="3082800" y="559633"/>
        <a:ext cx="1819727" cy="2258568"/>
      </dsp:txXfrm>
    </dsp:sp>
    <dsp:sp modelId="{1276D0FA-5548-4F32-95D1-C9F009F9F3D5}">
      <dsp:nvSpPr>
        <dsp:cNvPr id="0" name=""/>
        <dsp:cNvSpPr/>
      </dsp:nvSpPr>
      <dsp:spPr>
        <a:xfrm>
          <a:off x="2717471" y="77398"/>
          <a:ext cx="730658" cy="730658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0D99BD-2ECD-46CC-BA97-F602E5AE129B}">
      <dsp:nvSpPr>
        <dsp:cNvPr id="0" name=""/>
        <dsp:cNvSpPr/>
      </dsp:nvSpPr>
      <dsp:spPr>
        <a:xfrm rot="16200000">
          <a:off x="4441088" y="1506252"/>
          <a:ext cx="2258568" cy="365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22200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Solution</a:t>
          </a:r>
        </a:p>
      </dsp:txBody>
      <dsp:txXfrm>
        <a:off x="4441088" y="1506252"/>
        <a:ext cx="2258568" cy="365329"/>
      </dsp:txXfrm>
    </dsp:sp>
    <dsp:sp modelId="{7C988338-A9C2-4EBB-A60D-6B3E06EFD78B}">
      <dsp:nvSpPr>
        <dsp:cNvPr id="0" name=""/>
        <dsp:cNvSpPr/>
      </dsp:nvSpPr>
      <dsp:spPr>
        <a:xfrm>
          <a:off x="5753037" y="559633"/>
          <a:ext cx="1819727" cy="22585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322200" rIns="135128" bIns="135128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NLP continuous  improvement</a:t>
          </a:r>
        </a:p>
      </dsp:txBody>
      <dsp:txXfrm>
        <a:off x="5753037" y="559633"/>
        <a:ext cx="1819727" cy="2258568"/>
      </dsp:txXfrm>
    </dsp:sp>
    <dsp:sp modelId="{D821D82C-B8BC-4054-BD70-34483A34A14F}">
      <dsp:nvSpPr>
        <dsp:cNvPr id="0" name=""/>
        <dsp:cNvSpPr/>
      </dsp:nvSpPr>
      <dsp:spPr>
        <a:xfrm>
          <a:off x="5410197" y="152400"/>
          <a:ext cx="730658" cy="730658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868D4-0023-4C94-958A-185EE8120FD9}">
      <dsp:nvSpPr>
        <dsp:cNvPr id="0" name=""/>
        <dsp:cNvSpPr/>
      </dsp:nvSpPr>
      <dsp:spPr>
        <a:xfrm>
          <a:off x="153292" y="694"/>
          <a:ext cx="2031206" cy="10156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Management</a:t>
          </a:r>
        </a:p>
      </dsp:txBody>
      <dsp:txXfrm>
        <a:off x="183038" y="30440"/>
        <a:ext cx="1971714" cy="956111"/>
      </dsp:txXfrm>
    </dsp:sp>
    <dsp:sp modelId="{70214A01-301F-4D43-B09A-855326E8BD3D}">
      <dsp:nvSpPr>
        <dsp:cNvPr id="0" name=""/>
        <dsp:cNvSpPr/>
      </dsp:nvSpPr>
      <dsp:spPr>
        <a:xfrm>
          <a:off x="356413" y="1016297"/>
          <a:ext cx="203120" cy="761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702"/>
              </a:lnTo>
              <a:lnTo>
                <a:pt x="203120" y="7617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F681C-FDFD-4C6F-92A3-110A83EBA4EB}">
      <dsp:nvSpPr>
        <dsp:cNvPr id="0" name=""/>
        <dsp:cNvSpPr/>
      </dsp:nvSpPr>
      <dsp:spPr>
        <a:xfrm>
          <a:off x="559534" y="1270198"/>
          <a:ext cx="1624964" cy="10156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/>
            <a:t>Planning </a:t>
          </a:r>
        </a:p>
      </dsp:txBody>
      <dsp:txXfrm>
        <a:off x="589280" y="1299944"/>
        <a:ext cx="1565472" cy="956111"/>
      </dsp:txXfrm>
    </dsp:sp>
    <dsp:sp modelId="{E6523E2D-F378-4247-A0FF-18BAEFBCAD9A}">
      <dsp:nvSpPr>
        <dsp:cNvPr id="0" name=""/>
        <dsp:cNvSpPr/>
      </dsp:nvSpPr>
      <dsp:spPr>
        <a:xfrm>
          <a:off x="356413" y="1016297"/>
          <a:ext cx="203120" cy="20312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1206"/>
              </a:lnTo>
              <a:lnTo>
                <a:pt x="203120" y="20312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7D3CD-526D-4D5F-8F4A-EAA96B4B6EE8}">
      <dsp:nvSpPr>
        <dsp:cNvPr id="0" name=""/>
        <dsp:cNvSpPr/>
      </dsp:nvSpPr>
      <dsp:spPr>
        <a:xfrm>
          <a:off x="559534" y="2539702"/>
          <a:ext cx="1624964" cy="10156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/>
            <a:t>Compliance </a:t>
          </a:r>
        </a:p>
      </dsp:txBody>
      <dsp:txXfrm>
        <a:off x="589280" y="2569448"/>
        <a:ext cx="1565472" cy="956111"/>
      </dsp:txXfrm>
    </dsp:sp>
    <dsp:sp modelId="{5C1904EF-734D-4333-AC0D-8A9F0530A47B}">
      <dsp:nvSpPr>
        <dsp:cNvPr id="0" name=""/>
        <dsp:cNvSpPr/>
      </dsp:nvSpPr>
      <dsp:spPr>
        <a:xfrm>
          <a:off x="2692300" y="694"/>
          <a:ext cx="2031206" cy="10156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Operational</a:t>
          </a:r>
        </a:p>
      </dsp:txBody>
      <dsp:txXfrm>
        <a:off x="2722046" y="30440"/>
        <a:ext cx="1971714" cy="956111"/>
      </dsp:txXfrm>
    </dsp:sp>
    <dsp:sp modelId="{712AA335-19C0-410C-B465-15229DCF3018}">
      <dsp:nvSpPr>
        <dsp:cNvPr id="0" name=""/>
        <dsp:cNvSpPr/>
      </dsp:nvSpPr>
      <dsp:spPr>
        <a:xfrm>
          <a:off x="2895421" y="1016297"/>
          <a:ext cx="203120" cy="761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702"/>
              </a:lnTo>
              <a:lnTo>
                <a:pt x="203120" y="7617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F1D1A7-D303-446E-AC4C-6988B7509760}">
      <dsp:nvSpPr>
        <dsp:cNvPr id="0" name=""/>
        <dsp:cNvSpPr/>
      </dsp:nvSpPr>
      <dsp:spPr>
        <a:xfrm>
          <a:off x="3098542" y="1270198"/>
          <a:ext cx="1624964" cy="10156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/>
            <a:t>Execution </a:t>
          </a:r>
        </a:p>
      </dsp:txBody>
      <dsp:txXfrm>
        <a:off x="3128288" y="1299944"/>
        <a:ext cx="1565472" cy="956111"/>
      </dsp:txXfrm>
    </dsp:sp>
    <dsp:sp modelId="{4F059E8A-7E60-4DEA-862A-D637BAD24D61}">
      <dsp:nvSpPr>
        <dsp:cNvPr id="0" name=""/>
        <dsp:cNvSpPr/>
      </dsp:nvSpPr>
      <dsp:spPr>
        <a:xfrm>
          <a:off x="2895421" y="1016297"/>
          <a:ext cx="203120" cy="20312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1206"/>
              </a:lnTo>
              <a:lnTo>
                <a:pt x="203120" y="20312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5A3A7-3530-421A-AB11-7E37ED2A8FFC}">
      <dsp:nvSpPr>
        <dsp:cNvPr id="0" name=""/>
        <dsp:cNvSpPr/>
      </dsp:nvSpPr>
      <dsp:spPr>
        <a:xfrm>
          <a:off x="3098542" y="2539702"/>
          <a:ext cx="1624964" cy="10156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/>
            <a:t>Marketing </a:t>
          </a:r>
        </a:p>
      </dsp:txBody>
      <dsp:txXfrm>
        <a:off x="3128288" y="2569448"/>
        <a:ext cx="1565472" cy="9561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1A453-9B21-47FB-AD16-D50898488498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CF8FB-F796-430A-9BC9-456B1D99C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80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d9c453428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d9c453428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3729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0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1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3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3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64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082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424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90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19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6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14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609600" y="1371600"/>
            <a:ext cx="8222100" cy="124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cs typeface="Times New Roman" panose="02020603050405020304" pitchFamily="18" charset="0"/>
              </a:rPr>
              <a:t>E-</a:t>
            </a:r>
            <a:r>
              <a:rPr lang="en-IN" sz="4000" dirty="0">
                <a:cs typeface="Times New Roman" panose="02020603050405020304" pitchFamily="18" charset="0"/>
              </a:rPr>
              <a:t>LAB</a:t>
            </a:r>
            <a:br>
              <a:rPr lang="en-IN" sz="4000" dirty="0">
                <a:cs typeface="Times New Roman" panose="02020603050405020304" pitchFamily="18" charset="0"/>
              </a:rPr>
            </a:br>
            <a:r>
              <a:rPr lang="en-IN" sz="4000" dirty="0">
                <a:cs typeface="Times New Roman" panose="02020603050405020304" pitchFamily="18" charset="0"/>
              </a:rPr>
              <a:t>BUSINESS IDEA- “AUTOFORM” </a:t>
            </a:r>
            <a:endParaRPr sz="4000" dirty="0">
              <a:cs typeface="Times New Roman" panose="02020603050405020304" pitchFamily="18" charset="0"/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723900" y="4267200"/>
            <a:ext cx="7734300" cy="2286000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Submitted By-</a:t>
            </a:r>
          </a:p>
          <a:p>
            <a:pPr>
              <a:spcBef>
                <a:spcPts val="0"/>
              </a:spcBef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" sz="2400" dirty="0">
                <a:latin typeface="Times New Roman" pitchFamily="18" charset="0"/>
                <a:cs typeface="Times New Roman" pitchFamily="18" charset="0"/>
              </a:rPr>
              <a:t>roup 2C</a:t>
            </a:r>
            <a:endParaRPr lang="e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A</a:t>
            </a: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BHINANDAN SINGLA</a:t>
            </a:r>
            <a:r>
              <a:rPr lang="e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 19DM007 </a:t>
            </a:r>
          </a:p>
          <a:p>
            <a:pPr lvl="0">
              <a:spcBef>
                <a:spcPts val="0"/>
              </a:spcBef>
            </a:pPr>
            <a:r>
              <a:rPr lang="en" b="1" dirty="0">
                <a:latin typeface="Times New Roman" panose="02020603050405020304" pitchFamily="18" charset="0"/>
                <a:cs typeface="Times New Roman" pitchFamily="18" charset="0"/>
              </a:rPr>
              <a:t>ABHINAV GUPTA             19DM008</a:t>
            </a:r>
          </a:p>
          <a:p>
            <a:pPr lvl="0">
              <a:spcBef>
                <a:spcPts val="0"/>
              </a:spcBef>
            </a:pPr>
            <a:r>
              <a:rPr lang="en" b="1" dirty="0">
                <a:latin typeface="Times New Roman" panose="02020603050405020304" pitchFamily="18" charset="0"/>
                <a:cs typeface="Times New Roman" pitchFamily="18" charset="0"/>
              </a:rPr>
              <a:t>ABHISHEK </a:t>
            </a:r>
            <a:r>
              <a:rPr lang="en-IN" b="1" dirty="0">
                <a:latin typeface="Times New Roman" pitchFamily="18" charset="0"/>
                <a:cs typeface="Times New Roman" pitchFamily="18" charset="0"/>
              </a:rPr>
              <a:t>SUMAN         19DM013</a:t>
            </a:r>
            <a:endParaRPr b="1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" b="1" dirty="0">
                <a:latin typeface="Times New Roman" panose="02020603050405020304" pitchFamily="18" charset="0"/>
                <a:cs typeface="Times New Roman" pitchFamily="18" charset="0"/>
              </a:rPr>
              <a:t>ANIKA MITTAL                19DM032</a:t>
            </a:r>
            <a:endParaRPr lang="en" b="1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b="1" dirty="0">
                <a:latin typeface="Times New Roman" panose="02020603050405020304" pitchFamily="18" charset="0"/>
                <a:cs typeface="Times New Roman" pitchFamily="18" charset="0"/>
              </a:rPr>
              <a:t>BHAGYASHRI </a:t>
            </a:r>
            <a:r>
              <a:rPr lang="en-US" b="1">
                <a:latin typeface="Times New Roman" panose="02020603050405020304" pitchFamily="18" charset="0"/>
                <a:cs typeface="Times New Roman" pitchFamily="18" charset="0"/>
              </a:rPr>
              <a:t>SATHE     19DM058</a:t>
            </a:r>
            <a:endParaRPr lang="en-IN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BADAL WADHWANI        19DM056</a:t>
            </a:r>
            <a:endParaRPr lang="en" b="1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" sz="24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n" sz="24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PGDM (2019-21)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SECTION-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06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98315-5172-4F98-91A0-1C2D144A0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Business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97CB9-57FD-4368-A6B5-A8455DE4B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Revenue model- </a:t>
            </a:r>
            <a:r>
              <a:rPr lang="en-US" dirty="0"/>
              <a:t>subscription based</a:t>
            </a:r>
          </a:p>
          <a:p>
            <a:endParaRPr lang="en-US" b="1" dirty="0"/>
          </a:p>
          <a:p>
            <a:r>
              <a:rPr lang="en-US" b="1" dirty="0"/>
              <a:t>Average account size and Customer lifetime value – </a:t>
            </a:r>
            <a:r>
              <a:rPr lang="en-US" dirty="0"/>
              <a:t>Average revenue per year per account =1499</a:t>
            </a:r>
            <a:endParaRPr lang="en-US" b="1" dirty="0"/>
          </a:p>
          <a:p>
            <a:r>
              <a:rPr lang="en-US" b="1" dirty="0"/>
              <a:t>Sales &amp; distribution Channels- </a:t>
            </a:r>
            <a:r>
              <a:rPr lang="en-US" dirty="0"/>
              <a:t>online</a:t>
            </a:r>
          </a:p>
          <a:p>
            <a:endParaRPr lang="en-US" dirty="0"/>
          </a:p>
          <a:p>
            <a:r>
              <a:rPr lang="en-US" b="1" dirty="0"/>
              <a:t>Customer/pipeline list- </a:t>
            </a:r>
            <a:r>
              <a:rPr lang="en-US" dirty="0"/>
              <a:t>Consult with educational institutions and business organizations to convert prospective users into subscribed users.</a:t>
            </a:r>
            <a:r>
              <a:rPr lang="en-US" b="1" dirty="0"/>
              <a:t>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34950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2478F-0D2A-4D6D-8D94-2F00524578F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9832" y="1"/>
            <a:ext cx="7772400" cy="1143000"/>
          </a:xfrm>
        </p:spPr>
        <p:txBody>
          <a:bodyPr/>
          <a:lstStyle/>
          <a:p>
            <a:r>
              <a:rPr lang="en-IN" dirty="0"/>
              <a:t>team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83613165"/>
              </p:ext>
            </p:extLst>
          </p:nvPr>
        </p:nvGraphicFramePr>
        <p:xfrm>
          <a:off x="0" y="152400"/>
          <a:ext cx="91440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8486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D7308-E23D-4477-B685-7777C82B9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2400"/>
            <a:ext cx="7772400" cy="1609344"/>
          </a:xfrm>
        </p:spPr>
        <p:txBody>
          <a:bodyPr/>
          <a:lstStyle/>
          <a:p>
            <a:r>
              <a:rPr lang="en-IN" dirty="0"/>
              <a:t>financials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4388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3DDE7-F010-4DD1-A182-BCCFE05FD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Milestones and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5BB17-4E10-4FCC-9C61-88D8425EB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Aim to complete 100,000 active subscription based  users/students/employees by end of 2020.</a:t>
            </a:r>
          </a:p>
          <a:p>
            <a:pPr>
              <a:lnSpc>
                <a:spcPct val="150000"/>
              </a:lnSpc>
            </a:pPr>
            <a:r>
              <a:rPr lang="en-IN" dirty="0"/>
              <a:t>To achieve break-even point by receiving minimum 34 subscriptions.</a:t>
            </a:r>
          </a:p>
          <a:p>
            <a:pPr>
              <a:lnSpc>
                <a:spcPct val="150000"/>
              </a:lnSpc>
            </a:pPr>
            <a:r>
              <a:rPr lang="en-IN" dirty="0"/>
              <a:t>Collaborate with 20+ organisations(colleges, businesses) in the next 6 months to provide services to their employees/students.</a:t>
            </a:r>
          </a:p>
          <a:p>
            <a:pPr>
              <a:lnSpc>
                <a:spcPct val="150000"/>
              </a:lnSpc>
            </a:pPr>
            <a:r>
              <a:rPr lang="en-IN" dirty="0"/>
              <a:t>Setup indigenous cloud storage infrastructure within 3 years of operations.</a:t>
            </a:r>
          </a:p>
          <a:p>
            <a:pPr>
              <a:lnSpc>
                <a:spcPct val="150000"/>
              </a:lnSpc>
            </a:pPr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571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4E83-1AC3-45C4-8DEC-3F1B33354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924800" cy="1609344"/>
          </a:xfrm>
        </p:spPr>
        <p:txBody>
          <a:bodyPr>
            <a:normAutofit/>
          </a:bodyPr>
          <a:lstStyle/>
          <a:p>
            <a:r>
              <a:rPr lang="en-US" sz="4100" dirty="0"/>
              <a:t>Risk Evaluation and Coping Strategies </a:t>
            </a:r>
            <a:endParaRPr lang="en-IN" sz="41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41087843"/>
              </p:ext>
            </p:extLst>
          </p:nvPr>
        </p:nvGraphicFramePr>
        <p:xfrm>
          <a:off x="762000" y="1447800"/>
          <a:ext cx="7696200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32195802"/>
              </p:ext>
            </p:extLst>
          </p:nvPr>
        </p:nvGraphicFramePr>
        <p:xfrm>
          <a:off x="838200" y="3733800"/>
          <a:ext cx="7620000" cy="289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29150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92E4C-1596-4109-B2EE-23E3EAC4B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609344"/>
          </a:xfrm>
        </p:spPr>
        <p:txBody>
          <a:bodyPr/>
          <a:lstStyle/>
          <a:p>
            <a:r>
              <a:rPr lang="en-IN" dirty="0"/>
              <a:t>Legal environment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4871032-47C4-454F-B2E7-BBDA9021FD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8024301"/>
              </p:ext>
            </p:extLst>
          </p:nvPr>
        </p:nvGraphicFramePr>
        <p:xfrm>
          <a:off x="1866900" y="2590800"/>
          <a:ext cx="4876800" cy="355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057400" y="1447800"/>
            <a:ext cx="4495800" cy="1015603"/>
            <a:chOff x="153292" y="694"/>
            <a:chExt cx="2031206" cy="1015603"/>
          </a:xfrm>
        </p:grpSpPr>
        <p:sp>
          <p:nvSpPr>
            <p:cNvPr id="7" name="Rounded Rectangle 6"/>
            <p:cNvSpPr/>
            <p:nvPr/>
          </p:nvSpPr>
          <p:spPr>
            <a:xfrm>
              <a:off x="153292" y="694"/>
              <a:ext cx="2031206" cy="101560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183038" y="30440"/>
              <a:ext cx="1971714" cy="9561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30480" rIns="4572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2400" dirty="0"/>
                <a:t>Company Structure</a:t>
              </a:r>
              <a:endParaRPr lang="en-IN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02419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92E4C-1596-4109-B2EE-23E3EAC4B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609344"/>
          </a:xfrm>
        </p:spPr>
        <p:txBody>
          <a:bodyPr/>
          <a:lstStyle/>
          <a:p>
            <a:r>
              <a:rPr lang="en-IN" dirty="0"/>
              <a:t>Legal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65485-CBD8-4638-9650-B1FE77DBE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5257800"/>
          </a:xfrm>
        </p:spPr>
        <p:txBody>
          <a:bodyPr>
            <a:normAutofit fontScale="92500" lnSpcReduction="10000"/>
          </a:bodyPr>
          <a:lstStyle/>
          <a:p>
            <a:endParaRPr lang="en-US" b="1" dirty="0"/>
          </a:p>
          <a:p>
            <a:pPr>
              <a:lnSpc>
                <a:spcPct val="150000"/>
              </a:lnSpc>
            </a:pPr>
            <a:r>
              <a:rPr lang="en-US" sz="2200" b="1" dirty="0"/>
              <a:t>Implementing a privacy policy for the data being collected mentioning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b="1" dirty="0"/>
              <a:t>What specific information you plan to collect and store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b="1" dirty="0"/>
              <a:t>How you intend to use the data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b="1" dirty="0"/>
              <a:t>How the data may be shared with external parties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en-GB" sz="2200" b="1" dirty="0"/>
              <a:t>Legally be required to incorporate descriptions of: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b="1" dirty="0"/>
              <a:t>How customers may opt-out of certain collection or sharing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b="1" dirty="0"/>
              <a:t>How users may access or remove their data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b="1" dirty="0"/>
              <a:t>How users can find out when policies change</a:t>
            </a:r>
          </a:p>
          <a:p>
            <a:pPr>
              <a:lnSpc>
                <a:spcPct val="150000"/>
              </a:lnSpc>
            </a:pPr>
            <a:r>
              <a:rPr lang="en-US" sz="2200" b="1" dirty="0"/>
              <a:t>Protection of data according to the IT Act of India.</a:t>
            </a:r>
            <a:endParaRPr lang="en-IN" sz="2200" b="1" dirty="0"/>
          </a:p>
        </p:txBody>
      </p:sp>
    </p:spTree>
    <p:extLst>
      <p:ext uri="{BB962C8B-B14F-4D97-AF65-F5344CB8AC3E}">
        <p14:creationId xmlns:p14="http://schemas.microsoft.com/office/powerpoint/2010/main" val="1167220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69550-103C-4C00-9968-9E77337D3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Vision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54B54-21D5-4D20-A5CB-3394B70F0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21408"/>
            <a:ext cx="7772400" cy="40507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/>
              <a:t>We encourage innovation to meet challenges of readily available cloud storage at an affordable cost to cater to </a:t>
            </a:r>
            <a:r>
              <a:rPr lang="en-US" b="1"/>
              <a:t>the need </a:t>
            </a:r>
            <a:r>
              <a:rPr lang="en-US" b="1" dirty="0"/>
              <a:t>of </a:t>
            </a:r>
            <a:r>
              <a:rPr lang="en-US" b="1" dirty="0" err="1"/>
              <a:t>fastly</a:t>
            </a:r>
            <a:r>
              <a:rPr lang="en-US" b="1" dirty="0"/>
              <a:t> transforming digital India.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602698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7408333" cy="106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296386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81DBF-901D-4A1F-A868-C2AFBCECD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Company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4637F-C029-4863-941D-79EEEFA6F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Providing an app that can be used directly to create a repository and fill forms (examination forms and job applications) directly through a link.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32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FAFD0-AAC6-4DEB-8BC9-11FAB6D6E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04472-3B4F-40DD-9324-13FBBBBC3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6591985" cy="4953000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Filling forms is always a headache.</a:t>
            </a:r>
          </a:p>
          <a:p>
            <a:pPr marL="0" lvl="0" indent="0">
              <a:spcBef>
                <a:spcPts val="160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forms requires different information.</a:t>
            </a:r>
          </a:p>
          <a:p>
            <a:pPr marL="0" lvl="0" indent="0">
              <a:spcBef>
                <a:spcPts val="160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 ran around looking for documents ?</a:t>
            </a:r>
          </a:p>
          <a:p>
            <a:pPr marL="0" lvl="0" indent="0">
              <a:spcBef>
                <a:spcPts val="160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takes an average time of 20 - 30 minutes to fill a form.</a:t>
            </a:r>
          </a:p>
          <a:p>
            <a:pPr marL="0" lvl="0" indent="0">
              <a:spcBef>
                <a:spcPts val="160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 thought if someone else was there to do that job for you ?</a:t>
            </a: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Personally faced the same problem while registering for various entrance examinations and applying for various colleges in under-graduation and post-graduation.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85744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5893C-637D-465A-8E0A-281FCA1EC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BA300-3710-45C6-A5D0-8B7B9FE0C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will have an app/website where students can update all their information regarding academics, extra curriculars, co curriculars, work experience, hobbies etc. along with uploading original certificates and marksheets for the same  with a profile photo which will create a complete student profile similar to a resume. </a:t>
            </a:r>
          </a:p>
          <a:p>
            <a:pPr marL="0" indent="0" algn="just">
              <a:buNone/>
            </a:pPr>
            <a:endParaRPr lang="en-I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from there can be used directly through a link for form filling for various entrance examinations, forms for different academic institutions or while applying for a job.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64660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E9AB4-6F53-4956-93A3-05CA1C253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Why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E39DD-9311-40D7-89F9-358444B68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Students need a platform to fill repetitive data in multiple forms</a:t>
            </a:r>
          </a:p>
          <a:p>
            <a:r>
              <a:rPr lang="en-IN" b="1" dirty="0"/>
              <a:t>Time Saving</a:t>
            </a:r>
            <a:endParaRPr lang="en-US" b="1" dirty="0"/>
          </a:p>
          <a:p>
            <a:r>
              <a:rPr lang="en-IN" b="1" dirty="0"/>
              <a:t>Cost Effectiveness</a:t>
            </a:r>
          </a:p>
          <a:p>
            <a:r>
              <a:rPr lang="en-IN" b="1" dirty="0"/>
              <a:t>Enhanced Efficiencies</a:t>
            </a:r>
          </a:p>
          <a:p>
            <a:r>
              <a:rPr lang="en-US" b="1" dirty="0"/>
              <a:t>Can fill more forms in </a:t>
            </a:r>
            <a:r>
              <a:rPr lang="en-US" b="1"/>
              <a:t>less time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919175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CF4D0-AF09-422A-9D7D-6DFE85A25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191768"/>
          </a:xfrm>
        </p:spPr>
        <p:txBody>
          <a:bodyPr/>
          <a:lstStyle/>
          <a:p>
            <a:r>
              <a:rPr lang="en-IN" dirty="0"/>
              <a:t>Market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F27BD-9A09-441D-8C54-17C859DAD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76400"/>
            <a:ext cx="6591985" cy="5029200"/>
          </a:xfrm>
        </p:spPr>
        <p:txBody>
          <a:bodyPr>
            <a:norm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81% people felt it stressful to fill an application form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are really looking for a ONE CLICK solution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Concern for security of data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Could be provided to customers on subscription basis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Incorporation of B2B model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3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Target segment</a:t>
            </a:r>
          </a:p>
          <a:p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Students- school, under graduates, post graduates</a:t>
            </a:r>
          </a:p>
          <a:p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 applicants</a:t>
            </a:r>
          </a:p>
          <a:p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</a:p>
          <a:p>
            <a:endParaRPr lang="en-I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10072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FA971-FC1B-4BED-9C7C-03B33B4C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MARKET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3B386-0197-41F7-916D-F124BC006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 (Total Available Market) –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Total enrolment in higher education has been estimated to be 34.6 million.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Girls constitute 46.2% of the total enrolment.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79.3% of 34.6 million enrolled in Undergraduates = 27.4 million</a:t>
            </a:r>
            <a:endParaRPr lang="en-IN" dirty="0"/>
          </a:p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 (Serviceable Available Market)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IN" dirty="0"/>
              <a:t>17% of 34.6 million in through higher education + 17 % of 27.4 million Undergraduates = 10.54 million</a:t>
            </a:r>
          </a:p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ITM ( Initial Target Market)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/>
              <a:t>1% of above total = 0.1 million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36652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EB76A-F83C-4B22-8853-9F4FC66D5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600" y="419518"/>
            <a:ext cx="6681233" cy="836960"/>
          </a:xfrm>
        </p:spPr>
        <p:txBody>
          <a:bodyPr>
            <a:noAutofit/>
          </a:bodyPr>
          <a:lstStyle/>
          <a:p>
            <a:r>
              <a:rPr lang="en-IN" sz="3000" dirty="0">
                <a:latin typeface="Roboto "/>
              </a:rPr>
              <a:t>      </a:t>
            </a:r>
            <a:r>
              <a:rPr lang="en-IN" sz="4000" dirty="0"/>
              <a:t>Competition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BFDC47-5734-4BED-BFC6-82743D017C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59" y="1517890"/>
            <a:ext cx="2412563" cy="74232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76A8686-48B2-473C-BAE1-E024469F8A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06" y="3242092"/>
            <a:ext cx="1849526" cy="57335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34BABF-7B05-4206-B4D7-7A04E7A051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201" y="1547557"/>
            <a:ext cx="1766029" cy="88301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5CD7B71-37DF-4B21-94D6-8E8B7285949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3077790"/>
            <a:ext cx="2033708" cy="77835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8385F13-9DAF-4B29-A531-5259BDCA2B1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831" y="3336521"/>
            <a:ext cx="1766028" cy="26089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0880CD2-0275-4600-9D02-A17207D8D0D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409747"/>
            <a:ext cx="2854827" cy="134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04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8" y="381000"/>
            <a:ext cx="6168491" cy="950259"/>
          </a:xfrm>
        </p:spPr>
        <p:txBody>
          <a:bodyPr>
            <a:normAutofit fontScale="90000"/>
          </a:bodyPr>
          <a:lstStyle/>
          <a:p>
            <a:b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400" dirty="0">
                <a:cs typeface="Times New Roman" panose="02020603050405020304" pitchFamily="18" charset="0"/>
              </a:rPr>
              <a:t>Features</a:t>
            </a:r>
            <a:b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224" y="1524000"/>
            <a:ext cx="6324601" cy="51054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 Adaptability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Automatically select and fills the required data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Security: E signing for authentication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Repository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Updates about deadlines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+mj-lt"/>
                <a:cs typeface="Times New Roman" panose="02020603050405020304" pitchFamily="18" charset="0"/>
              </a:rPr>
              <a:t>How are we unique?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GB of free space to securely store resident information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Customization</a:t>
            </a:r>
            <a:endParaRPr lang="en-IN" dirty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Incorporation of NLP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Can store ‘n’ number of personal data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N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Automatically select and fills the required data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341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414</TotalTime>
  <Words>756</Words>
  <Application>Microsoft Office PowerPoint</Application>
  <PresentationFormat>On-screen Show (4:3)</PresentationFormat>
  <Paragraphs>141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Roboto </vt:lpstr>
      <vt:lpstr>Rockwell</vt:lpstr>
      <vt:lpstr>Rockwell Condensed</vt:lpstr>
      <vt:lpstr>Times New Roman</vt:lpstr>
      <vt:lpstr>Wingdings</vt:lpstr>
      <vt:lpstr>Wood Type</vt:lpstr>
      <vt:lpstr>E-LAB BUSINESS IDEA- “AUTOFORM” </vt:lpstr>
      <vt:lpstr>Company purpose</vt:lpstr>
      <vt:lpstr>Problem</vt:lpstr>
      <vt:lpstr>Solution</vt:lpstr>
      <vt:lpstr>Why now?</vt:lpstr>
      <vt:lpstr>Market survey</vt:lpstr>
      <vt:lpstr>MARKET SIZE</vt:lpstr>
      <vt:lpstr>      Competition</vt:lpstr>
      <vt:lpstr>  Features </vt:lpstr>
      <vt:lpstr>Business model</vt:lpstr>
      <vt:lpstr>team</vt:lpstr>
      <vt:lpstr>financials</vt:lpstr>
      <vt:lpstr>Milestones and metrics</vt:lpstr>
      <vt:lpstr>Risk Evaluation and Coping Strategies </vt:lpstr>
      <vt:lpstr>Legal environment</vt:lpstr>
      <vt:lpstr>Legal environment</vt:lpstr>
      <vt:lpstr>Vision statement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10 E LAB IDEA</dc:title>
  <dc:creator>BIMTECH</dc:creator>
  <cp:lastModifiedBy>Badal Wadhwani</cp:lastModifiedBy>
  <cp:revision>117</cp:revision>
  <dcterms:created xsi:type="dcterms:W3CDTF">2006-08-16T00:00:00Z</dcterms:created>
  <dcterms:modified xsi:type="dcterms:W3CDTF">2020-02-25T18:11:29Z</dcterms:modified>
</cp:coreProperties>
</file>