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16"/>
  </p:notesMasterIdLst>
  <p:sldIdLst>
    <p:sldId id="258" r:id="rId5"/>
    <p:sldId id="267" r:id="rId6"/>
    <p:sldId id="268" r:id="rId7"/>
    <p:sldId id="269" r:id="rId8"/>
    <p:sldId id="272" r:id="rId9"/>
    <p:sldId id="273" r:id="rId10"/>
    <p:sldId id="271" r:id="rId11"/>
    <p:sldId id="270" r:id="rId12"/>
    <p:sldId id="274" r:id="rId13"/>
    <p:sldId id="27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86" d="100"/>
          <a:sy n="86" d="100"/>
        </p:scale>
        <p:origin x="470" y="67"/>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89C13B-6BCE-41CC-95D1-EC109E7C3521}"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IN"/>
        </a:p>
      </dgm:t>
    </dgm:pt>
    <dgm:pt modelId="{865AE452-E72D-42C3-BA55-A86B10E34893}">
      <dgm:prSet phldrT="[Text]"/>
      <dgm:spPr/>
      <dgm:t>
        <a:bodyPr/>
        <a:lstStyle/>
        <a:p>
          <a:r>
            <a:rPr lang="en-IN"/>
            <a:t>Goes to GreenSpin</a:t>
          </a:r>
        </a:p>
      </dgm:t>
    </dgm:pt>
    <dgm:pt modelId="{39C018F0-5F7A-4359-BF39-076819E8EC05}" type="parTrans" cxnId="{9F9D6A2E-7F49-488B-8DC3-73F95952D9BE}">
      <dgm:prSet/>
      <dgm:spPr/>
      <dgm:t>
        <a:bodyPr/>
        <a:lstStyle/>
        <a:p>
          <a:endParaRPr lang="en-IN"/>
        </a:p>
      </dgm:t>
    </dgm:pt>
    <dgm:pt modelId="{0CBA1576-C4BB-436D-B6DF-C991BE11279C}" type="sibTrans" cxnId="{9F9D6A2E-7F49-488B-8DC3-73F95952D9BE}">
      <dgm:prSet/>
      <dgm:spPr/>
      <dgm:t>
        <a:bodyPr/>
        <a:lstStyle/>
        <a:p>
          <a:endParaRPr lang="en-IN"/>
        </a:p>
      </dgm:t>
    </dgm:pt>
    <dgm:pt modelId="{2A2EA9B9-8F4E-4B2D-91BC-F65A458AC62F}">
      <dgm:prSet phldrT="[Text]"/>
      <dgm:spPr/>
      <dgm:t>
        <a:bodyPr/>
        <a:lstStyle/>
        <a:p>
          <a:r>
            <a:rPr lang="en-IN" dirty="0"/>
            <a:t>Choosing</a:t>
          </a:r>
        </a:p>
        <a:p>
          <a:r>
            <a:rPr lang="en-IN" dirty="0"/>
            <a:t>bicycle and time slot </a:t>
          </a:r>
        </a:p>
      </dgm:t>
    </dgm:pt>
    <dgm:pt modelId="{DC7BD290-376B-408B-8861-AB65AFCA508A}" type="parTrans" cxnId="{1A3A1DA6-428C-4D85-99F8-0E81F3154A76}">
      <dgm:prSet/>
      <dgm:spPr/>
      <dgm:t>
        <a:bodyPr/>
        <a:lstStyle/>
        <a:p>
          <a:endParaRPr lang="en-IN"/>
        </a:p>
      </dgm:t>
    </dgm:pt>
    <dgm:pt modelId="{0CBC40F7-2DF1-4CAC-97E8-E3779C158CF6}" type="sibTrans" cxnId="{1A3A1DA6-428C-4D85-99F8-0E81F3154A76}">
      <dgm:prSet/>
      <dgm:spPr/>
      <dgm:t>
        <a:bodyPr/>
        <a:lstStyle/>
        <a:p>
          <a:endParaRPr lang="en-IN"/>
        </a:p>
      </dgm:t>
    </dgm:pt>
    <dgm:pt modelId="{352077E0-B57D-4DC3-AC8D-F677B89E33A7}">
      <dgm:prSet phldrT="[Text]"/>
      <dgm:spPr/>
      <dgm:t>
        <a:bodyPr/>
        <a:lstStyle/>
        <a:p>
          <a:r>
            <a:rPr lang="en-IN"/>
            <a:t>Booking Slot</a:t>
          </a:r>
        </a:p>
      </dgm:t>
    </dgm:pt>
    <dgm:pt modelId="{9B0F862A-4641-4A32-A3DA-4E9C12229F39}" type="parTrans" cxnId="{C28F79F9-6B20-4E13-9A00-CFEE1A09DF57}">
      <dgm:prSet/>
      <dgm:spPr/>
      <dgm:t>
        <a:bodyPr/>
        <a:lstStyle/>
        <a:p>
          <a:endParaRPr lang="en-IN"/>
        </a:p>
      </dgm:t>
    </dgm:pt>
    <dgm:pt modelId="{A617CCBE-ADA1-4B7B-A662-06E870A921DC}" type="sibTrans" cxnId="{C28F79F9-6B20-4E13-9A00-CFEE1A09DF57}">
      <dgm:prSet/>
      <dgm:spPr/>
      <dgm:t>
        <a:bodyPr/>
        <a:lstStyle/>
        <a:p>
          <a:endParaRPr lang="en-IN"/>
        </a:p>
      </dgm:t>
    </dgm:pt>
    <dgm:pt modelId="{9C51FDEA-3CB3-4EC4-A0E8-D9C286F42FAD}">
      <dgm:prSet phldrT="[Text]"/>
      <dgm:spPr/>
      <dgm:t>
        <a:bodyPr/>
        <a:lstStyle/>
        <a:p>
          <a:r>
            <a:rPr lang="en-IN"/>
            <a:t>Choosing co rider</a:t>
          </a:r>
        </a:p>
      </dgm:t>
    </dgm:pt>
    <dgm:pt modelId="{8F816253-D645-4B0A-A311-0235EDC9BC51}" type="parTrans" cxnId="{C755EA3C-5E9F-40B0-88F9-363E59729610}">
      <dgm:prSet/>
      <dgm:spPr/>
      <dgm:t>
        <a:bodyPr/>
        <a:lstStyle/>
        <a:p>
          <a:endParaRPr lang="en-IN"/>
        </a:p>
      </dgm:t>
    </dgm:pt>
    <dgm:pt modelId="{2546BCC0-9690-4740-84C2-C516308644DA}" type="sibTrans" cxnId="{C755EA3C-5E9F-40B0-88F9-363E59729610}">
      <dgm:prSet/>
      <dgm:spPr/>
      <dgm:t>
        <a:bodyPr/>
        <a:lstStyle/>
        <a:p>
          <a:endParaRPr lang="en-IN"/>
        </a:p>
      </dgm:t>
    </dgm:pt>
    <dgm:pt modelId="{4BA56981-AE5C-4B41-BE63-B43EE555A361}">
      <dgm:prSet phldrT="[Text]"/>
      <dgm:spPr/>
      <dgm:t>
        <a:bodyPr/>
        <a:lstStyle/>
        <a:p>
          <a:r>
            <a:rPr lang="en-IN"/>
            <a:t>Pay through online payment systems</a:t>
          </a:r>
        </a:p>
      </dgm:t>
    </dgm:pt>
    <dgm:pt modelId="{766C0B93-056A-4238-A8EF-53F25024420C}" type="parTrans" cxnId="{A8E76D78-079F-404E-B23C-38B2D7BE970D}">
      <dgm:prSet/>
      <dgm:spPr/>
      <dgm:t>
        <a:bodyPr/>
        <a:lstStyle/>
        <a:p>
          <a:endParaRPr lang="en-IN"/>
        </a:p>
      </dgm:t>
    </dgm:pt>
    <dgm:pt modelId="{9B16AD67-5E35-4056-89E2-8AB529946AF5}" type="sibTrans" cxnId="{A8E76D78-079F-404E-B23C-38B2D7BE970D}">
      <dgm:prSet/>
      <dgm:spPr/>
      <dgm:t>
        <a:bodyPr/>
        <a:lstStyle/>
        <a:p>
          <a:endParaRPr lang="en-IN"/>
        </a:p>
      </dgm:t>
    </dgm:pt>
    <dgm:pt modelId="{B27934BF-3F61-487F-B73E-C05951042AC4}" type="pres">
      <dgm:prSet presAssocID="{7E89C13B-6BCE-41CC-95D1-EC109E7C3521}" presName="Name0" presStyleCnt="0">
        <dgm:presLayoutVars>
          <dgm:dir/>
          <dgm:resizeHandles val="exact"/>
        </dgm:presLayoutVars>
      </dgm:prSet>
      <dgm:spPr/>
    </dgm:pt>
    <dgm:pt modelId="{7F5DF06F-7E44-4711-A532-0FA7308D98BF}" type="pres">
      <dgm:prSet presAssocID="{865AE452-E72D-42C3-BA55-A86B10E34893}" presName="node" presStyleLbl="node1" presStyleIdx="0" presStyleCnt="5">
        <dgm:presLayoutVars>
          <dgm:bulletEnabled val="1"/>
        </dgm:presLayoutVars>
      </dgm:prSet>
      <dgm:spPr/>
    </dgm:pt>
    <dgm:pt modelId="{8399AE81-FC35-4E45-BE63-76E6ADCDF358}" type="pres">
      <dgm:prSet presAssocID="{0CBA1576-C4BB-436D-B6DF-C991BE11279C}" presName="sibTrans" presStyleLbl="sibTrans1D1" presStyleIdx="0" presStyleCnt="4"/>
      <dgm:spPr/>
    </dgm:pt>
    <dgm:pt modelId="{64F0CB40-96A4-499B-AF63-1469DA654C30}" type="pres">
      <dgm:prSet presAssocID="{0CBA1576-C4BB-436D-B6DF-C991BE11279C}" presName="connectorText" presStyleLbl="sibTrans1D1" presStyleIdx="0" presStyleCnt="4"/>
      <dgm:spPr/>
    </dgm:pt>
    <dgm:pt modelId="{8EF6D427-4804-4AC6-9D6F-F696396910F8}" type="pres">
      <dgm:prSet presAssocID="{2A2EA9B9-8F4E-4B2D-91BC-F65A458AC62F}" presName="node" presStyleLbl="node1" presStyleIdx="1" presStyleCnt="5">
        <dgm:presLayoutVars>
          <dgm:bulletEnabled val="1"/>
        </dgm:presLayoutVars>
      </dgm:prSet>
      <dgm:spPr/>
    </dgm:pt>
    <dgm:pt modelId="{7A87C912-3A20-4425-A92F-BBF6D509A9C8}" type="pres">
      <dgm:prSet presAssocID="{0CBC40F7-2DF1-4CAC-97E8-E3779C158CF6}" presName="sibTrans" presStyleLbl="sibTrans1D1" presStyleIdx="1" presStyleCnt="4"/>
      <dgm:spPr/>
    </dgm:pt>
    <dgm:pt modelId="{6D68761B-22FF-47C0-9C3A-17FA0AC8D59A}" type="pres">
      <dgm:prSet presAssocID="{0CBC40F7-2DF1-4CAC-97E8-E3779C158CF6}" presName="connectorText" presStyleLbl="sibTrans1D1" presStyleIdx="1" presStyleCnt="4"/>
      <dgm:spPr/>
    </dgm:pt>
    <dgm:pt modelId="{5A530EB5-F7FD-4284-9FCD-E5CE5C0BB201}" type="pres">
      <dgm:prSet presAssocID="{352077E0-B57D-4DC3-AC8D-F677B89E33A7}" presName="node" presStyleLbl="node1" presStyleIdx="2" presStyleCnt="5">
        <dgm:presLayoutVars>
          <dgm:bulletEnabled val="1"/>
        </dgm:presLayoutVars>
      </dgm:prSet>
      <dgm:spPr/>
    </dgm:pt>
    <dgm:pt modelId="{AE4CE69B-B2AD-405C-9A27-80A852B9C48C}" type="pres">
      <dgm:prSet presAssocID="{A617CCBE-ADA1-4B7B-A662-06E870A921DC}" presName="sibTrans" presStyleLbl="sibTrans1D1" presStyleIdx="2" presStyleCnt="4"/>
      <dgm:spPr/>
    </dgm:pt>
    <dgm:pt modelId="{55286399-768D-4EDD-8C90-A5F841738C83}" type="pres">
      <dgm:prSet presAssocID="{A617CCBE-ADA1-4B7B-A662-06E870A921DC}" presName="connectorText" presStyleLbl="sibTrans1D1" presStyleIdx="2" presStyleCnt="4"/>
      <dgm:spPr/>
    </dgm:pt>
    <dgm:pt modelId="{C0881C2A-6E1E-42D1-B3BC-D8B300DF72DC}" type="pres">
      <dgm:prSet presAssocID="{9C51FDEA-3CB3-4EC4-A0E8-D9C286F42FAD}" presName="node" presStyleLbl="node1" presStyleIdx="3" presStyleCnt="5">
        <dgm:presLayoutVars>
          <dgm:bulletEnabled val="1"/>
        </dgm:presLayoutVars>
      </dgm:prSet>
      <dgm:spPr/>
    </dgm:pt>
    <dgm:pt modelId="{53964AE2-067F-4227-B2C3-BE31D6B41F31}" type="pres">
      <dgm:prSet presAssocID="{2546BCC0-9690-4740-84C2-C516308644DA}" presName="sibTrans" presStyleLbl="sibTrans1D1" presStyleIdx="3" presStyleCnt="4"/>
      <dgm:spPr/>
    </dgm:pt>
    <dgm:pt modelId="{5A7EBFD6-12C1-4B75-9871-DB729445126F}" type="pres">
      <dgm:prSet presAssocID="{2546BCC0-9690-4740-84C2-C516308644DA}" presName="connectorText" presStyleLbl="sibTrans1D1" presStyleIdx="3" presStyleCnt="4"/>
      <dgm:spPr/>
    </dgm:pt>
    <dgm:pt modelId="{00D6EBAC-20B6-498A-9BC8-B10FBAF7C1DB}" type="pres">
      <dgm:prSet presAssocID="{4BA56981-AE5C-4B41-BE63-B43EE555A361}" presName="node" presStyleLbl="node1" presStyleIdx="4" presStyleCnt="5">
        <dgm:presLayoutVars>
          <dgm:bulletEnabled val="1"/>
        </dgm:presLayoutVars>
      </dgm:prSet>
      <dgm:spPr/>
    </dgm:pt>
  </dgm:ptLst>
  <dgm:cxnLst>
    <dgm:cxn modelId="{226B8905-F9BA-4B61-A91F-C569B3241083}" type="presOf" srcId="{2546BCC0-9690-4740-84C2-C516308644DA}" destId="{53964AE2-067F-4227-B2C3-BE31D6B41F31}" srcOrd="0" destOrd="0" presId="urn:microsoft.com/office/officeart/2005/8/layout/bProcess3"/>
    <dgm:cxn modelId="{9F9D6A2E-7F49-488B-8DC3-73F95952D9BE}" srcId="{7E89C13B-6BCE-41CC-95D1-EC109E7C3521}" destId="{865AE452-E72D-42C3-BA55-A86B10E34893}" srcOrd="0" destOrd="0" parTransId="{39C018F0-5F7A-4359-BF39-076819E8EC05}" sibTransId="{0CBA1576-C4BB-436D-B6DF-C991BE11279C}"/>
    <dgm:cxn modelId="{C755EA3C-5E9F-40B0-88F9-363E59729610}" srcId="{7E89C13B-6BCE-41CC-95D1-EC109E7C3521}" destId="{9C51FDEA-3CB3-4EC4-A0E8-D9C286F42FAD}" srcOrd="3" destOrd="0" parTransId="{8F816253-D645-4B0A-A311-0235EDC9BC51}" sibTransId="{2546BCC0-9690-4740-84C2-C516308644DA}"/>
    <dgm:cxn modelId="{3F167D45-7773-4C7B-A1E9-B3BA900929EB}" type="presOf" srcId="{9C51FDEA-3CB3-4EC4-A0E8-D9C286F42FAD}" destId="{C0881C2A-6E1E-42D1-B3BC-D8B300DF72DC}" srcOrd="0" destOrd="0" presId="urn:microsoft.com/office/officeart/2005/8/layout/bProcess3"/>
    <dgm:cxn modelId="{48BF9369-311F-4CAE-B935-D9127B90407C}" type="presOf" srcId="{0CBC40F7-2DF1-4CAC-97E8-E3779C158CF6}" destId="{6D68761B-22FF-47C0-9C3A-17FA0AC8D59A}" srcOrd="1" destOrd="0" presId="urn:microsoft.com/office/officeart/2005/8/layout/bProcess3"/>
    <dgm:cxn modelId="{CE59B64F-8DBD-4FF6-B7DC-E8CDB8D73CB9}" type="presOf" srcId="{0CBC40F7-2DF1-4CAC-97E8-E3779C158CF6}" destId="{7A87C912-3A20-4425-A92F-BBF6D509A9C8}" srcOrd="0" destOrd="0" presId="urn:microsoft.com/office/officeart/2005/8/layout/bProcess3"/>
    <dgm:cxn modelId="{A8E76D78-079F-404E-B23C-38B2D7BE970D}" srcId="{7E89C13B-6BCE-41CC-95D1-EC109E7C3521}" destId="{4BA56981-AE5C-4B41-BE63-B43EE555A361}" srcOrd="4" destOrd="0" parTransId="{766C0B93-056A-4238-A8EF-53F25024420C}" sibTransId="{9B16AD67-5E35-4056-89E2-8AB529946AF5}"/>
    <dgm:cxn modelId="{BA67F87A-86B0-465F-820A-5242E2C2262A}" type="presOf" srcId="{4BA56981-AE5C-4B41-BE63-B43EE555A361}" destId="{00D6EBAC-20B6-498A-9BC8-B10FBAF7C1DB}" srcOrd="0" destOrd="0" presId="urn:microsoft.com/office/officeart/2005/8/layout/bProcess3"/>
    <dgm:cxn modelId="{27D5AC7E-8B1C-4D21-ABC6-D5C2F3922E9C}" type="presOf" srcId="{2546BCC0-9690-4740-84C2-C516308644DA}" destId="{5A7EBFD6-12C1-4B75-9871-DB729445126F}" srcOrd="1" destOrd="0" presId="urn:microsoft.com/office/officeart/2005/8/layout/bProcess3"/>
    <dgm:cxn modelId="{04BA5E82-3CE7-4058-BB0C-B40A7043D424}" type="presOf" srcId="{2A2EA9B9-8F4E-4B2D-91BC-F65A458AC62F}" destId="{8EF6D427-4804-4AC6-9D6F-F696396910F8}" srcOrd="0" destOrd="0" presId="urn:microsoft.com/office/officeart/2005/8/layout/bProcess3"/>
    <dgm:cxn modelId="{1740D69C-2B98-423E-A7C2-580703A36906}" type="presOf" srcId="{865AE452-E72D-42C3-BA55-A86B10E34893}" destId="{7F5DF06F-7E44-4711-A532-0FA7308D98BF}" srcOrd="0" destOrd="0" presId="urn:microsoft.com/office/officeart/2005/8/layout/bProcess3"/>
    <dgm:cxn modelId="{1A3A1DA6-428C-4D85-99F8-0E81F3154A76}" srcId="{7E89C13B-6BCE-41CC-95D1-EC109E7C3521}" destId="{2A2EA9B9-8F4E-4B2D-91BC-F65A458AC62F}" srcOrd="1" destOrd="0" parTransId="{DC7BD290-376B-408B-8861-AB65AFCA508A}" sibTransId="{0CBC40F7-2DF1-4CAC-97E8-E3779C158CF6}"/>
    <dgm:cxn modelId="{8638B3B7-A408-47BC-B028-2E730D7CD1D2}" type="presOf" srcId="{0CBA1576-C4BB-436D-B6DF-C991BE11279C}" destId="{8399AE81-FC35-4E45-BE63-76E6ADCDF358}" srcOrd="0" destOrd="0" presId="urn:microsoft.com/office/officeart/2005/8/layout/bProcess3"/>
    <dgm:cxn modelId="{BD9D37C1-45E4-4916-8E73-6707A2FC1E32}" type="presOf" srcId="{352077E0-B57D-4DC3-AC8D-F677B89E33A7}" destId="{5A530EB5-F7FD-4284-9FCD-E5CE5C0BB201}" srcOrd="0" destOrd="0" presId="urn:microsoft.com/office/officeart/2005/8/layout/bProcess3"/>
    <dgm:cxn modelId="{C8FDECC2-6326-4245-939F-9240239E7A7E}" type="presOf" srcId="{A617CCBE-ADA1-4B7B-A662-06E870A921DC}" destId="{AE4CE69B-B2AD-405C-9A27-80A852B9C48C}" srcOrd="0" destOrd="0" presId="urn:microsoft.com/office/officeart/2005/8/layout/bProcess3"/>
    <dgm:cxn modelId="{63D764D7-7DBF-41C1-A63C-3599DF0359AB}" type="presOf" srcId="{A617CCBE-ADA1-4B7B-A662-06E870A921DC}" destId="{55286399-768D-4EDD-8C90-A5F841738C83}" srcOrd="1" destOrd="0" presId="urn:microsoft.com/office/officeart/2005/8/layout/bProcess3"/>
    <dgm:cxn modelId="{EC4F9FDE-DC88-4AC6-9F42-7827306C0613}" type="presOf" srcId="{0CBA1576-C4BB-436D-B6DF-C991BE11279C}" destId="{64F0CB40-96A4-499B-AF63-1469DA654C30}" srcOrd="1" destOrd="0" presId="urn:microsoft.com/office/officeart/2005/8/layout/bProcess3"/>
    <dgm:cxn modelId="{C28F79F9-6B20-4E13-9A00-CFEE1A09DF57}" srcId="{7E89C13B-6BCE-41CC-95D1-EC109E7C3521}" destId="{352077E0-B57D-4DC3-AC8D-F677B89E33A7}" srcOrd="2" destOrd="0" parTransId="{9B0F862A-4641-4A32-A3DA-4E9C12229F39}" sibTransId="{A617CCBE-ADA1-4B7B-A662-06E870A921DC}"/>
    <dgm:cxn modelId="{EDCE20FF-F6A8-420C-91D3-8725CC4CC3FC}" type="presOf" srcId="{7E89C13B-6BCE-41CC-95D1-EC109E7C3521}" destId="{B27934BF-3F61-487F-B73E-C05951042AC4}" srcOrd="0" destOrd="0" presId="urn:microsoft.com/office/officeart/2005/8/layout/bProcess3"/>
    <dgm:cxn modelId="{C4F8FC8C-BAF4-45FE-AB22-B4106CC5AFAF}" type="presParOf" srcId="{B27934BF-3F61-487F-B73E-C05951042AC4}" destId="{7F5DF06F-7E44-4711-A532-0FA7308D98BF}" srcOrd="0" destOrd="0" presId="urn:microsoft.com/office/officeart/2005/8/layout/bProcess3"/>
    <dgm:cxn modelId="{18BF485F-5CE5-4CF3-B8C9-1B49B5B9CA8D}" type="presParOf" srcId="{B27934BF-3F61-487F-B73E-C05951042AC4}" destId="{8399AE81-FC35-4E45-BE63-76E6ADCDF358}" srcOrd="1" destOrd="0" presId="urn:microsoft.com/office/officeart/2005/8/layout/bProcess3"/>
    <dgm:cxn modelId="{8A2C06D6-C805-4C8F-9B29-B46F07EAB3B8}" type="presParOf" srcId="{8399AE81-FC35-4E45-BE63-76E6ADCDF358}" destId="{64F0CB40-96A4-499B-AF63-1469DA654C30}" srcOrd="0" destOrd="0" presId="urn:microsoft.com/office/officeart/2005/8/layout/bProcess3"/>
    <dgm:cxn modelId="{B526769E-F74E-4B40-87C5-18C68DDC65FD}" type="presParOf" srcId="{B27934BF-3F61-487F-B73E-C05951042AC4}" destId="{8EF6D427-4804-4AC6-9D6F-F696396910F8}" srcOrd="2" destOrd="0" presId="urn:microsoft.com/office/officeart/2005/8/layout/bProcess3"/>
    <dgm:cxn modelId="{8BEFEE4A-8FF1-4832-98BF-72F9E210DCFD}" type="presParOf" srcId="{B27934BF-3F61-487F-B73E-C05951042AC4}" destId="{7A87C912-3A20-4425-A92F-BBF6D509A9C8}" srcOrd="3" destOrd="0" presId="urn:microsoft.com/office/officeart/2005/8/layout/bProcess3"/>
    <dgm:cxn modelId="{60B99AD1-3BCA-4155-A0DC-DA403F7DD64C}" type="presParOf" srcId="{7A87C912-3A20-4425-A92F-BBF6D509A9C8}" destId="{6D68761B-22FF-47C0-9C3A-17FA0AC8D59A}" srcOrd="0" destOrd="0" presId="urn:microsoft.com/office/officeart/2005/8/layout/bProcess3"/>
    <dgm:cxn modelId="{907AFA7A-992E-4B30-B3ED-33FD18F2F9FB}" type="presParOf" srcId="{B27934BF-3F61-487F-B73E-C05951042AC4}" destId="{5A530EB5-F7FD-4284-9FCD-E5CE5C0BB201}" srcOrd="4" destOrd="0" presId="urn:microsoft.com/office/officeart/2005/8/layout/bProcess3"/>
    <dgm:cxn modelId="{55A23B5A-E339-410A-94F9-F567FDFC4BDC}" type="presParOf" srcId="{B27934BF-3F61-487F-B73E-C05951042AC4}" destId="{AE4CE69B-B2AD-405C-9A27-80A852B9C48C}" srcOrd="5" destOrd="0" presId="urn:microsoft.com/office/officeart/2005/8/layout/bProcess3"/>
    <dgm:cxn modelId="{2D3BD444-94B1-44FC-959A-6B21DDEF4B27}" type="presParOf" srcId="{AE4CE69B-B2AD-405C-9A27-80A852B9C48C}" destId="{55286399-768D-4EDD-8C90-A5F841738C83}" srcOrd="0" destOrd="0" presId="urn:microsoft.com/office/officeart/2005/8/layout/bProcess3"/>
    <dgm:cxn modelId="{85E60B2C-52A9-4EA8-8825-31F936D9FDB2}" type="presParOf" srcId="{B27934BF-3F61-487F-B73E-C05951042AC4}" destId="{C0881C2A-6E1E-42D1-B3BC-D8B300DF72DC}" srcOrd="6" destOrd="0" presId="urn:microsoft.com/office/officeart/2005/8/layout/bProcess3"/>
    <dgm:cxn modelId="{60B89D83-A3B8-49EE-BE32-D2D274C88774}" type="presParOf" srcId="{B27934BF-3F61-487F-B73E-C05951042AC4}" destId="{53964AE2-067F-4227-B2C3-BE31D6B41F31}" srcOrd="7" destOrd="0" presId="urn:microsoft.com/office/officeart/2005/8/layout/bProcess3"/>
    <dgm:cxn modelId="{7E988F04-00A6-4ED6-A8D9-448C85C7B011}" type="presParOf" srcId="{53964AE2-067F-4227-B2C3-BE31D6B41F31}" destId="{5A7EBFD6-12C1-4B75-9871-DB729445126F}" srcOrd="0" destOrd="0" presId="urn:microsoft.com/office/officeart/2005/8/layout/bProcess3"/>
    <dgm:cxn modelId="{5437D4AD-713F-479D-80F6-B24E2280F477}" type="presParOf" srcId="{B27934BF-3F61-487F-B73E-C05951042AC4}" destId="{00D6EBAC-20B6-498A-9BC8-B10FBAF7C1DB}"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E9A151-91C7-447E-9A24-08AD14588CB7}" type="doc">
      <dgm:prSet loTypeId="urn:microsoft.com/office/officeart/2016/7/layout/RoundedRectangleTimeline" loCatId="process" qsTypeId="urn:microsoft.com/office/officeart/2005/8/quickstyle/simple1" qsCatId="simple" csTypeId="urn:microsoft.com/office/officeart/2005/8/colors/colorful2" csCatId="colorful" phldr="1"/>
      <dgm:spPr/>
      <dgm:t>
        <a:bodyPr/>
        <a:lstStyle/>
        <a:p>
          <a:endParaRPr lang="en-US"/>
        </a:p>
      </dgm:t>
    </dgm:pt>
    <dgm:pt modelId="{6AEE26F4-9055-4F22-988D-AE4475E7AB60}">
      <dgm:prSet/>
      <dgm:spPr/>
      <dgm:t>
        <a:bodyPr/>
        <a:lstStyle/>
        <a:p>
          <a:r>
            <a:rPr lang="en-US" dirty="0"/>
            <a:t>2015</a:t>
          </a:r>
        </a:p>
      </dgm:t>
    </dgm:pt>
    <dgm:pt modelId="{37DA7AF1-542B-4FEA-B66E-4866A016A5BE}" type="parTrans" cxnId="{D46EB20F-201A-4117-A202-07A212962806}">
      <dgm:prSet/>
      <dgm:spPr/>
      <dgm:t>
        <a:bodyPr/>
        <a:lstStyle/>
        <a:p>
          <a:endParaRPr lang="en-US"/>
        </a:p>
      </dgm:t>
    </dgm:pt>
    <dgm:pt modelId="{A119BADE-ED41-446E-BF67-61941EC64F23}" type="sibTrans" cxnId="{D46EB20F-201A-4117-A202-07A212962806}">
      <dgm:prSet/>
      <dgm:spPr/>
      <dgm:t>
        <a:bodyPr/>
        <a:lstStyle/>
        <a:p>
          <a:endParaRPr lang="en-US"/>
        </a:p>
      </dgm:t>
    </dgm:pt>
    <dgm:pt modelId="{FC4CFB72-5AC6-421F-A20C-384E8D4E0855}">
      <dgm:prSet/>
      <dgm:spPr/>
      <dgm:t>
        <a:bodyPr/>
        <a:lstStyle/>
        <a:p>
          <a:r>
            <a:rPr lang="en-US" dirty="0"/>
            <a:t>Lorem ipsum dolor sit amet consectetuer adipiscing elit.</a:t>
          </a:r>
        </a:p>
      </dgm:t>
    </dgm:pt>
    <dgm:pt modelId="{C60818E5-58CD-474C-99F1-27C1FB52D592}" type="parTrans" cxnId="{D134D6AF-0E01-490E-A6A2-F9DB4EE9F254}">
      <dgm:prSet/>
      <dgm:spPr/>
      <dgm:t>
        <a:bodyPr/>
        <a:lstStyle/>
        <a:p>
          <a:endParaRPr lang="en-US"/>
        </a:p>
      </dgm:t>
    </dgm:pt>
    <dgm:pt modelId="{AF2D4460-D8D3-4C50-8F6E-050EDF997934}" type="sibTrans" cxnId="{D134D6AF-0E01-490E-A6A2-F9DB4EE9F254}">
      <dgm:prSet/>
      <dgm:spPr/>
      <dgm:t>
        <a:bodyPr/>
        <a:lstStyle/>
        <a:p>
          <a:endParaRPr lang="en-US"/>
        </a:p>
      </dgm:t>
    </dgm:pt>
    <dgm:pt modelId="{C23974EC-0585-40FE-A83F-9A9BBDB5EABC}">
      <dgm:prSet/>
      <dgm:spPr/>
      <dgm:t>
        <a:bodyPr/>
        <a:lstStyle/>
        <a:p>
          <a:r>
            <a:rPr lang="en-US" dirty="0"/>
            <a:t>2016</a:t>
          </a:r>
        </a:p>
      </dgm:t>
    </dgm:pt>
    <dgm:pt modelId="{F7DD56FB-6A7B-4D83-86E0-E917742D6DF7}" type="parTrans" cxnId="{82ED2FCC-A285-4363-B539-5C9EC2D3FD52}">
      <dgm:prSet/>
      <dgm:spPr/>
      <dgm:t>
        <a:bodyPr/>
        <a:lstStyle/>
        <a:p>
          <a:endParaRPr lang="en-US"/>
        </a:p>
      </dgm:t>
    </dgm:pt>
    <dgm:pt modelId="{C72A9C4F-8BF9-47D7-A227-60DD8AB0316C}" type="sibTrans" cxnId="{82ED2FCC-A285-4363-B539-5C9EC2D3FD52}">
      <dgm:prSet/>
      <dgm:spPr/>
      <dgm:t>
        <a:bodyPr/>
        <a:lstStyle/>
        <a:p>
          <a:endParaRPr lang="en-US"/>
        </a:p>
      </dgm:t>
    </dgm:pt>
    <dgm:pt modelId="{81E5F09E-7B45-43F4-918F-D2BEC3CDA1E6}">
      <dgm:prSet/>
      <dgm:spPr/>
      <dgm:t>
        <a:bodyPr/>
        <a:lstStyle/>
        <a:p>
          <a:r>
            <a:rPr lang="en-US" dirty="0"/>
            <a:t>Lorem ipsum dolor sit amet consectetuer adipiscing elit.</a:t>
          </a:r>
        </a:p>
      </dgm:t>
    </dgm:pt>
    <dgm:pt modelId="{6F0EDFFC-19F9-4FA8-8836-BDCC51625944}" type="parTrans" cxnId="{3AA0E3DA-0410-43F3-949A-ACB6E1545AE9}">
      <dgm:prSet/>
      <dgm:spPr/>
      <dgm:t>
        <a:bodyPr/>
        <a:lstStyle/>
        <a:p>
          <a:endParaRPr lang="en-US"/>
        </a:p>
      </dgm:t>
    </dgm:pt>
    <dgm:pt modelId="{6C7BA20C-0D7E-4767-9964-7D9B8D0C33EA}" type="sibTrans" cxnId="{3AA0E3DA-0410-43F3-949A-ACB6E1545AE9}">
      <dgm:prSet/>
      <dgm:spPr/>
      <dgm:t>
        <a:bodyPr/>
        <a:lstStyle/>
        <a:p>
          <a:endParaRPr lang="en-US"/>
        </a:p>
      </dgm:t>
    </dgm:pt>
    <dgm:pt modelId="{3B093871-81B0-48D0-B480-ED40E425D20B}">
      <dgm:prSet/>
      <dgm:spPr/>
      <dgm:t>
        <a:bodyPr/>
        <a:lstStyle/>
        <a:p>
          <a:r>
            <a:rPr lang="en-US" dirty="0"/>
            <a:t>2017</a:t>
          </a:r>
        </a:p>
      </dgm:t>
    </dgm:pt>
    <dgm:pt modelId="{77F75844-0484-47D8-BAB8-907B103DB846}" type="parTrans" cxnId="{A0FC334C-B238-4024-B9FB-CFBFB1CABFC9}">
      <dgm:prSet/>
      <dgm:spPr/>
      <dgm:t>
        <a:bodyPr/>
        <a:lstStyle/>
        <a:p>
          <a:endParaRPr lang="en-US"/>
        </a:p>
      </dgm:t>
    </dgm:pt>
    <dgm:pt modelId="{F8D117C9-76F0-4096-A146-F80EDCAEE92B}" type="sibTrans" cxnId="{A0FC334C-B238-4024-B9FB-CFBFB1CABFC9}">
      <dgm:prSet/>
      <dgm:spPr/>
      <dgm:t>
        <a:bodyPr/>
        <a:lstStyle/>
        <a:p>
          <a:endParaRPr lang="en-US"/>
        </a:p>
      </dgm:t>
    </dgm:pt>
    <dgm:pt modelId="{6B3154D0-FC29-438C-82A5-0392ACFAD777}">
      <dgm:prSet/>
      <dgm:spPr/>
      <dgm:t>
        <a:bodyPr/>
        <a:lstStyle/>
        <a:p>
          <a:r>
            <a:rPr lang="en-US" dirty="0"/>
            <a:t>Lorem ipsum dolor sit amet consectetuer adipiscing elit.</a:t>
          </a:r>
        </a:p>
      </dgm:t>
    </dgm:pt>
    <dgm:pt modelId="{F7D66E85-992C-4912-82A4-FE9636C5C36D}" type="parTrans" cxnId="{02153785-4F2A-431C-985B-DF62CB18C79B}">
      <dgm:prSet/>
      <dgm:spPr/>
      <dgm:t>
        <a:bodyPr/>
        <a:lstStyle/>
        <a:p>
          <a:endParaRPr lang="en-US"/>
        </a:p>
      </dgm:t>
    </dgm:pt>
    <dgm:pt modelId="{0B53CE7E-475C-43F2-810E-B7EEFC1A5744}" type="sibTrans" cxnId="{02153785-4F2A-431C-985B-DF62CB18C79B}">
      <dgm:prSet/>
      <dgm:spPr/>
      <dgm:t>
        <a:bodyPr/>
        <a:lstStyle/>
        <a:p>
          <a:endParaRPr lang="en-US"/>
        </a:p>
      </dgm:t>
    </dgm:pt>
    <dgm:pt modelId="{107B3ADB-D5DE-408E-9701-3B858ED64D64}">
      <dgm:prSet/>
      <dgm:spPr/>
      <dgm:t>
        <a:bodyPr/>
        <a:lstStyle/>
        <a:p>
          <a:r>
            <a:rPr lang="en-US" dirty="0"/>
            <a:t>2018</a:t>
          </a:r>
        </a:p>
      </dgm:t>
    </dgm:pt>
    <dgm:pt modelId="{A1E586A6-E2DA-40A5-B67B-1D562173FF29}" type="parTrans" cxnId="{EF5E4DE7-5B1A-4A72-9BF3-F088620C785D}">
      <dgm:prSet/>
      <dgm:spPr/>
      <dgm:t>
        <a:bodyPr/>
        <a:lstStyle/>
        <a:p>
          <a:endParaRPr lang="en-US"/>
        </a:p>
      </dgm:t>
    </dgm:pt>
    <dgm:pt modelId="{8DD18E38-88BF-4994-9D9B-53E2FD780E30}" type="sibTrans" cxnId="{EF5E4DE7-5B1A-4A72-9BF3-F088620C785D}">
      <dgm:prSet/>
      <dgm:spPr/>
      <dgm:t>
        <a:bodyPr/>
        <a:lstStyle/>
        <a:p>
          <a:endParaRPr lang="en-US"/>
        </a:p>
      </dgm:t>
    </dgm:pt>
    <dgm:pt modelId="{B7B5FF01-D079-4D5C-9538-84557B54C298}">
      <dgm:prSet/>
      <dgm:spPr/>
      <dgm:t>
        <a:bodyPr/>
        <a:lstStyle/>
        <a:p>
          <a:r>
            <a:rPr lang="en-US" dirty="0"/>
            <a:t>Lorem ipsum dolor sit amet consectetuer adipiscing elit.</a:t>
          </a:r>
        </a:p>
      </dgm:t>
    </dgm:pt>
    <dgm:pt modelId="{AD8EB80E-77DC-4F2B-8F1E-D11A5DD296EF}" type="parTrans" cxnId="{8684D403-6A35-46F9-A9BB-F4AD6DC59618}">
      <dgm:prSet/>
      <dgm:spPr/>
      <dgm:t>
        <a:bodyPr/>
        <a:lstStyle/>
        <a:p>
          <a:endParaRPr lang="en-US"/>
        </a:p>
      </dgm:t>
    </dgm:pt>
    <dgm:pt modelId="{A7B2F245-627F-42F1-BD70-ECED703C4DB7}" type="sibTrans" cxnId="{8684D403-6A35-46F9-A9BB-F4AD6DC59618}">
      <dgm:prSet/>
      <dgm:spPr/>
      <dgm:t>
        <a:bodyPr/>
        <a:lstStyle/>
        <a:p>
          <a:endParaRPr lang="en-US"/>
        </a:p>
      </dgm:t>
    </dgm:pt>
    <dgm:pt modelId="{0BA2BE44-D8DF-40D0-9D16-C4FE3E0AFF56}">
      <dgm:prSet/>
      <dgm:spPr/>
      <dgm:t>
        <a:bodyPr/>
        <a:lstStyle/>
        <a:p>
          <a:r>
            <a:rPr lang="en-US" dirty="0"/>
            <a:t>2019</a:t>
          </a:r>
        </a:p>
      </dgm:t>
    </dgm:pt>
    <dgm:pt modelId="{E5C20CF3-8CF0-4F84-8018-6140EDA1E518}" type="parTrans" cxnId="{CD9EFB3B-36EB-4C66-AD5E-52DC23483370}">
      <dgm:prSet/>
      <dgm:spPr/>
      <dgm:t>
        <a:bodyPr/>
        <a:lstStyle/>
        <a:p>
          <a:endParaRPr lang="en-US"/>
        </a:p>
      </dgm:t>
    </dgm:pt>
    <dgm:pt modelId="{B9ECE8DD-86BB-407C-9B9B-7447261600FB}" type="sibTrans" cxnId="{CD9EFB3B-36EB-4C66-AD5E-52DC23483370}">
      <dgm:prSet/>
      <dgm:spPr/>
      <dgm:t>
        <a:bodyPr/>
        <a:lstStyle/>
        <a:p>
          <a:endParaRPr lang="en-US"/>
        </a:p>
      </dgm:t>
    </dgm:pt>
    <dgm:pt modelId="{FE10E69E-F151-491A-88F4-4212A7D9C29E}">
      <dgm:prSet/>
      <dgm:spPr/>
      <dgm:t>
        <a:bodyPr/>
        <a:lstStyle/>
        <a:p>
          <a:r>
            <a:rPr lang="en-US" dirty="0"/>
            <a:t>Lorem ipsum dolor sit amet consectetuer adipiscing elit.</a:t>
          </a:r>
        </a:p>
      </dgm:t>
    </dgm:pt>
    <dgm:pt modelId="{C52E9791-7827-4DD6-9575-51AF0502C9C9}" type="parTrans" cxnId="{06A764F1-4BD1-4C73-9F88-A2256712120B}">
      <dgm:prSet/>
      <dgm:spPr/>
      <dgm:t>
        <a:bodyPr/>
        <a:lstStyle/>
        <a:p>
          <a:endParaRPr lang="en-US"/>
        </a:p>
      </dgm:t>
    </dgm:pt>
    <dgm:pt modelId="{81E5CD38-1990-4873-932E-897AFD6E1DBB}" type="sibTrans" cxnId="{06A764F1-4BD1-4C73-9F88-A2256712120B}">
      <dgm:prSet/>
      <dgm:spPr/>
      <dgm:t>
        <a:bodyPr/>
        <a:lstStyle/>
        <a:p>
          <a:endParaRPr lang="en-US"/>
        </a:p>
      </dgm:t>
    </dgm:pt>
    <dgm:pt modelId="{797A5B25-8EBC-44A9-9579-5BE7B2BB6B44}" type="pres">
      <dgm:prSet presAssocID="{4BE9A151-91C7-447E-9A24-08AD14588CB7}" presName="Name0" presStyleCnt="0">
        <dgm:presLayoutVars>
          <dgm:chMax/>
          <dgm:chPref/>
          <dgm:animLvl val="lvl"/>
        </dgm:presLayoutVars>
      </dgm:prSet>
      <dgm:spPr/>
    </dgm:pt>
    <dgm:pt modelId="{DD76174F-20D1-415A-BDE6-7415674FFDCB}" type="pres">
      <dgm:prSet presAssocID="{6AEE26F4-9055-4F22-988D-AE4475E7AB60}" presName="composite1" presStyleCnt="0"/>
      <dgm:spPr/>
    </dgm:pt>
    <dgm:pt modelId="{CD64C4A9-5522-4616-8658-4758639623B5}" type="pres">
      <dgm:prSet presAssocID="{6AEE26F4-9055-4F22-988D-AE4475E7AB60}" presName="parent1" presStyleLbl="alignNode1" presStyleIdx="0" presStyleCnt="5">
        <dgm:presLayoutVars>
          <dgm:chMax val="1"/>
          <dgm:chPref val="1"/>
          <dgm:bulletEnabled val="1"/>
        </dgm:presLayoutVars>
      </dgm:prSet>
      <dgm:spPr/>
    </dgm:pt>
    <dgm:pt modelId="{6CE949F8-A8F9-47DA-9570-4C2547B9FCE3}" type="pres">
      <dgm:prSet presAssocID="{6AEE26F4-9055-4F22-988D-AE4475E7AB60}" presName="Childtext1" presStyleLbl="revTx" presStyleIdx="0" presStyleCnt="5">
        <dgm:presLayoutVars>
          <dgm:bulletEnabled val="1"/>
        </dgm:presLayoutVars>
      </dgm:prSet>
      <dgm:spPr/>
    </dgm:pt>
    <dgm:pt modelId="{6D8E3F6D-ABCB-40E5-94D5-13B5021D17B3}" type="pres">
      <dgm:prSet presAssocID="{6AEE26F4-9055-4F22-988D-AE4475E7AB60}" presName="ConnectLine1" presStyleLbl="sibTrans1D1" presStyleIdx="0" presStyleCnt="5"/>
      <dgm:spPr>
        <a:noFill/>
        <a:ln w="12700" cap="rnd" cmpd="sng" algn="ctr">
          <a:solidFill>
            <a:schemeClr val="accent2">
              <a:hueOff val="0"/>
              <a:satOff val="0"/>
              <a:lumOff val="0"/>
              <a:alphaOff val="0"/>
            </a:schemeClr>
          </a:solidFill>
          <a:prstDash val="dash"/>
        </a:ln>
        <a:effectLst/>
      </dgm:spPr>
    </dgm:pt>
    <dgm:pt modelId="{C4EA5EA1-6F5C-42A5-A817-8256DA879C82}" type="pres">
      <dgm:prSet presAssocID="{6AEE26F4-9055-4F22-988D-AE4475E7AB60}" presName="ConnectLineEnd1" presStyleLbl="lnNode1" presStyleIdx="0" presStyleCnt="5"/>
      <dgm:spPr/>
    </dgm:pt>
    <dgm:pt modelId="{E3906691-D61F-4BB7-8287-CE1A37C575D5}" type="pres">
      <dgm:prSet presAssocID="{6AEE26F4-9055-4F22-988D-AE4475E7AB60}" presName="EmptyPane1" presStyleCnt="0"/>
      <dgm:spPr/>
    </dgm:pt>
    <dgm:pt modelId="{348C9CBA-3DD3-4AA2-ACCE-5B24B49951E6}" type="pres">
      <dgm:prSet presAssocID="{A119BADE-ED41-446E-BF67-61941EC64F23}" presName="spaceBetweenRectangles1" presStyleCnt="0"/>
      <dgm:spPr/>
    </dgm:pt>
    <dgm:pt modelId="{14142AD2-6500-4896-B225-27CF2CC0A17B}" type="pres">
      <dgm:prSet presAssocID="{C23974EC-0585-40FE-A83F-9A9BBDB5EABC}" presName="composite1" presStyleCnt="0"/>
      <dgm:spPr/>
    </dgm:pt>
    <dgm:pt modelId="{F702BEDA-295D-49EA-B3DC-50867B45CFCE}" type="pres">
      <dgm:prSet presAssocID="{C23974EC-0585-40FE-A83F-9A9BBDB5EABC}" presName="parent1" presStyleLbl="alignNode1" presStyleIdx="1" presStyleCnt="5">
        <dgm:presLayoutVars>
          <dgm:chMax val="1"/>
          <dgm:chPref val="1"/>
          <dgm:bulletEnabled val="1"/>
        </dgm:presLayoutVars>
      </dgm:prSet>
      <dgm:spPr/>
    </dgm:pt>
    <dgm:pt modelId="{330A9184-E690-4554-BF0F-68F309CC0433}" type="pres">
      <dgm:prSet presAssocID="{C23974EC-0585-40FE-A83F-9A9BBDB5EABC}" presName="Childtext1" presStyleLbl="revTx" presStyleIdx="1" presStyleCnt="5">
        <dgm:presLayoutVars>
          <dgm:bulletEnabled val="1"/>
        </dgm:presLayoutVars>
      </dgm:prSet>
      <dgm:spPr/>
    </dgm:pt>
    <dgm:pt modelId="{95DBC6FD-1A66-4390-BDB6-B3CFDAA63C47}" type="pres">
      <dgm:prSet presAssocID="{C23974EC-0585-40FE-A83F-9A9BBDB5EABC}" presName="ConnectLine1" presStyleLbl="sibTrans1D1" presStyleIdx="1" presStyleCnt="5"/>
      <dgm:spPr>
        <a:noFill/>
        <a:ln w="12700" cap="rnd" cmpd="sng" algn="ctr">
          <a:solidFill>
            <a:schemeClr val="accent2">
              <a:hueOff val="-741071"/>
              <a:satOff val="3550"/>
              <a:lumOff val="3284"/>
              <a:alphaOff val="0"/>
            </a:schemeClr>
          </a:solidFill>
          <a:prstDash val="dash"/>
        </a:ln>
        <a:effectLst/>
      </dgm:spPr>
    </dgm:pt>
    <dgm:pt modelId="{0B4436BC-451D-4DF1-92A1-AE4B3D24A0BC}" type="pres">
      <dgm:prSet presAssocID="{C23974EC-0585-40FE-A83F-9A9BBDB5EABC}" presName="ConnectLineEnd1" presStyleLbl="lnNode1" presStyleIdx="1" presStyleCnt="5"/>
      <dgm:spPr/>
    </dgm:pt>
    <dgm:pt modelId="{1ABEC956-B82C-4846-B0E6-417CDBF49197}" type="pres">
      <dgm:prSet presAssocID="{C23974EC-0585-40FE-A83F-9A9BBDB5EABC}" presName="EmptyPane1" presStyleCnt="0"/>
      <dgm:spPr/>
    </dgm:pt>
    <dgm:pt modelId="{1EE8D177-863E-4C0A-9893-3B547C6697BD}" type="pres">
      <dgm:prSet presAssocID="{C72A9C4F-8BF9-47D7-A227-60DD8AB0316C}" presName="spaceBetweenRectangles1" presStyleCnt="0"/>
      <dgm:spPr/>
    </dgm:pt>
    <dgm:pt modelId="{DC4FF8E2-1F2C-499C-A191-AC2BAB71B0F9}" type="pres">
      <dgm:prSet presAssocID="{3B093871-81B0-48D0-B480-ED40E425D20B}" presName="composite1" presStyleCnt="0"/>
      <dgm:spPr/>
    </dgm:pt>
    <dgm:pt modelId="{DF130C67-BF13-4677-90C0-F9C57DA5AA1B}" type="pres">
      <dgm:prSet presAssocID="{3B093871-81B0-48D0-B480-ED40E425D20B}" presName="parent1" presStyleLbl="alignNode1" presStyleIdx="2" presStyleCnt="5">
        <dgm:presLayoutVars>
          <dgm:chMax val="1"/>
          <dgm:chPref val="1"/>
          <dgm:bulletEnabled val="1"/>
        </dgm:presLayoutVars>
      </dgm:prSet>
      <dgm:spPr/>
    </dgm:pt>
    <dgm:pt modelId="{6014709E-C54D-434E-BACD-32CB5C0EB9BB}" type="pres">
      <dgm:prSet presAssocID="{3B093871-81B0-48D0-B480-ED40E425D20B}" presName="Childtext1" presStyleLbl="revTx" presStyleIdx="2" presStyleCnt="5">
        <dgm:presLayoutVars>
          <dgm:bulletEnabled val="1"/>
        </dgm:presLayoutVars>
      </dgm:prSet>
      <dgm:spPr/>
    </dgm:pt>
    <dgm:pt modelId="{BEAC430D-05C7-41C0-A22F-C397B1B76AF7}" type="pres">
      <dgm:prSet presAssocID="{3B093871-81B0-48D0-B480-ED40E425D20B}" presName="ConnectLine1" presStyleLbl="sibTrans1D1" presStyleIdx="2" presStyleCnt="5"/>
      <dgm:spPr>
        <a:noFill/>
        <a:ln w="12700" cap="rnd" cmpd="sng" algn="ctr">
          <a:solidFill>
            <a:schemeClr val="accent2">
              <a:hueOff val="-1482143"/>
              <a:satOff val="7100"/>
              <a:lumOff val="6569"/>
              <a:alphaOff val="0"/>
            </a:schemeClr>
          </a:solidFill>
          <a:prstDash val="dash"/>
        </a:ln>
        <a:effectLst/>
      </dgm:spPr>
    </dgm:pt>
    <dgm:pt modelId="{FF3BDD4B-3864-4D95-91DC-C5645AF45187}" type="pres">
      <dgm:prSet presAssocID="{3B093871-81B0-48D0-B480-ED40E425D20B}" presName="ConnectLineEnd1" presStyleLbl="lnNode1" presStyleIdx="2" presStyleCnt="5"/>
      <dgm:spPr/>
    </dgm:pt>
    <dgm:pt modelId="{14B111FB-1CB4-4479-824B-D7AA74BA4B28}" type="pres">
      <dgm:prSet presAssocID="{3B093871-81B0-48D0-B480-ED40E425D20B}" presName="EmptyPane1" presStyleCnt="0"/>
      <dgm:spPr/>
    </dgm:pt>
    <dgm:pt modelId="{E244331F-D946-484A-9FF8-8A158089A357}" type="pres">
      <dgm:prSet presAssocID="{F8D117C9-76F0-4096-A146-F80EDCAEE92B}" presName="spaceBetweenRectangles1" presStyleCnt="0"/>
      <dgm:spPr/>
    </dgm:pt>
    <dgm:pt modelId="{88D6F93F-6F49-44ED-847A-F613A2304CA8}" type="pres">
      <dgm:prSet presAssocID="{107B3ADB-D5DE-408E-9701-3B858ED64D64}" presName="composite1" presStyleCnt="0"/>
      <dgm:spPr/>
    </dgm:pt>
    <dgm:pt modelId="{A61E4841-3B62-4B4B-BAE0-5D5F6F7FAB89}" type="pres">
      <dgm:prSet presAssocID="{107B3ADB-D5DE-408E-9701-3B858ED64D64}" presName="parent1" presStyleLbl="alignNode1" presStyleIdx="3" presStyleCnt="5">
        <dgm:presLayoutVars>
          <dgm:chMax val="1"/>
          <dgm:chPref val="1"/>
          <dgm:bulletEnabled val="1"/>
        </dgm:presLayoutVars>
      </dgm:prSet>
      <dgm:spPr/>
    </dgm:pt>
    <dgm:pt modelId="{66BF7E50-B0B9-4CA6-A85B-9D4651406A39}" type="pres">
      <dgm:prSet presAssocID="{107B3ADB-D5DE-408E-9701-3B858ED64D64}" presName="Childtext1" presStyleLbl="revTx" presStyleIdx="3" presStyleCnt="5">
        <dgm:presLayoutVars>
          <dgm:bulletEnabled val="1"/>
        </dgm:presLayoutVars>
      </dgm:prSet>
      <dgm:spPr/>
    </dgm:pt>
    <dgm:pt modelId="{EB9F98AD-9D45-442C-A194-249D7586D6E7}" type="pres">
      <dgm:prSet presAssocID="{107B3ADB-D5DE-408E-9701-3B858ED64D64}" presName="ConnectLine1" presStyleLbl="sibTrans1D1" presStyleIdx="3" presStyleCnt="5"/>
      <dgm:spPr>
        <a:noFill/>
        <a:ln w="12700" cap="rnd" cmpd="sng" algn="ctr">
          <a:solidFill>
            <a:schemeClr val="accent2">
              <a:hueOff val="-2223214"/>
              <a:satOff val="10650"/>
              <a:lumOff val="9853"/>
              <a:alphaOff val="0"/>
            </a:schemeClr>
          </a:solidFill>
          <a:prstDash val="dash"/>
        </a:ln>
        <a:effectLst/>
      </dgm:spPr>
    </dgm:pt>
    <dgm:pt modelId="{520774B9-C451-4B7D-AC76-872CBD77E84C}" type="pres">
      <dgm:prSet presAssocID="{107B3ADB-D5DE-408E-9701-3B858ED64D64}" presName="ConnectLineEnd1" presStyleLbl="lnNode1" presStyleIdx="3" presStyleCnt="5"/>
      <dgm:spPr/>
    </dgm:pt>
    <dgm:pt modelId="{3F7BE204-89A9-4052-8DFD-5BC8E1F1AE95}" type="pres">
      <dgm:prSet presAssocID="{107B3ADB-D5DE-408E-9701-3B858ED64D64}" presName="EmptyPane1" presStyleCnt="0"/>
      <dgm:spPr/>
    </dgm:pt>
    <dgm:pt modelId="{AD69C0DE-47C5-441D-A0E7-3C9A0174DA72}" type="pres">
      <dgm:prSet presAssocID="{8DD18E38-88BF-4994-9D9B-53E2FD780E30}" presName="spaceBetweenRectangles1" presStyleCnt="0"/>
      <dgm:spPr/>
    </dgm:pt>
    <dgm:pt modelId="{C86D0D7B-5D00-4222-BC5F-73D82F45944E}" type="pres">
      <dgm:prSet presAssocID="{0BA2BE44-D8DF-40D0-9D16-C4FE3E0AFF56}" presName="composite1" presStyleCnt="0"/>
      <dgm:spPr/>
    </dgm:pt>
    <dgm:pt modelId="{652C4A4B-5BA3-4C6D-BDC1-2DF63B6C1A9A}" type="pres">
      <dgm:prSet presAssocID="{0BA2BE44-D8DF-40D0-9D16-C4FE3E0AFF56}" presName="parent1" presStyleLbl="alignNode1" presStyleIdx="4" presStyleCnt="5">
        <dgm:presLayoutVars>
          <dgm:chMax val="1"/>
          <dgm:chPref val="1"/>
          <dgm:bulletEnabled val="1"/>
        </dgm:presLayoutVars>
      </dgm:prSet>
      <dgm:spPr/>
    </dgm:pt>
    <dgm:pt modelId="{13B45CE8-941B-42EE-9CEC-AAAF411B0D90}" type="pres">
      <dgm:prSet presAssocID="{0BA2BE44-D8DF-40D0-9D16-C4FE3E0AFF56}" presName="Childtext1" presStyleLbl="revTx" presStyleIdx="4" presStyleCnt="5">
        <dgm:presLayoutVars>
          <dgm:bulletEnabled val="1"/>
        </dgm:presLayoutVars>
      </dgm:prSet>
      <dgm:spPr/>
    </dgm:pt>
    <dgm:pt modelId="{C5F01E53-B37C-47A6-8FD9-1AECE9BB55DD}" type="pres">
      <dgm:prSet presAssocID="{0BA2BE44-D8DF-40D0-9D16-C4FE3E0AFF56}" presName="ConnectLine1" presStyleLbl="sibTrans1D1" presStyleIdx="4" presStyleCnt="5"/>
      <dgm:spPr>
        <a:noFill/>
        <a:ln w="12700" cap="rnd" cmpd="sng" algn="ctr">
          <a:solidFill>
            <a:schemeClr val="accent2">
              <a:hueOff val="-2964286"/>
              <a:satOff val="14200"/>
              <a:lumOff val="13137"/>
              <a:alphaOff val="0"/>
            </a:schemeClr>
          </a:solidFill>
          <a:prstDash val="dash"/>
        </a:ln>
        <a:effectLst/>
      </dgm:spPr>
    </dgm:pt>
    <dgm:pt modelId="{FECB649D-B764-48E3-8D76-12FE5F76F4A3}" type="pres">
      <dgm:prSet presAssocID="{0BA2BE44-D8DF-40D0-9D16-C4FE3E0AFF56}" presName="ConnectLineEnd1" presStyleLbl="lnNode1" presStyleIdx="4" presStyleCnt="5"/>
      <dgm:spPr/>
    </dgm:pt>
    <dgm:pt modelId="{600703A7-07EC-4428-BFD1-D3BAD6C03DAC}" type="pres">
      <dgm:prSet presAssocID="{0BA2BE44-D8DF-40D0-9D16-C4FE3E0AFF56}" presName="EmptyPane1" presStyleCnt="0"/>
      <dgm:spPr/>
    </dgm:pt>
  </dgm:ptLst>
  <dgm:cxnLst>
    <dgm:cxn modelId="{8684D403-6A35-46F9-A9BB-F4AD6DC59618}" srcId="{107B3ADB-D5DE-408E-9701-3B858ED64D64}" destId="{B7B5FF01-D079-4D5C-9538-84557B54C298}" srcOrd="0" destOrd="0" parTransId="{AD8EB80E-77DC-4F2B-8F1E-D11A5DD296EF}" sibTransId="{A7B2F245-627F-42F1-BD70-ECED703C4DB7}"/>
    <dgm:cxn modelId="{D46EB20F-201A-4117-A202-07A212962806}" srcId="{4BE9A151-91C7-447E-9A24-08AD14588CB7}" destId="{6AEE26F4-9055-4F22-988D-AE4475E7AB60}" srcOrd="0" destOrd="0" parTransId="{37DA7AF1-542B-4FEA-B66E-4866A016A5BE}" sibTransId="{A119BADE-ED41-446E-BF67-61941EC64F23}"/>
    <dgm:cxn modelId="{CD9EFB3B-36EB-4C66-AD5E-52DC23483370}" srcId="{4BE9A151-91C7-447E-9A24-08AD14588CB7}" destId="{0BA2BE44-D8DF-40D0-9D16-C4FE3E0AFF56}" srcOrd="4" destOrd="0" parTransId="{E5C20CF3-8CF0-4F84-8018-6140EDA1E518}" sibTransId="{B9ECE8DD-86BB-407C-9B9B-7447261600FB}"/>
    <dgm:cxn modelId="{A19B915B-833A-4F60-931B-2ED0D561DA56}" type="presOf" srcId="{4BE9A151-91C7-447E-9A24-08AD14588CB7}" destId="{797A5B25-8EBC-44A9-9579-5BE7B2BB6B44}" srcOrd="0" destOrd="0" presId="urn:microsoft.com/office/officeart/2016/7/layout/RoundedRectangleTimeline"/>
    <dgm:cxn modelId="{F54C6B62-A81F-4ADD-8056-18D7C56AE89A}" type="presOf" srcId="{B7B5FF01-D079-4D5C-9538-84557B54C298}" destId="{66BF7E50-B0B9-4CA6-A85B-9D4651406A39}" srcOrd="0" destOrd="0" presId="urn:microsoft.com/office/officeart/2016/7/layout/RoundedRectangleTimeline"/>
    <dgm:cxn modelId="{A0FC334C-B238-4024-B9FB-CFBFB1CABFC9}" srcId="{4BE9A151-91C7-447E-9A24-08AD14588CB7}" destId="{3B093871-81B0-48D0-B480-ED40E425D20B}" srcOrd="2" destOrd="0" parTransId="{77F75844-0484-47D8-BAB8-907B103DB846}" sibTransId="{F8D117C9-76F0-4096-A146-F80EDCAEE92B}"/>
    <dgm:cxn modelId="{A410A16C-CCA7-4E49-83E1-3BE81571A2B4}" type="presOf" srcId="{3B093871-81B0-48D0-B480-ED40E425D20B}" destId="{DF130C67-BF13-4677-90C0-F9C57DA5AA1B}" srcOrd="0" destOrd="0" presId="urn:microsoft.com/office/officeart/2016/7/layout/RoundedRectangleTimeline"/>
    <dgm:cxn modelId="{4EB7ED7D-815F-469F-9116-571F8EF1D692}" type="presOf" srcId="{FC4CFB72-5AC6-421F-A20C-384E8D4E0855}" destId="{6CE949F8-A8F9-47DA-9570-4C2547B9FCE3}" srcOrd="0" destOrd="0" presId="urn:microsoft.com/office/officeart/2016/7/layout/RoundedRectangleTimeline"/>
    <dgm:cxn modelId="{1AC50580-EC3E-45D2-A5DB-99CA9D83D64D}" type="presOf" srcId="{107B3ADB-D5DE-408E-9701-3B858ED64D64}" destId="{A61E4841-3B62-4B4B-BAE0-5D5F6F7FAB89}" srcOrd="0" destOrd="0" presId="urn:microsoft.com/office/officeart/2016/7/layout/RoundedRectangleTimeline"/>
    <dgm:cxn modelId="{02153785-4F2A-431C-985B-DF62CB18C79B}" srcId="{3B093871-81B0-48D0-B480-ED40E425D20B}" destId="{6B3154D0-FC29-438C-82A5-0392ACFAD777}" srcOrd="0" destOrd="0" parTransId="{F7D66E85-992C-4912-82A4-FE9636C5C36D}" sibTransId="{0B53CE7E-475C-43F2-810E-B7EEFC1A5744}"/>
    <dgm:cxn modelId="{71D2BAA0-FA53-46F6-B533-AFDAD4F42FFE}" type="presOf" srcId="{FE10E69E-F151-491A-88F4-4212A7D9C29E}" destId="{13B45CE8-941B-42EE-9CEC-AAAF411B0D90}" srcOrd="0" destOrd="0" presId="urn:microsoft.com/office/officeart/2016/7/layout/RoundedRectangleTimeline"/>
    <dgm:cxn modelId="{D134D6AF-0E01-490E-A6A2-F9DB4EE9F254}" srcId="{6AEE26F4-9055-4F22-988D-AE4475E7AB60}" destId="{FC4CFB72-5AC6-421F-A20C-384E8D4E0855}" srcOrd="0" destOrd="0" parTransId="{C60818E5-58CD-474C-99F1-27C1FB52D592}" sibTransId="{AF2D4460-D8D3-4C50-8F6E-050EDF997934}"/>
    <dgm:cxn modelId="{DD3ABBB6-313D-443E-BB7C-5215320AE760}" type="presOf" srcId="{C23974EC-0585-40FE-A83F-9A9BBDB5EABC}" destId="{F702BEDA-295D-49EA-B3DC-50867B45CFCE}" srcOrd="0" destOrd="0" presId="urn:microsoft.com/office/officeart/2016/7/layout/RoundedRectangleTimeline"/>
    <dgm:cxn modelId="{1F7BF3C0-37A4-4998-A5FD-0ED6837D6369}" type="presOf" srcId="{6B3154D0-FC29-438C-82A5-0392ACFAD777}" destId="{6014709E-C54D-434E-BACD-32CB5C0EB9BB}" srcOrd="0" destOrd="0" presId="urn:microsoft.com/office/officeart/2016/7/layout/RoundedRectangleTimeline"/>
    <dgm:cxn modelId="{82ED2FCC-A285-4363-B539-5C9EC2D3FD52}" srcId="{4BE9A151-91C7-447E-9A24-08AD14588CB7}" destId="{C23974EC-0585-40FE-A83F-9A9BBDB5EABC}" srcOrd="1" destOrd="0" parTransId="{F7DD56FB-6A7B-4D83-86E0-E917742D6DF7}" sibTransId="{C72A9C4F-8BF9-47D7-A227-60DD8AB0316C}"/>
    <dgm:cxn modelId="{871708D5-E4F8-4C25-995F-FE09AB942A76}" type="presOf" srcId="{81E5F09E-7B45-43F4-918F-D2BEC3CDA1E6}" destId="{330A9184-E690-4554-BF0F-68F309CC0433}" srcOrd="0" destOrd="0" presId="urn:microsoft.com/office/officeart/2016/7/layout/RoundedRectangleTimeline"/>
    <dgm:cxn modelId="{3AA0E3DA-0410-43F3-949A-ACB6E1545AE9}" srcId="{C23974EC-0585-40FE-A83F-9A9BBDB5EABC}" destId="{81E5F09E-7B45-43F4-918F-D2BEC3CDA1E6}" srcOrd="0" destOrd="0" parTransId="{6F0EDFFC-19F9-4FA8-8836-BDCC51625944}" sibTransId="{6C7BA20C-0D7E-4767-9964-7D9B8D0C33EA}"/>
    <dgm:cxn modelId="{810C1BDC-5A80-4046-B1E8-0B97AD3E81D2}" type="presOf" srcId="{6AEE26F4-9055-4F22-988D-AE4475E7AB60}" destId="{CD64C4A9-5522-4616-8658-4758639623B5}" srcOrd="0" destOrd="0" presId="urn:microsoft.com/office/officeart/2016/7/layout/RoundedRectangleTimeline"/>
    <dgm:cxn modelId="{EF5E4DE7-5B1A-4A72-9BF3-F088620C785D}" srcId="{4BE9A151-91C7-447E-9A24-08AD14588CB7}" destId="{107B3ADB-D5DE-408E-9701-3B858ED64D64}" srcOrd="3" destOrd="0" parTransId="{A1E586A6-E2DA-40A5-B67B-1D562173FF29}" sibTransId="{8DD18E38-88BF-4994-9D9B-53E2FD780E30}"/>
    <dgm:cxn modelId="{06A764F1-4BD1-4C73-9F88-A2256712120B}" srcId="{0BA2BE44-D8DF-40D0-9D16-C4FE3E0AFF56}" destId="{FE10E69E-F151-491A-88F4-4212A7D9C29E}" srcOrd="0" destOrd="0" parTransId="{C52E9791-7827-4DD6-9575-51AF0502C9C9}" sibTransId="{81E5CD38-1990-4873-932E-897AFD6E1DBB}"/>
    <dgm:cxn modelId="{30CF07F9-CB13-46BF-8EBA-DBF8FA8E8FE9}" type="presOf" srcId="{0BA2BE44-D8DF-40D0-9D16-C4FE3E0AFF56}" destId="{652C4A4B-5BA3-4C6D-BDC1-2DF63B6C1A9A}" srcOrd="0" destOrd="0" presId="urn:microsoft.com/office/officeart/2016/7/layout/RoundedRectangleTimeline"/>
    <dgm:cxn modelId="{46A8AF77-03FD-4C04-8E40-3D8A383D96C1}" type="presParOf" srcId="{797A5B25-8EBC-44A9-9579-5BE7B2BB6B44}" destId="{DD76174F-20D1-415A-BDE6-7415674FFDCB}" srcOrd="0" destOrd="0" presId="urn:microsoft.com/office/officeart/2016/7/layout/RoundedRectangleTimeline"/>
    <dgm:cxn modelId="{59B29EBB-09C2-41CC-943B-1849485F0373}" type="presParOf" srcId="{DD76174F-20D1-415A-BDE6-7415674FFDCB}" destId="{CD64C4A9-5522-4616-8658-4758639623B5}" srcOrd="0" destOrd="0" presId="urn:microsoft.com/office/officeart/2016/7/layout/RoundedRectangleTimeline"/>
    <dgm:cxn modelId="{7DF877D6-69A4-440E-883C-49834BAFBA34}" type="presParOf" srcId="{DD76174F-20D1-415A-BDE6-7415674FFDCB}" destId="{6CE949F8-A8F9-47DA-9570-4C2547B9FCE3}" srcOrd="1" destOrd="0" presId="urn:microsoft.com/office/officeart/2016/7/layout/RoundedRectangleTimeline"/>
    <dgm:cxn modelId="{CD1E7FB4-41CC-4351-A7D0-6576BD455221}" type="presParOf" srcId="{DD76174F-20D1-415A-BDE6-7415674FFDCB}" destId="{6D8E3F6D-ABCB-40E5-94D5-13B5021D17B3}" srcOrd="2" destOrd="0" presId="urn:microsoft.com/office/officeart/2016/7/layout/RoundedRectangleTimeline"/>
    <dgm:cxn modelId="{F3010703-3970-4504-87B3-B6A2549AAC54}" type="presParOf" srcId="{DD76174F-20D1-415A-BDE6-7415674FFDCB}" destId="{C4EA5EA1-6F5C-42A5-A817-8256DA879C82}" srcOrd="3" destOrd="0" presId="urn:microsoft.com/office/officeart/2016/7/layout/RoundedRectangleTimeline"/>
    <dgm:cxn modelId="{27F58D24-73F6-444D-87B2-4CB2D094852A}" type="presParOf" srcId="{DD76174F-20D1-415A-BDE6-7415674FFDCB}" destId="{E3906691-D61F-4BB7-8287-CE1A37C575D5}" srcOrd="4" destOrd="0" presId="urn:microsoft.com/office/officeart/2016/7/layout/RoundedRectangleTimeline"/>
    <dgm:cxn modelId="{41DE0453-380F-42CC-88F6-C422588C5632}" type="presParOf" srcId="{797A5B25-8EBC-44A9-9579-5BE7B2BB6B44}" destId="{348C9CBA-3DD3-4AA2-ACCE-5B24B49951E6}" srcOrd="1" destOrd="0" presId="urn:microsoft.com/office/officeart/2016/7/layout/RoundedRectangleTimeline"/>
    <dgm:cxn modelId="{B166243E-4B4E-474A-ADFA-2A179A1E00DB}" type="presParOf" srcId="{797A5B25-8EBC-44A9-9579-5BE7B2BB6B44}" destId="{14142AD2-6500-4896-B225-27CF2CC0A17B}" srcOrd="2" destOrd="0" presId="urn:microsoft.com/office/officeart/2016/7/layout/RoundedRectangleTimeline"/>
    <dgm:cxn modelId="{DF0BCC68-323D-43B6-B53B-95E041D908A0}" type="presParOf" srcId="{14142AD2-6500-4896-B225-27CF2CC0A17B}" destId="{F702BEDA-295D-49EA-B3DC-50867B45CFCE}" srcOrd="0" destOrd="0" presId="urn:microsoft.com/office/officeart/2016/7/layout/RoundedRectangleTimeline"/>
    <dgm:cxn modelId="{E1CB00FF-F67F-4FEA-B0A4-5A8B2DFAD5D0}" type="presParOf" srcId="{14142AD2-6500-4896-B225-27CF2CC0A17B}" destId="{330A9184-E690-4554-BF0F-68F309CC0433}" srcOrd="1" destOrd="0" presId="urn:microsoft.com/office/officeart/2016/7/layout/RoundedRectangleTimeline"/>
    <dgm:cxn modelId="{8423A616-7A0B-4720-8AEE-A05FBD3CC585}" type="presParOf" srcId="{14142AD2-6500-4896-B225-27CF2CC0A17B}" destId="{95DBC6FD-1A66-4390-BDB6-B3CFDAA63C47}" srcOrd="2" destOrd="0" presId="urn:microsoft.com/office/officeart/2016/7/layout/RoundedRectangleTimeline"/>
    <dgm:cxn modelId="{D4205402-E4F3-4F60-AF4D-BFC41156A229}" type="presParOf" srcId="{14142AD2-6500-4896-B225-27CF2CC0A17B}" destId="{0B4436BC-451D-4DF1-92A1-AE4B3D24A0BC}" srcOrd="3" destOrd="0" presId="urn:microsoft.com/office/officeart/2016/7/layout/RoundedRectangleTimeline"/>
    <dgm:cxn modelId="{845DEF84-7112-413C-A462-0CFFAE10ECC6}" type="presParOf" srcId="{14142AD2-6500-4896-B225-27CF2CC0A17B}" destId="{1ABEC956-B82C-4846-B0E6-417CDBF49197}" srcOrd="4" destOrd="0" presId="urn:microsoft.com/office/officeart/2016/7/layout/RoundedRectangleTimeline"/>
    <dgm:cxn modelId="{55649B03-36F4-4C8A-96FC-40138E36A789}" type="presParOf" srcId="{797A5B25-8EBC-44A9-9579-5BE7B2BB6B44}" destId="{1EE8D177-863E-4C0A-9893-3B547C6697BD}" srcOrd="3" destOrd="0" presId="urn:microsoft.com/office/officeart/2016/7/layout/RoundedRectangleTimeline"/>
    <dgm:cxn modelId="{727A9885-3548-44C0-A9CB-70605D6E3DA6}" type="presParOf" srcId="{797A5B25-8EBC-44A9-9579-5BE7B2BB6B44}" destId="{DC4FF8E2-1F2C-499C-A191-AC2BAB71B0F9}" srcOrd="4" destOrd="0" presId="urn:microsoft.com/office/officeart/2016/7/layout/RoundedRectangleTimeline"/>
    <dgm:cxn modelId="{FC043062-3A0E-46F2-A74E-42C6BA06BB8E}" type="presParOf" srcId="{DC4FF8E2-1F2C-499C-A191-AC2BAB71B0F9}" destId="{DF130C67-BF13-4677-90C0-F9C57DA5AA1B}" srcOrd="0" destOrd="0" presId="urn:microsoft.com/office/officeart/2016/7/layout/RoundedRectangleTimeline"/>
    <dgm:cxn modelId="{D68BD6CD-0787-46A5-A1FD-BF8521678915}" type="presParOf" srcId="{DC4FF8E2-1F2C-499C-A191-AC2BAB71B0F9}" destId="{6014709E-C54D-434E-BACD-32CB5C0EB9BB}" srcOrd="1" destOrd="0" presId="urn:microsoft.com/office/officeart/2016/7/layout/RoundedRectangleTimeline"/>
    <dgm:cxn modelId="{4A5EFC72-E719-481B-9AFC-75C2DC23D4EC}" type="presParOf" srcId="{DC4FF8E2-1F2C-499C-A191-AC2BAB71B0F9}" destId="{BEAC430D-05C7-41C0-A22F-C397B1B76AF7}" srcOrd="2" destOrd="0" presId="urn:microsoft.com/office/officeart/2016/7/layout/RoundedRectangleTimeline"/>
    <dgm:cxn modelId="{86E2FCDB-FA79-45C1-B730-CF6460F2B71A}" type="presParOf" srcId="{DC4FF8E2-1F2C-499C-A191-AC2BAB71B0F9}" destId="{FF3BDD4B-3864-4D95-91DC-C5645AF45187}" srcOrd="3" destOrd="0" presId="urn:microsoft.com/office/officeart/2016/7/layout/RoundedRectangleTimeline"/>
    <dgm:cxn modelId="{6BB3586C-D26B-404F-8553-2740AF3E2942}" type="presParOf" srcId="{DC4FF8E2-1F2C-499C-A191-AC2BAB71B0F9}" destId="{14B111FB-1CB4-4479-824B-D7AA74BA4B28}" srcOrd="4" destOrd="0" presId="urn:microsoft.com/office/officeart/2016/7/layout/RoundedRectangleTimeline"/>
    <dgm:cxn modelId="{A354E936-E8B1-4186-8AA1-C77921F88BDB}" type="presParOf" srcId="{797A5B25-8EBC-44A9-9579-5BE7B2BB6B44}" destId="{E244331F-D946-484A-9FF8-8A158089A357}" srcOrd="5" destOrd="0" presId="urn:microsoft.com/office/officeart/2016/7/layout/RoundedRectangleTimeline"/>
    <dgm:cxn modelId="{A7C2C822-ACBA-407B-9CA1-3DAE9CA27A0E}" type="presParOf" srcId="{797A5B25-8EBC-44A9-9579-5BE7B2BB6B44}" destId="{88D6F93F-6F49-44ED-847A-F613A2304CA8}" srcOrd="6" destOrd="0" presId="urn:microsoft.com/office/officeart/2016/7/layout/RoundedRectangleTimeline"/>
    <dgm:cxn modelId="{296C98A2-B433-42C0-B908-38B2D38DD94A}" type="presParOf" srcId="{88D6F93F-6F49-44ED-847A-F613A2304CA8}" destId="{A61E4841-3B62-4B4B-BAE0-5D5F6F7FAB89}" srcOrd="0" destOrd="0" presId="urn:microsoft.com/office/officeart/2016/7/layout/RoundedRectangleTimeline"/>
    <dgm:cxn modelId="{CFF48D8D-FCF0-4402-BDB2-5E58AC693214}" type="presParOf" srcId="{88D6F93F-6F49-44ED-847A-F613A2304CA8}" destId="{66BF7E50-B0B9-4CA6-A85B-9D4651406A39}" srcOrd="1" destOrd="0" presId="urn:microsoft.com/office/officeart/2016/7/layout/RoundedRectangleTimeline"/>
    <dgm:cxn modelId="{1E6E322B-07EB-405C-AB34-FED6A4EF8392}" type="presParOf" srcId="{88D6F93F-6F49-44ED-847A-F613A2304CA8}" destId="{EB9F98AD-9D45-442C-A194-249D7586D6E7}" srcOrd="2" destOrd="0" presId="urn:microsoft.com/office/officeart/2016/7/layout/RoundedRectangleTimeline"/>
    <dgm:cxn modelId="{00BDDAE4-9ECD-408B-A6DE-1FDB23DDDD45}" type="presParOf" srcId="{88D6F93F-6F49-44ED-847A-F613A2304CA8}" destId="{520774B9-C451-4B7D-AC76-872CBD77E84C}" srcOrd="3" destOrd="0" presId="urn:microsoft.com/office/officeart/2016/7/layout/RoundedRectangleTimeline"/>
    <dgm:cxn modelId="{461F328D-9776-4432-A9BB-836E53460CAD}" type="presParOf" srcId="{88D6F93F-6F49-44ED-847A-F613A2304CA8}" destId="{3F7BE204-89A9-4052-8DFD-5BC8E1F1AE95}" srcOrd="4" destOrd="0" presId="urn:microsoft.com/office/officeart/2016/7/layout/RoundedRectangleTimeline"/>
    <dgm:cxn modelId="{F6535ECF-74FF-4F74-8C05-423DD866F42B}" type="presParOf" srcId="{797A5B25-8EBC-44A9-9579-5BE7B2BB6B44}" destId="{AD69C0DE-47C5-441D-A0E7-3C9A0174DA72}" srcOrd="7" destOrd="0" presId="urn:microsoft.com/office/officeart/2016/7/layout/RoundedRectangleTimeline"/>
    <dgm:cxn modelId="{E2E66369-8994-482E-9C5D-097836ACD5F4}" type="presParOf" srcId="{797A5B25-8EBC-44A9-9579-5BE7B2BB6B44}" destId="{C86D0D7B-5D00-4222-BC5F-73D82F45944E}" srcOrd="8" destOrd="0" presId="urn:microsoft.com/office/officeart/2016/7/layout/RoundedRectangleTimeline"/>
    <dgm:cxn modelId="{8CA466A0-3126-458B-80E2-E399A68F3511}" type="presParOf" srcId="{C86D0D7B-5D00-4222-BC5F-73D82F45944E}" destId="{652C4A4B-5BA3-4C6D-BDC1-2DF63B6C1A9A}" srcOrd="0" destOrd="0" presId="urn:microsoft.com/office/officeart/2016/7/layout/RoundedRectangleTimeline"/>
    <dgm:cxn modelId="{9B388D91-7076-4889-BECF-6853D2CE3BD8}" type="presParOf" srcId="{C86D0D7B-5D00-4222-BC5F-73D82F45944E}" destId="{13B45CE8-941B-42EE-9CEC-AAAF411B0D90}" srcOrd="1" destOrd="0" presId="urn:microsoft.com/office/officeart/2016/7/layout/RoundedRectangleTimeline"/>
    <dgm:cxn modelId="{599848F4-39D1-4AC9-8377-5EEFF8A6E036}" type="presParOf" srcId="{C86D0D7B-5D00-4222-BC5F-73D82F45944E}" destId="{C5F01E53-B37C-47A6-8FD9-1AECE9BB55DD}" srcOrd="2" destOrd="0" presId="urn:microsoft.com/office/officeart/2016/7/layout/RoundedRectangleTimeline"/>
    <dgm:cxn modelId="{48716AC6-14CE-4870-9F57-73C166874ADE}" type="presParOf" srcId="{C86D0D7B-5D00-4222-BC5F-73D82F45944E}" destId="{FECB649D-B764-48E3-8D76-12FE5F76F4A3}" srcOrd="3" destOrd="0" presId="urn:microsoft.com/office/officeart/2016/7/layout/RoundedRectangleTimeline"/>
    <dgm:cxn modelId="{FD71AC38-1B1C-4E8C-A512-47F24F4BF9B6}" type="presParOf" srcId="{C86D0D7B-5D00-4222-BC5F-73D82F45944E}" destId="{600703A7-07EC-4428-BFD1-D3BAD6C03DAC}"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99AE81-FC35-4E45-BE63-76E6ADCDF358}">
      <dsp:nvSpPr>
        <dsp:cNvPr id="0" name=""/>
        <dsp:cNvSpPr/>
      </dsp:nvSpPr>
      <dsp:spPr>
        <a:xfrm>
          <a:off x="1453641" y="904466"/>
          <a:ext cx="303264" cy="91440"/>
        </a:xfrm>
        <a:custGeom>
          <a:avLst/>
          <a:gdLst/>
          <a:ahLst/>
          <a:cxnLst/>
          <a:rect l="0" t="0" r="0" b="0"/>
          <a:pathLst>
            <a:path>
              <a:moveTo>
                <a:pt x="0" y="45720"/>
              </a:moveTo>
              <a:lnTo>
                <a:pt x="303264"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1596927" y="948516"/>
        <a:ext cx="16693" cy="3338"/>
      </dsp:txXfrm>
    </dsp:sp>
    <dsp:sp modelId="{7F5DF06F-7E44-4711-A532-0FA7308D98BF}">
      <dsp:nvSpPr>
        <dsp:cNvPr id="0" name=""/>
        <dsp:cNvSpPr/>
      </dsp:nvSpPr>
      <dsp:spPr>
        <a:xfrm>
          <a:off x="3856" y="514710"/>
          <a:ext cx="1451585" cy="8709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IN" sz="1400" kern="1200"/>
            <a:t>Goes to GreenSpin</a:t>
          </a:r>
        </a:p>
      </dsp:txBody>
      <dsp:txXfrm>
        <a:off x="3856" y="514710"/>
        <a:ext cx="1451585" cy="870951"/>
      </dsp:txXfrm>
    </dsp:sp>
    <dsp:sp modelId="{7A87C912-3A20-4425-A92F-BBF6D509A9C8}">
      <dsp:nvSpPr>
        <dsp:cNvPr id="0" name=""/>
        <dsp:cNvSpPr/>
      </dsp:nvSpPr>
      <dsp:spPr>
        <a:xfrm>
          <a:off x="3239091" y="904466"/>
          <a:ext cx="303264" cy="91440"/>
        </a:xfrm>
        <a:custGeom>
          <a:avLst/>
          <a:gdLst/>
          <a:ahLst/>
          <a:cxnLst/>
          <a:rect l="0" t="0" r="0" b="0"/>
          <a:pathLst>
            <a:path>
              <a:moveTo>
                <a:pt x="0" y="45720"/>
              </a:moveTo>
              <a:lnTo>
                <a:pt x="303264"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3382377" y="948516"/>
        <a:ext cx="16693" cy="3338"/>
      </dsp:txXfrm>
    </dsp:sp>
    <dsp:sp modelId="{8EF6D427-4804-4AC6-9D6F-F696396910F8}">
      <dsp:nvSpPr>
        <dsp:cNvPr id="0" name=""/>
        <dsp:cNvSpPr/>
      </dsp:nvSpPr>
      <dsp:spPr>
        <a:xfrm>
          <a:off x="1789306" y="514710"/>
          <a:ext cx="1451585" cy="8709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IN" sz="1400" kern="1200" dirty="0"/>
            <a:t>Choosing</a:t>
          </a:r>
        </a:p>
        <a:p>
          <a:pPr marL="0" lvl="0" indent="0" algn="ctr" defTabSz="622300">
            <a:lnSpc>
              <a:spcPct val="90000"/>
            </a:lnSpc>
            <a:spcBef>
              <a:spcPct val="0"/>
            </a:spcBef>
            <a:spcAft>
              <a:spcPct val="35000"/>
            </a:spcAft>
            <a:buNone/>
          </a:pPr>
          <a:r>
            <a:rPr lang="en-IN" sz="1400" kern="1200" dirty="0"/>
            <a:t>bicycle and time slot </a:t>
          </a:r>
        </a:p>
      </dsp:txBody>
      <dsp:txXfrm>
        <a:off x="1789306" y="514710"/>
        <a:ext cx="1451585" cy="870951"/>
      </dsp:txXfrm>
    </dsp:sp>
    <dsp:sp modelId="{AE4CE69B-B2AD-405C-9A27-80A852B9C48C}">
      <dsp:nvSpPr>
        <dsp:cNvPr id="0" name=""/>
        <dsp:cNvSpPr/>
      </dsp:nvSpPr>
      <dsp:spPr>
        <a:xfrm>
          <a:off x="729648" y="1383861"/>
          <a:ext cx="3570900" cy="303264"/>
        </a:xfrm>
        <a:custGeom>
          <a:avLst/>
          <a:gdLst/>
          <a:ahLst/>
          <a:cxnLst/>
          <a:rect l="0" t="0" r="0" b="0"/>
          <a:pathLst>
            <a:path>
              <a:moveTo>
                <a:pt x="3570900" y="0"/>
              </a:moveTo>
              <a:lnTo>
                <a:pt x="3570900" y="168732"/>
              </a:lnTo>
              <a:lnTo>
                <a:pt x="0" y="168732"/>
              </a:lnTo>
              <a:lnTo>
                <a:pt x="0" y="303264"/>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2425437" y="1533824"/>
        <a:ext cx="179323" cy="3338"/>
      </dsp:txXfrm>
    </dsp:sp>
    <dsp:sp modelId="{5A530EB5-F7FD-4284-9FCD-E5CE5C0BB201}">
      <dsp:nvSpPr>
        <dsp:cNvPr id="0" name=""/>
        <dsp:cNvSpPr/>
      </dsp:nvSpPr>
      <dsp:spPr>
        <a:xfrm>
          <a:off x="3574756" y="514710"/>
          <a:ext cx="1451585" cy="8709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IN" sz="1400" kern="1200"/>
            <a:t>Booking Slot</a:t>
          </a:r>
        </a:p>
      </dsp:txBody>
      <dsp:txXfrm>
        <a:off x="3574756" y="514710"/>
        <a:ext cx="1451585" cy="870951"/>
      </dsp:txXfrm>
    </dsp:sp>
    <dsp:sp modelId="{53964AE2-067F-4227-B2C3-BE31D6B41F31}">
      <dsp:nvSpPr>
        <dsp:cNvPr id="0" name=""/>
        <dsp:cNvSpPr/>
      </dsp:nvSpPr>
      <dsp:spPr>
        <a:xfrm>
          <a:off x="1453641" y="2109281"/>
          <a:ext cx="303264" cy="91440"/>
        </a:xfrm>
        <a:custGeom>
          <a:avLst/>
          <a:gdLst/>
          <a:ahLst/>
          <a:cxnLst/>
          <a:rect l="0" t="0" r="0" b="0"/>
          <a:pathLst>
            <a:path>
              <a:moveTo>
                <a:pt x="0" y="45720"/>
              </a:moveTo>
              <a:lnTo>
                <a:pt x="303264"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1596927" y="2153332"/>
        <a:ext cx="16693" cy="3338"/>
      </dsp:txXfrm>
    </dsp:sp>
    <dsp:sp modelId="{C0881C2A-6E1E-42D1-B3BC-D8B300DF72DC}">
      <dsp:nvSpPr>
        <dsp:cNvPr id="0" name=""/>
        <dsp:cNvSpPr/>
      </dsp:nvSpPr>
      <dsp:spPr>
        <a:xfrm>
          <a:off x="3856" y="1719526"/>
          <a:ext cx="1451585" cy="8709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IN" sz="1400" kern="1200"/>
            <a:t>Choosing co rider</a:t>
          </a:r>
        </a:p>
      </dsp:txBody>
      <dsp:txXfrm>
        <a:off x="3856" y="1719526"/>
        <a:ext cx="1451585" cy="870951"/>
      </dsp:txXfrm>
    </dsp:sp>
    <dsp:sp modelId="{00D6EBAC-20B6-498A-9BC8-B10FBAF7C1DB}">
      <dsp:nvSpPr>
        <dsp:cNvPr id="0" name=""/>
        <dsp:cNvSpPr/>
      </dsp:nvSpPr>
      <dsp:spPr>
        <a:xfrm>
          <a:off x="1789306" y="1719526"/>
          <a:ext cx="1451585" cy="8709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IN" sz="1400" kern="1200"/>
            <a:t>Pay through online payment systems</a:t>
          </a:r>
        </a:p>
      </dsp:txBody>
      <dsp:txXfrm>
        <a:off x="1789306" y="1719526"/>
        <a:ext cx="1451585" cy="8709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4C4A9-5522-4616-8658-4758639623B5}">
      <dsp:nvSpPr>
        <dsp:cNvPr id="0" name=""/>
        <dsp:cNvSpPr/>
      </dsp:nvSpPr>
      <dsp:spPr>
        <a:xfrm rot="16200000">
          <a:off x="1436060" y="738629"/>
          <a:ext cx="340074" cy="1923482"/>
        </a:xfrm>
        <a:prstGeom prst="round2SameRect">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a:t>2015</a:t>
          </a:r>
        </a:p>
      </dsp:txBody>
      <dsp:txXfrm rot="5400000">
        <a:off x="660958" y="1546934"/>
        <a:ext cx="1906881" cy="306872"/>
      </dsp:txXfrm>
    </dsp:sp>
    <dsp:sp modelId="{6CE949F8-A8F9-47DA-9570-4C2547B9FCE3}">
      <dsp:nvSpPr>
        <dsp:cNvPr id="0" name=""/>
        <dsp:cNvSpPr/>
      </dsp:nvSpPr>
      <dsp:spPr>
        <a:xfrm>
          <a:off x="3195" y="0"/>
          <a:ext cx="3205804" cy="119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anchor="b" anchorCtr="1">
          <a:noAutofit/>
        </a:bodyPr>
        <a:lstStyle/>
        <a:p>
          <a:pPr marL="0" lvl="0" indent="0" algn="ctr" defTabSz="488950">
            <a:lnSpc>
              <a:spcPct val="90000"/>
            </a:lnSpc>
            <a:spcBef>
              <a:spcPct val="0"/>
            </a:spcBef>
            <a:spcAft>
              <a:spcPct val="35000"/>
            </a:spcAft>
            <a:buNone/>
          </a:pPr>
          <a:r>
            <a:rPr lang="en-US" sz="1100" kern="1200" dirty="0"/>
            <a:t>Lorem ipsum dolor sit amet consectetuer adipiscing elit.</a:t>
          </a:r>
        </a:p>
      </dsp:txBody>
      <dsp:txXfrm>
        <a:off x="3195" y="0"/>
        <a:ext cx="3205804" cy="1190259"/>
      </dsp:txXfrm>
    </dsp:sp>
    <dsp:sp modelId="{6D8E3F6D-ABCB-40E5-94D5-13B5021D17B3}">
      <dsp:nvSpPr>
        <dsp:cNvPr id="0" name=""/>
        <dsp:cNvSpPr/>
      </dsp:nvSpPr>
      <dsp:spPr>
        <a:xfrm>
          <a:off x="1606097" y="1258274"/>
          <a:ext cx="0" cy="272059"/>
        </a:xfrm>
        <a:prstGeom prst="line">
          <a:avLst/>
        </a:prstGeom>
        <a:noFill/>
        <a:ln w="12700" cap="rnd" cmpd="sng" algn="ctr">
          <a:solidFill>
            <a:schemeClr val="accent2">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C4EA5EA1-6F5C-42A5-A817-8256DA879C82}">
      <dsp:nvSpPr>
        <dsp:cNvPr id="0" name=""/>
        <dsp:cNvSpPr/>
      </dsp:nvSpPr>
      <dsp:spPr>
        <a:xfrm>
          <a:off x="1572089" y="1190259"/>
          <a:ext cx="68014" cy="68014"/>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02BEDA-295D-49EA-B3DC-50867B45CFCE}">
      <dsp:nvSpPr>
        <dsp:cNvPr id="0" name=""/>
        <dsp:cNvSpPr/>
      </dsp:nvSpPr>
      <dsp:spPr>
        <a:xfrm>
          <a:off x="2567838" y="1530333"/>
          <a:ext cx="1923482" cy="340074"/>
        </a:xfrm>
        <a:prstGeom prst="rect">
          <a:avLst/>
        </a:prstGeom>
        <a:solidFill>
          <a:schemeClr val="accent2">
            <a:hueOff val="-741071"/>
            <a:satOff val="3550"/>
            <a:lumOff val="3284"/>
            <a:alphaOff val="0"/>
          </a:schemeClr>
        </a:solidFill>
        <a:ln w="19050" cap="rnd" cmpd="sng" algn="ctr">
          <a:solidFill>
            <a:schemeClr val="accent2">
              <a:hueOff val="-741071"/>
              <a:satOff val="3550"/>
              <a:lumOff val="328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a:t>2016</a:t>
          </a:r>
        </a:p>
      </dsp:txBody>
      <dsp:txXfrm>
        <a:off x="2567838" y="1530333"/>
        <a:ext cx="1923482" cy="340074"/>
      </dsp:txXfrm>
    </dsp:sp>
    <dsp:sp modelId="{330A9184-E690-4554-BF0F-68F309CC0433}">
      <dsp:nvSpPr>
        <dsp:cNvPr id="0" name=""/>
        <dsp:cNvSpPr/>
      </dsp:nvSpPr>
      <dsp:spPr>
        <a:xfrm>
          <a:off x="1926677" y="2210482"/>
          <a:ext cx="3205804" cy="119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3820" rIns="0" bIns="0" numCol="1" spcCol="1270" anchor="t" anchorCtr="1">
          <a:noAutofit/>
        </a:bodyPr>
        <a:lstStyle/>
        <a:p>
          <a:pPr marL="0" lvl="0" indent="0" algn="ctr" defTabSz="488950">
            <a:lnSpc>
              <a:spcPct val="90000"/>
            </a:lnSpc>
            <a:spcBef>
              <a:spcPct val="0"/>
            </a:spcBef>
            <a:spcAft>
              <a:spcPct val="35000"/>
            </a:spcAft>
            <a:buNone/>
          </a:pPr>
          <a:r>
            <a:rPr lang="en-US" sz="1100" kern="1200" dirty="0"/>
            <a:t>Lorem ipsum dolor sit amet consectetuer adipiscing elit.</a:t>
          </a:r>
        </a:p>
      </dsp:txBody>
      <dsp:txXfrm>
        <a:off x="1926677" y="2210482"/>
        <a:ext cx="3205804" cy="1190259"/>
      </dsp:txXfrm>
    </dsp:sp>
    <dsp:sp modelId="{95DBC6FD-1A66-4390-BDB6-B3CFDAA63C47}">
      <dsp:nvSpPr>
        <dsp:cNvPr id="0" name=""/>
        <dsp:cNvSpPr/>
      </dsp:nvSpPr>
      <dsp:spPr>
        <a:xfrm>
          <a:off x="3529579" y="1870408"/>
          <a:ext cx="0" cy="272059"/>
        </a:xfrm>
        <a:prstGeom prst="line">
          <a:avLst/>
        </a:prstGeom>
        <a:noFill/>
        <a:ln w="12700" cap="rnd" cmpd="sng" algn="ctr">
          <a:solidFill>
            <a:schemeClr val="accent2">
              <a:hueOff val="-741071"/>
              <a:satOff val="3550"/>
              <a:lumOff val="3284"/>
              <a:alphaOff val="0"/>
            </a:schemeClr>
          </a:solidFill>
          <a:prstDash val="dash"/>
        </a:ln>
        <a:effectLst/>
      </dsp:spPr>
      <dsp:style>
        <a:lnRef idx="1">
          <a:scrgbClr r="0" g="0" b="0"/>
        </a:lnRef>
        <a:fillRef idx="0">
          <a:scrgbClr r="0" g="0" b="0"/>
        </a:fillRef>
        <a:effectRef idx="0">
          <a:scrgbClr r="0" g="0" b="0"/>
        </a:effectRef>
        <a:fontRef idx="minor"/>
      </dsp:style>
    </dsp:sp>
    <dsp:sp modelId="{0B4436BC-451D-4DF1-92A1-AE4B3D24A0BC}">
      <dsp:nvSpPr>
        <dsp:cNvPr id="0" name=""/>
        <dsp:cNvSpPr/>
      </dsp:nvSpPr>
      <dsp:spPr>
        <a:xfrm>
          <a:off x="3495572" y="2142467"/>
          <a:ext cx="68014" cy="68014"/>
        </a:xfrm>
        <a:prstGeom prst="ellipse">
          <a:avLst/>
        </a:prstGeom>
        <a:solidFill>
          <a:schemeClr val="accent2">
            <a:hueOff val="-741071"/>
            <a:satOff val="3550"/>
            <a:lumOff val="328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130C67-BF13-4677-90C0-F9C57DA5AA1B}">
      <dsp:nvSpPr>
        <dsp:cNvPr id="0" name=""/>
        <dsp:cNvSpPr/>
      </dsp:nvSpPr>
      <dsp:spPr>
        <a:xfrm>
          <a:off x="4491321" y="1530333"/>
          <a:ext cx="1923482" cy="340074"/>
        </a:xfrm>
        <a:prstGeom prst="rect">
          <a:avLst/>
        </a:prstGeom>
        <a:solidFill>
          <a:schemeClr val="accent2">
            <a:hueOff val="-1482143"/>
            <a:satOff val="7100"/>
            <a:lumOff val="6569"/>
            <a:alphaOff val="0"/>
          </a:schemeClr>
        </a:solidFill>
        <a:ln w="19050" cap="rnd" cmpd="sng" algn="ctr">
          <a:solidFill>
            <a:schemeClr val="accent2">
              <a:hueOff val="-1482143"/>
              <a:satOff val="7100"/>
              <a:lumOff val="6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a:t>2017</a:t>
          </a:r>
        </a:p>
      </dsp:txBody>
      <dsp:txXfrm>
        <a:off x="4491321" y="1530333"/>
        <a:ext cx="1923482" cy="340074"/>
      </dsp:txXfrm>
    </dsp:sp>
    <dsp:sp modelId="{6014709E-C54D-434E-BACD-32CB5C0EB9BB}">
      <dsp:nvSpPr>
        <dsp:cNvPr id="0" name=""/>
        <dsp:cNvSpPr/>
      </dsp:nvSpPr>
      <dsp:spPr>
        <a:xfrm>
          <a:off x="3850160" y="0"/>
          <a:ext cx="3205804" cy="119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anchor="b" anchorCtr="1">
          <a:noAutofit/>
        </a:bodyPr>
        <a:lstStyle/>
        <a:p>
          <a:pPr marL="0" lvl="0" indent="0" algn="ctr" defTabSz="488950">
            <a:lnSpc>
              <a:spcPct val="90000"/>
            </a:lnSpc>
            <a:spcBef>
              <a:spcPct val="0"/>
            </a:spcBef>
            <a:spcAft>
              <a:spcPct val="35000"/>
            </a:spcAft>
            <a:buNone/>
          </a:pPr>
          <a:r>
            <a:rPr lang="en-US" sz="1100" kern="1200" dirty="0"/>
            <a:t>Lorem ipsum dolor sit amet consectetuer adipiscing elit.</a:t>
          </a:r>
        </a:p>
      </dsp:txBody>
      <dsp:txXfrm>
        <a:off x="3850160" y="0"/>
        <a:ext cx="3205804" cy="1190259"/>
      </dsp:txXfrm>
    </dsp:sp>
    <dsp:sp modelId="{BEAC430D-05C7-41C0-A22F-C397B1B76AF7}">
      <dsp:nvSpPr>
        <dsp:cNvPr id="0" name=""/>
        <dsp:cNvSpPr/>
      </dsp:nvSpPr>
      <dsp:spPr>
        <a:xfrm>
          <a:off x="5453062" y="1258274"/>
          <a:ext cx="0" cy="272059"/>
        </a:xfrm>
        <a:prstGeom prst="line">
          <a:avLst/>
        </a:prstGeom>
        <a:noFill/>
        <a:ln w="12700" cap="rnd" cmpd="sng" algn="ctr">
          <a:solidFill>
            <a:schemeClr val="accent2">
              <a:hueOff val="-1482143"/>
              <a:satOff val="7100"/>
              <a:lumOff val="6569"/>
              <a:alphaOff val="0"/>
            </a:schemeClr>
          </a:solidFill>
          <a:prstDash val="dash"/>
        </a:ln>
        <a:effectLst/>
      </dsp:spPr>
      <dsp:style>
        <a:lnRef idx="1">
          <a:scrgbClr r="0" g="0" b="0"/>
        </a:lnRef>
        <a:fillRef idx="0">
          <a:scrgbClr r="0" g="0" b="0"/>
        </a:fillRef>
        <a:effectRef idx="0">
          <a:scrgbClr r="0" g="0" b="0"/>
        </a:effectRef>
        <a:fontRef idx="minor"/>
      </dsp:style>
    </dsp:sp>
    <dsp:sp modelId="{FF3BDD4B-3864-4D95-91DC-C5645AF45187}">
      <dsp:nvSpPr>
        <dsp:cNvPr id="0" name=""/>
        <dsp:cNvSpPr/>
      </dsp:nvSpPr>
      <dsp:spPr>
        <a:xfrm>
          <a:off x="5419055" y="1190259"/>
          <a:ext cx="68014" cy="68014"/>
        </a:xfrm>
        <a:prstGeom prst="ellipse">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1E4841-3B62-4B4B-BAE0-5D5F6F7FAB89}">
      <dsp:nvSpPr>
        <dsp:cNvPr id="0" name=""/>
        <dsp:cNvSpPr/>
      </dsp:nvSpPr>
      <dsp:spPr>
        <a:xfrm>
          <a:off x="6414803" y="1530333"/>
          <a:ext cx="1923482" cy="340074"/>
        </a:xfrm>
        <a:prstGeom prst="rect">
          <a:avLst/>
        </a:prstGeom>
        <a:solidFill>
          <a:schemeClr val="accent2">
            <a:hueOff val="-2223214"/>
            <a:satOff val="10650"/>
            <a:lumOff val="9853"/>
            <a:alphaOff val="0"/>
          </a:schemeClr>
        </a:solidFill>
        <a:ln w="19050" cap="rnd" cmpd="sng" algn="ctr">
          <a:solidFill>
            <a:schemeClr val="accent2">
              <a:hueOff val="-2223214"/>
              <a:satOff val="10650"/>
              <a:lumOff val="985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a:t>2018</a:t>
          </a:r>
        </a:p>
      </dsp:txBody>
      <dsp:txXfrm>
        <a:off x="6414803" y="1530333"/>
        <a:ext cx="1923482" cy="340074"/>
      </dsp:txXfrm>
    </dsp:sp>
    <dsp:sp modelId="{66BF7E50-B0B9-4CA6-A85B-9D4651406A39}">
      <dsp:nvSpPr>
        <dsp:cNvPr id="0" name=""/>
        <dsp:cNvSpPr/>
      </dsp:nvSpPr>
      <dsp:spPr>
        <a:xfrm>
          <a:off x="5773642" y="2210482"/>
          <a:ext cx="3205804" cy="119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3820" rIns="0" bIns="0" numCol="1" spcCol="1270" anchor="t" anchorCtr="1">
          <a:noAutofit/>
        </a:bodyPr>
        <a:lstStyle/>
        <a:p>
          <a:pPr marL="0" lvl="0" indent="0" algn="ctr" defTabSz="488950">
            <a:lnSpc>
              <a:spcPct val="90000"/>
            </a:lnSpc>
            <a:spcBef>
              <a:spcPct val="0"/>
            </a:spcBef>
            <a:spcAft>
              <a:spcPct val="35000"/>
            </a:spcAft>
            <a:buNone/>
          </a:pPr>
          <a:r>
            <a:rPr lang="en-US" sz="1100" kern="1200" dirty="0"/>
            <a:t>Lorem ipsum dolor sit amet consectetuer adipiscing elit.</a:t>
          </a:r>
        </a:p>
      </dsp:txBody>
      <dsp:txXfrm>
        <a:off x="5773642" y="2210482"/>
        <a:ext cx="3205804" cy="1190259"/>
      </dsp:txXfrm>
    </dsp:sp>
    <dsp:sp modelId="{EB9F98AD-9D45-442C-A194-249D7586D6E7}">
      <dsp:nvSpPr>
        <dsp:cNvPr id="0" name=""/>
        <dsp:cNvSpPr/>
      </dsp:nvSpPr>
      <dsp:spPr>
        <a:xfrm>
          <a:off x="7376545" y="1870408"/>
          <a:ext cx="0" cy="272059"/>
        </a:xfrm>
        <a:prstGeom prst="line">
          <a:avLst/>
        </a:prstGeom>
        <a:noFill/>
        <a:ln w="12700" cap="rnd" cmpd="sng" algn="ctr">
          <a:solidFill>
            <a:schemeClr val="accent2">
              <a:hueOff val="-2223214"/>
              <a:satOff val="10650"/>
              <a:lumOff val="9853"/>
              <a:alphaOff val="0"/>
            </a:schemeClr>
          </a:solidFill>
          <a:prstDash val="dash"/>
        </a:ln>
        <a:effectLst/>
      </dsp:spPr>
      <dsp:style>
        <a:lnRef idx="1">
          <a:scrgbClr r="0" g="0" b="0"/>
        </a:lnRef>
        <a:fillRef idx="0">
          <a:scrgbClr r="0" g="0" b="0"/>
        </a:fillRef>
        <a:effectRef idx="0">
          <a:scrgbClr r="0" g="0" b="0"/>
        </a:effectRef>
        <a:fontRef idx="minor"/>
      </dsp:style>
    </dsp:sp>
    <dsp:sp modelId="{520774B9-C451-4B7D-AC76-872CBD77E84C}">
      <dsp:nvSpPr>
        <dsp:cNvPr id="0" name=""/>
        <dsp:cNvSpPr/>
      </dsp:nvSpPr>
      <dsp:spPr>
        <a:xfrm>
          <a:off x="7342537" y="2142467"/>
          <a:ext cx="68014" cy="68014"/>
        </a:xfrm>
        <a:prstGeom prst="ellipse">
          <a:avLst/>
        </a:prstGeom>
        <a:solidFill>
          <a:schemeClr val="accent2">
            <a:hueOff val="-2223214"/>
            <a:satOff val="10650"/>
            <a:lumOff val="985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2C4A4B-5BA3-4C6D-BDC1-2DF63B6C1A9A}">
      <dsp:nvSpPr>
        <dsp:cNvPr id="0" name=""/>
        <dsp:cNvSpPr/>
      </dsp:nvSpPr>
      <dsp:spPr>
        <a:xfrm rot="5400000">
          <a:off x="9129990" y="738629"/>
          <a:ext cx="340074" cy="1923482"/>
        </a:xfrm>
        <a:prstGeom prst="round2SameRect">
          <a:avLst/>
        </a:prstGeom>
        <a:solidFill>
          <a:schemeClr val="accent2">
            <a:hueOff val="-2964286"/>
            <a:satOff val="14200"/>
            <a:lumOff val="13137"/>
            <a:alphaOff val="0"/>
          </a:schemeClr>
        </a:solidFill>
        <a:ln w="19050" cap="rnd" cmpd="sng" algn="ctr">
          <a:solidFill>
            <a:schemeClr val="accent2">
              <a:hueOff val="-2964286"/>
              <a:satOff val="14200"/>
              <a:lumOff val="1313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a:t>2019</a:t>
          </a:r>
        </a:p>
      </dsp:txBody>
      <dsp:txXfrm rot="-5400000">
        <a:off x="8338287" y="1546934"/>
        <a:ext cx="1906881" cy="306872"/>
      </dsp:txXfrm>
    </dsp:sp>
    <dsp:sp modelId="{13B45CE8-941B-42EE-9CEC-AAAF411B0D90}">
      <dsp:nvSpPr>
        <dsp:cNvPr id="0" name=""/>
        <dsp:cNvSpPr/>
      </dsp:nvSpPr>
      <dsp:spPr>
        <a:xfrm>
          <a:off x="7697125" y="0"/>
          <a:ext cx="3205804" cy="119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anchor="b" anchorCtr="1">
          <a:noAutofit/>
        </a:bodyPr>
        <a:lstStyle/>
        <a:p>
          <a:pPr marL="0" lvl="0" indent="0" algn="ctr" defTabSz="488950">
            <a:lnSpc>
              <a:spcPct val="90000"/>
            </a:lnSpc>
            <a:spcBef>
              <a:spcPct val="0"/>
            </a:spcBef>
            <a:spcAft>
              <a:spcPct val="35000"/>
            </a:spcAft>
            <a:buNone/>
          </a:pPr>
          <a:r>
            <a:rPr lang="en-US" sz="1100" kern="1200" dirty="0"/>
            <a:t>Lorem ipsum dolor sit amet consectetuer adipiscing elit.</a:t>
          </a:r>
        </a:p>
      </dsp:txBody>
      <dsp:txXfrm>
        <a:off x="7697125" y="0"/>
        <a:ext cx="3205804" cy="1190259"/>
      </dsp:txXfrm>
    </dsp:sp>
    <dsp:sp modelId="{C5F01E53-B37C-47A6-8FD9-1AECE9BB55DD}">
      <dsp:nvSpPr>
        <dsp:cNvPr id="0" name=""/>
        <dsp:cNvSpPr/>
      </dsp:nvSpPr>
      <dsp:spPr>
        <a:xfrm>
          <a:off x="9300027" y="1258274"/>
          <a:ext cx="0" cy="272059"/>
        </a:xfrm>
        <a:prstGeom prst="line">
          <a:avLst/>
        </a:prstGeom>
        <a:noFill/>
        <a:ln w="12700" cap="rnd" cmpd="sng" algn="ctr">
          <a:solidFill>
            <a:schemeClr val="accent2">
              <a:hueOff val="-2964286"/>
              <a:satOff val="14200"/>
              <a:lumOff val="13137"/>
              <a:alphaOff val="0"/>
            </a:schemeClr>
          </a:solidFill>
          <a:prstDash val="dash"/>
        </a:ln>
        <a:effectLst/>
      </dsp:spPr>
      <dsp:style>
        <a:lnRef idx="1">
          <a:scrgbClr r="0" g="0" b="0"/>
        </a:lnRef>
        <a:fillRef idx="0">
          <a:scrgbClr r="0" g="0" b="0"/>
        </a:fillRef>
        <a:effectRef idx="0">
          <a:scrgbClr r="0" g="0" b="0"/>
        </a:effectRef>
        <a:fontRef idx="minor"/>
      </dsp:style>
    </dsp:sp>
    <dsp:sp modelId="{FECB649D-B764-48E3-8D76-12FE5F76F4A3}">
      <dsp:nvSpPr>
        <dsp:cNvPr id="0" name=""/>
        <dsp:cNvSpPr/>
      </dsp:nvSpPr>
      <dsp:spPr>
        <a:xfrm>
          <a:off x="9266020" y="1190259"/>
          <a:ext cx="68014" cy="68014"/>
        </a:xfrm>
        <a:prstGeom prst="ellipse">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D818D7-DF4E-4C59-9BBA-548250DAC33A}" type="datetimeFigureOut">
              <a:rPr lang="en-US" smtClean="0"/>
              <a:t>2/25/2020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00A82-9926-4DBA-8BA5-A22EEB8ACF8E}" type="slidenum">
              <a:rPr lang="en-US" smtClean="0"/>
              <a:t>‹#›</a:t>
            </a:fld>
            <a:endParaRPr lang="en-US" dirty="0"/>
          </a:p>
        </p:txBody>
      </p:sp>
    </p:spTree>
    <p:extLst>
      <p:ext uri="{BB962C8B-B14F-4D97-AF65-F5344CB8AC3E}">
        <p14:creationId xmlns:p14="http://schemas.microsoft.com/office/powerpoint/2010/main" val="284234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149229-E3F7-4B08-B8B0-567DB9AE2DBD}"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5760AF-08CF-488B-8265-5F1D88C1C64E}"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D41802-9AAA-4EB8-B737-B207AD0C712F}"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B27BB6-0FDA-4EDD-A5D1-79FFF12955B7}"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CB08FB-4F0B-44DE-8994-0595D6ECCDCE}"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9AB015-62A3-4A29-BC49-965FA4BE59CA}"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A46181-5447-4050-89D3-AA326DE4DA13}"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450F08-CAEB-42BA-9362-548763B98147}"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6026DC-D31F-40BA-B49D-47D87B9BA087}"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2464DF-92FB-4D4C-B2DE-15BC5F46772E}"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7F1A99-F4C1-4E12-B7D3-A88A44F4EB10}" type="datetime1">
              <a:rPr lang="en-US" smtClean="0"/>
              <a:t>2/25/2020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2E7458-324C-48F7-80F5-74B19E1CAFEB}" type="datetime1">
              <a:rPr lang="en-US" smtClean="0"/>
              <a:t>2/25/2020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0B054C-5E05-4896-867A-8DB56A20C8AC}" type="datetime1">
              <a:rPr lang="en-US" smtClean="0"/>
              <a:t>2/25/2020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4B787-46DA-4B4F-B781-E768630FCF2A}" type="datetime1">
              <a:rPr lang="en-US" smtClean="0"/>
              <a:t>2/25/2020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FE38CE2-82D3-4BA2-B844-E7281181CD7A}" type="datetime1">
              <a:rPr lang="en-US" smtClean="0"/>
              <a:t>2/25/2020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0FF511-91B4-4318-A9F6-BECE1367AD14}" type="datetime1">
              <a:rPr lang="en-US" smtClean="0"/>
              <a:t>2/25/2020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AA39CD9-90D5-49BD-B792-F7F07D136C39}" type="datetime1">
              <a:rPr lang="en-US" smtClean="0"/>
              <a:t>2/25/2020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Connector 32">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37"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Isosceles Triangle 40">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Isosceles Triangle 44">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Freeform: Shape 46">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Isosceles Triangle 48">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42C1D04-249B-46E2-9FAF-8DF29CC445DB}"/>
              </a:ext>
            </a:extLst>
          </p:cNvPr>
          <p:cNvSpPr>
            <a:spLocks noGrp="1"/>
          </p:cNvSpPr>
          <p:nvPr>
            <p:ph type="ctrTitle"/>
          </p:nvPr>
        </p:nvSpPr>
        <p:spPr>
          <a:xfrm>
            <a:off x="4266112" y="779999"/>
            <a:ext cx="6960759" cy="1186109"/>
          </a:xfrm>
        </p:spPr>
        <p:txBody>
          <a:bodyPr>
            <a:normAutofit/>
          </a:bodyPr>
          <a:lstStyle/>
          <a:p>
            <a:pPr algn="l"/>
            <a:r>
              <a:rPr lang="en-US" sz="6000" dirty="0">
                <a:solidFill>
                  <a:srgbClr val="FFFFFF"/>
                </a:solidFill>
              </a:rPr>
              <a:t>Business Plan </a:t>
            </a:r>
          </a:p>
        </p:txBody>
      </p:sp>
      <p:sp>
        <p:nvSpPr>
          <p:cNvPr id="3" name="Subtitle 2">
            <a:extLst>
              <a:ext uri="{FF2B5EF4-FFF2-40B4-BE49-F238E27FC236}">
                <a16:creationId xmlns:a16="http://schemas.microsoft.com/office/drawing/2014/main" id="{728B1921-F533-4F9E-8BF6-80EC4D451D77}"/>
              </a:ext>
            </a:extLst>
          </p:cNvPr>
          <p:cNvSpPr>
            <a:spLocks noGrp="1"/>
          </p:cNvSpPr>
          <p:nvPr>
            <p:ph type="subTitle" idx="1"/>
          </p:nvPr>
        </p:nvSpPr>
        <p:spPr>
          <a:xfrm>
            <a:off x="4522323" y="3225945"/>
            <a:ext cx="6112077" cy="2136167"/>
          </a:xfrm>
        </p:spPr>
        <p:txBody>
          <a:bodyPr>
            <a:normAutofit fontScale="92500" lnSpcReduction="10000"/>
          </a:bodyPr>
          <a:lstStyle/>
          <a:p>
            <a:pPr algn="l"/>
            <a:r>
              <a:rPr lang="en-US" dirty="0" err="1">
                <a:solidFill>
                  <a:srgbClr val="FFFFFF">
                    <a:alpha val="70000"/>
                  </a:srgbClr>
                </a:solidFill>
              </a:rPr>
              <a:t>Shagun</a:t>
            </a:r>
            <a:r>
              <a:rPr lang="en-US" dirty="0">
                <a:solidFill>
                  <a:srgbClr val="FFFFFF">
                    <a:alpha val="70000"/>
                  </a:srgbClr>
                </a:solidFill>
              </a:rPr>
              <a:t> Singh </a:t>
            </a:r>
          </a:p>
          <a:p>
            <a:pPr algn="l"/>
            <a:r>
              <a:rPr lang="en-US" dirty="0" err="1">
                <a:solidFill>
                  <a:srgbClr val="FFFFFF">
                    <a:alpha val="70000"/>
                  </a:srgbClr>
                </a:solidFill>
              </a:rPr>
              <a:t>Shamli</a:t>
            </a:r>
            <a:r>
              <a:rPr lang="en-US" dirty="0">
                <a:solidFill>
                  <a:srgbClr val="FFFFFF">
                    <a:alpha val="70000"/>
                  </a:srgbClr>
                </a:solidFill>
              </a:rPr>
              <a:t> Sharma</a:t>
            </a:r>
          </a:p>
          <a:p>
            <a:pPr algn="l"/>
            <a:r>
              <a:rPr lang="en-US" dirty="0">
                <a:solidFill>
                  <a:srgbClr val="FFFFFF">
                    <a:alpha val="70000"/>
                  </a:srgbClr>
                </a:solidFill>
              </a:rPr>
              <a:t>Nikita Anupama</a:t>
            </a:r>
          </a:p>
          <a:p>
            <a:pPr algn="l"/>
            <a:r>
              <a:rPr lang="en-US" dirty="0">
                <a:solidFill>
                  <a:srgbClr val="FFFFFF">
                    <a:alpha val="70000"/>
                  </a:srgbClr>
                </a:solidFill>
              </a:rPr>
              <a:t>Prakhar Kishore</a:t>
            </a:r>
          </a:p>
          <a:p>
            <a:pPr algn="l"/>
            <a:r>
              <a:rPr lang="en-US" dirty="0" err="1">
                <a:solidFill>
                  <a:srgbClr val="FFFFFF">
                    <a:alpha val="70000"/>
                  </a:srgbClr>
                </a:solidFill>
              </a:rPr>
              <a:t>Subhdha</a:t>
            </a:r>
            <a:r>
              <a:rPr lang="en-US" dirty="0">
                <a:solidFill>
                  <a:srgbClr val="FFFFFF">
                    <a:alpha val="70000"/>
                  </a:srgbClr>
                </a:solidFill>
              </a:rPr>
              <a:t> Sharma</a:t>
            </a:r>
          </a:p>
          <a:p>
            <a:pPr algn="l"/>
            <a:r>
              <a:rPr lang="en-US" dirty="0">
                <a:solidFill>
                  <a:srgbClr val="FFFFFF">
                    <a:alpha val="70000"/>
                  </a:srgbClr>
                </a:solidFill>
              </a:rPr>
              <a:t>Pulkita Vyas</a:t>
            </a:r>
          </a:p>
        </p:txBody>
      </p:sp>
    </p:spTree>
    <p:extLst>
      <p:ext uri="{BB962C8B-B14F-4D97-AF65-F5344CB8AC3E}">
        <p14:creationId xmlns:p14="http://schemas.microsoft.com/office/powerpoint/2010/main" val="201568009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9D3E1-DF00-4CBF-A9B0-4713150E9566}"/>
              </a:ext>
            </a:extLst>
          </p:cNvPr>
          <p:cNvSpPr>
            <a:spLocks noGrp="1"/>
          </p:cNvSpPr>
          <p:nvPr>
            <p:ph type="title"/>
          </p:nvPr>
        </p:nvSpPr>
        <p:spPr/>
        <p:txBody>
          <a:bodyPr/>
          <a:lstStyle/>
          <a:p>
            <a:r>
              <a:rPr lang="en-IN" dirty="0"/>
              <a:t>Team</a:t>
            </a:r>
          </a:p>
        </p:txBody>
      </p:sp>
      <p:sp>
        <p:nvSpPr>
          <p:cNvPr id="3" name="Content Placeholder 2">
            <a:extLst>
              <a:ext uri="{FF2B5EF4-FFF2-40B4-BE49-F238E27FC236}">
                <a16:creationId xmlns:a16="http://schemas.microsoft.com/office/drawing/2014/main" id="{B5B9EF7B-4656-423B-86AB-32BF50C7C766}"/>
              </a:ext>
            </a:extLst>
          </p:cNvPr>
          <p:cNvSpPr>
            <a:spLocks noGrp="1"/>
          </p:cNvSpPr>
          <p:nvPr>
            <p:ph idx="1"/>
          </p:nvPr>
        </p:nvSpPr>
        <p:spPr/>
        <p:txBody>
          <a:bodyPr/>
          <a:lstStyle/>
          <a:p>
            <a:r>
              <a:rPr lang="en-US" dirty="0" err="1">
                <a:solidFill>
                  <a:schemeClr val="bg2">
                    <a:lumMod val="50000"/>
                  </a:schemeClr>
                </a:solidFill>
              </a:rPr>
              <a:t>Shagun</a:t>
            </a:r>
            <a:r>
              <a:rPr lang="en-US" dirty="0">
                <a:solidFill>
                  <a:schemeClr val="bg2">
                    <a:lumMod val="50000"/>
                  </a:schemeClr>
                </a:solidFill>
              </a:rPr>
              <a:t> Singh</a:t>
            </a:r>
          </a:p>
          <a:p>
            <a:r>
              <a:rPr lang="en-US" dirty="0" err="1">
                <a:solidFill>
                  <a:schemeClr val="bg2">
                    <a:lumMod val="50000"/>
                  </a:schemeClr>
                </a:solidFill>
              </a:rPr>
              <a:t>Shamli</a:t>
            </a:r>
            <a:r>
              <a:rPr lang="en-US" dirty="0">
                <a:solidFill>
                  <a:schemeClr val="bg2">
                    <a:lumMod val="50000"/>
                  </a:schemeClr>
                </a:solidFill>
              </a:rPr>
              <a:t> Sharma</a:t>
            </a:r>
          </a:p>
          <a:p>
            <a:r>
              <a:rPr lang="en-US" dirty="0">
                <a:solidFill>
                  <a:schemeClr val="bg2">
                    <a:lumMod val="50000"/>
                  </a:schemeClr>
                </a:solidFill>
              </a:rPr>
              <a:t>Nikita Anupama</a:t>
            </a:r>
          </a:p>
          <a:p>
            <a:r>
              <a:rPr lang="en-US" dirty="0">
                <a:solidFill>
                  <a:schemeClr val="bg2">
                    <a:lumMod val="50000"/>
                  </a:schemeClr>
                </a:solidFill>
              </a:rPr>
              <a:t>Prakhar Kishore</a:t>
            </a:r>
          </a:p>
          <a:p>
            <a:r>
              <a:rPr lang="en-US" dirty="0" err="1">
                <a:solidFill>
                  <a:schemeClr val="bg2">
                    <a:lumMod val="50000"/>
                  </a:schemeClr>
                </a:solidFill>
              </a:rPr>
              <a:t>Subhdha</a:t>
            </a:r>
            <a:r>
              <a:rPr lang="en-US" dirty="0">
                <a:solidFill>
                  <a:schemeClr val="bg2">
                    <a:lumMod val="50000"/>
                  </a:schemeClr>
                </a:solidFill>
              </a:rPr>
              <a:t> Sharma</a:t>
            </a:r>
          </a:p>
          <a:p>
            <a:r>
              <a:rPr lang="en-US" dirty="0">
                <a:solidFill>
                  <a:schemeClr val="bg2">
                    <a:lumMod val="50000"/>
                  </a:schemeClr>
                </a:solidFill>
              </a:rPr>
              <a:t>Pulkita Vyas</a:t>
            </a:r>
          </a:p>
          <a:p>
            <a:endParaRPr lang="en-IN" dirty="0">
              <a:solidFill>
                <a:schemeClr val="bg2">
                  <a:lumMod val="50000"/>
                </a:schemeClr>
              </a:solidFill>
            </a:endParaRPr>
          </a:p>
        </p:txBody>
      </p:sp>
    </p:spTree>
    <p:extLst>
      <p:ext uri="{BB962C8B-B14F-4D97-AF65-F5344CB8AC3E}">
        <p14:creationId xmlns:p14="http://schemas.microsoft.com/office/powerpoint/2010/main" val="3568582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BD11ECC6-8551-4768-8DFD-CD41AF420A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1"/>
            <a:ext cx="12192000" cy="22859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80" name="Group 79">
            <a:extLst>
              <a:ext uri="{FF2B5EF4-FFF2-40B4-BE49-F238E27FC236}">
                <a16:creationId xmlns:a16="http://schemas.microsoft.com/office/drawing/2014/main" id="{93657592-CA60-4F45-B1A0-88AA7724208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25267" y="-8467"/>
            <a:ext cx="4766733" cy="6866467"/>
            <a:chOff x="7425267" y="-8467"/>
            <a:chExt cx="4766733" cy="6866467"/>
          </a:xfrm>
        </p:grpSpPr>
        <p:cxnSp>
          <p:nvCxnSpPr>
            <p:cNvPr id="81" name="Straight Connector 80">
              <a:extLst>
                <a:ext uri="{FF2B5EF4-FFF2-40B4-BE49-F238E27FC236}">
                  <a16:creationId xmlns:a16="http://schemas.microsoft.com/office/drawing/2014/main" id="{6F47E2B4-7DA9-4312-A1F0-C48388B236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96547" y="4572001"/>
              <a:ext cx="393665" cy="2285999"/>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82" name="Straight Connector 81">
              <a:extLst>
                <a:ext uri="{FF2B5EF4-FFF2-40B4-BE49-F238E27FC236}">
                  <a16:creationId xmlns:a16="http://schemas.microsoft.com/office/drawing/2014/main" id="{35B274F7-039F-4BFC-AA98-B51B1D6CB6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7425267" y="4572001"/>
              <a:ext cx="3383073" cy="2285999"/>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83" name="Rectangle 23">
              <a:extLst>
                <a:ext uri="{FF2B5EF4-FFF2-40B4-BE49-F238E27FC236}">
                  <a16:creationId xmlns:a16="http://schemas.microsoft.com/office/drawing/2014/main" id="{11A31103-C703-46C9-9D26-497A1ACD5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Rectangle 25">
              <a:extLst>
                <a:ext uri="{FF2B5EF4-FFF2-40B4-BE49-F238E27FC236}">
                  <a16:creationId xmlns:a16="http://schemas.microsoft.com/office/drawing/2014/main" id="{382F955F-FC22-44B8-BDCF-B7758032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5" name="Isosceles Triangle 84">
              <a:extLst>
                <a:ext uri="{FF2B5EF4-FFF2-40B4-BE49-F238E27FC236}">
                  <a16:creationId xmlns:a16="http://schemas.microsoft.com/office/drawing/2014/main" id="{1F567692-F087-479A-8931-BD2869C3E4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6" name="Rectangle 27">
              <a:extLst>
                <a:ext uri="{FF2B5EF4-FFF2-40B4-BE49-F238E27FC236}">
                  <a16:creationId xmlns:a16="http://schemas.microsoft.com/office/drawing/2014/main" id="{49B3E4CD-0738-4B9D-A14F-1E8694DDF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7" name="Rectangle 28">
              <a:extLst>
                <a:ext uri="{FF2B5EF4-FFF2-40B4-BE49-F238E27FC236}">
                  <a16:creationId xmlns:a16="http://schemas.microsoft.com/office/drawing/2014/main" id="{4753B851-AD90-4CCD-85D0-65AA6567DF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8" name="Rectangle 29">
              <a:extLst>
                <a:ext uri="{FF2B5EF4-FFF2-40B4-BE49-F238E27FC236}">
                  <a16:creationId xmlns:a16="http://schemas.microsoft.com/office/drawing/2014/main" id="{EBF14868-A190-4E21-9522-8977C474C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Isosceles Triangle 88">
              <a:extLst>
                <a:ext uri="{FF2B5EF4-FFF2-40B4-BE49-F238E27FC236}">
                  <a16:creationId xmlns:a16="http://schemas.microsoft.com/office/drawing/2014/main" id="{BCBB4922-76EE-442B-A649-09873DCE79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CCB5BABA-6BFF-4FE1-92EC-96E5906F5BC4}"/>
              </a:ext>
            </a:extLst>
          </p:cNvPr>
          <p:cNvSpPr>
            <a:spLocks noGrp="1"/>
          </p:cNvSpPr>
          <p:nvPr>
            <p:ph type="title"/>
          </p:nvPr>
        </p:nvSpPr>
        <p:spPr>
          <a:xfrm>
            <a:off x="677334" y="4765972"/>
            <a:ext cx="8596668" cy="1320800"/>
          </a:xfrm>
        </p:spPr>
        <p:txBody>
          <a:bodyPr anchor="ctr">
            <a:normAutofit/>
          </a:bodyPr>
          <a:lstStyle/>
          <a:p>
            <a:r>
              <a:rPr lang="en-US" sz="4400" dirty="0">
                <a:solidFill>
                  <a:schemeClr val="bg1"/>
                </a:solidFill>
              </a:rPr>
              <a:t>Title Lorem Ipsum Dolor</a:t>
            </a:r>
          </a:p>
        </p:txBody>
      </p:sp>
      <p:sp useBgFill="1">
        <p:nvSpPr>
          <p:cNvPr id="91" name="Rectangle 90">
            <a:extLst>
              <a:ext uri="{FF2B5EF4-FFF2-40B4-BE49-F238E27FC236}">
                <a16:creationId xmlns:a16="http://schemas.microsoft.com/office/drawing/2014/main" id="{8E2EB503-A017-4457-A105-53638C97D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7" name="Content Placeholder 2" descr="SmartArt timeline graphic placeholder">
            <a:extLst>
              <a:ext uri="{FF2B5EF4-FFF2-40B4-BE49-F238E27FC236}">
                <a16:creationId xmlns:a16="http://schemas.microsoft.com/office/drawing/2014/main" id="{B8CE6285-E847-447D-A7BF-BDA909F18F98}"/>
              </a:ext>
            </a:extLst>
          </p:cNvPr>
          <p:cNvGraphicFramePr/>
          <p:nvPr>
            <p:extLst>
              <p:ext uri="{D42A27DB-BD31-4B8C-83A1-F6EECF244321}">
                <p14:modId xmlns:p14="http://schemas.microsoft.com/office/powerpoint/2010/main" val="2663430509"/>
              </p:ext>
            </p:extLst>
          </p:nvPr>
        </p:nvGraphicFramePr>
        <p:xfrm>
          <a:off x="642938" y="642938"/>
          <a:ext cx="10906125" cy="3400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740278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B2A21-E627-491E-8F36-E82E095F8C33}"/>
              </a:ext>
            </a:extLst>
          </p:cNvPr>
          <p:cNvSpPr>
            <a:spLocks noGrp="1"/>
          </p:cNvSpPr>
          <p:nvPr>
            <p:ph type="title"/>
          </p:nvPr>
        </p:nvSpPr>
        <p:spPr/>
        <p:txBody>
          <a:bodyPr/>
          <a:lstStyle/>
          <a:p>
            <a:r>
              <a:rPr lang="en-IN" dirty="0"/>
              <a:t>Company Purpose</a:t>
            </a:r>
          </a:p>
        </p:txBody>
      </p:sp>
      <p:sp>
        <p:nvSpPr>
          <p:cNvPr id="3" name="Content Placeholder 2">
            <a:extLst>
              <a:ext uri="{FF2B5EF4-FFF2-40B4-BE49-F238E27FC236}">
                <a16:creationId xmlns:a16="http://schemas.microsoft.com/office/drawing/2014/main" id="{AA34C902-7867-41DD-AB54-C9332385B1FA}"/>
              </a:ext>
            </a:extLst>
          </p:cNvPr>
          <p:cNvSpPr>
            <a:spLocks noGrp="1"/>
          </p:cNvSpPr>
          <p:nvPr>
            <p:ph idx="1"/>
          </p:nvPr>
        </p:nvSpPr>
        <p:spPr>
          <a:xfrm>
            <a:off x="677334" y="1695635"/>
            <a:ext cx="8596668" cy="4345727"/>
          </a:xfrm>
        </p:spPr>
        <p:txBody>
          <a:bodyPr/>
          <a:lstStyle/>
          <a:p>
            <a:r>
              <a:rPr lang="en-IN" dirty="0"/>
              <a:t>To provide an organized platform to book cycles </a:t>
            </a:r>
          </a:p>
          <a:p>
            <a:r>
              <a:rPr lang="en-IN" dirty="0"/>
              <a:t>To develop an environmental friendly way of transportation for the people residing in BIMTECH </a:t>
            </a:r>
          </a:p>
          <a:p>
            <a:r>
              <a:rPr lang="en-IN" dirty="0"/>
              <a:t>To save time needed to book the bicycles </a:t>
            </a:r>
          </a:p>
          <a:p>
            <a:r>
              <a:rPr lang="en-IN" dirty="0"/>
              <a:t>Promote bicycles as an healthier and better alternative</a:t>
            </a:r>
          </a:p>
        </p:txBody>
      </p:sp>
    </p:spTree>
    <p:extLst>
      <p:ext uri="{BB962C8B-B14F-4D97-AF65-F5344CB8AC3E}">
        <p14:creationId xmlns:p14="http://schemas.microsoft.com/office/powerpoint/2010/main" val="1327338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12966-257C-476B-AA1B-435D30AA2496}"/>
              </a:ext>
            </a:extLst>
          </p:cNvPr>
          <p:cNvSpPr>
            <a:spLocks noGrp="1"/>
          </p:cNvSpPr>
          <p:nvPr>
            <p:ph type="title"/>
          </p:nvPr>
        </p:nvSpPr>
        <p:spPr/>
        <p:txBody>
          <a:bodyPr/>
          <a:lstStyle/>
          <a:p>
            <a:r>
              <a:rPr lang="en-IN" dirty="0"/>
              <a:t>Problem</a:t>
            </a:r>
          </a:p>
        </p:txBody>
      </p:sp>
      <p:sp>
        <p:nvSpPr>
          <p:cNvPr id="3" name="Content Placeholder 2">
            <a:extLst>
              <a:ext uri="{FF2B5EF4-FFF2-40B4-BE49-F238E27FC236}">
                <a16:creationId xmlns:a16="http://schemas.microsoft.com/office/drawing/2014/main" id="{96F79CAB-0029-4070-8735-8D10CB9B9902}"/>
              </a:ext>
            </a:extLst>
          </p:cNvPr>
          <p:cNvSpPr>
            <a:spLocks noGrp="1"/>
          </p:cNvSpPr>
          <p:nvPr>
            <p:ph idx="1"/>
          </p:nvPr>
        </p:nvSpPr>
        <p:spPr>
          <a:xfrm>
            <a:off x="677334" y="2095131"/>
            <a:ext cx="8596668" cy="2443578"/>
          </a:xfrm>
        </p:spPr>
        <p:txBody>
          <a:bodyPr/>
          <a:lstStyle/>
          <a:p>
            <a:r>
              <a:rPr lang="en-IN" dirty="0"/>
              <a:t>People are not health conscious.</a:t>
            </a:r>
          </a:p>
          <a:p>
            <a:pPr marL="0" indent="0">
              <a:buNone/>
            </a:pPr>
            <a:endParaRPr lang="en-IN" dirty="0"/>
          </a:p>
          <a:p>
            <a:r>
              <a:rPr lang="en-IN" dirty="0"/>
              <a:t>Less revenue </a:t>
            </a:r>
          </a:p>
          <a:p>
            <a:endParaRPr lang="en-IN" dirty="0"/>
          </a:p>
        </p:txBody>
      </p:sp>
    </p:spTree>
    <p:extLst>
      <p:ext uri="{BB962C8B-B14F-4D97-AF65-F5344CB8AC3E}">
        <p14:creationId xmlns:p14="http://schemas.microsoft.com/office/powerpoint/2010/main" val="471391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47F9D-0900-4474-9FC0-D6F483657D91}"/>
              </a:ext>
            </a:extLst>
          </p:cNvPr>
          <p:cNvSpPr>
            <a:spLocks noGrp="1"/>
          </p:cNvSpPr>
          <p:nvPr>
            <p:ph type="title"/>
          </p:nvPr>
        </p:nvSpPr>
        <p:spPr/>
        <p:txBody>
          <a:bodyPr/>
          <a:lstStyle/>
          <a:p>
            <a:r>
              <a:rPr lang="en-IN" dirty="0"/>
              <a:t>Solution</a:t>
            </a:r>
          </a:p>
        </p:txBody>
      </p:sp>
      <p:sp>
        <p:nvSpPr>
          <p:cNvPr id="3" name="Content Placeholder 2">
            <a:extLst>
              <a:ext uri="{FF2B5EF4-FFF2-40B4-BE49-F238E27FC236}">
                <a16:creationId xmlns:a16="http://schemas.microsoft.com/office/drawing/2014/main" id="{877D5819-2714-4281-8F0F-3C06DCFFB643}"/>
              </a:ext>
            </a:extLst>
          </p:cNvPr>
          <p:cNvSpPr>
            <a:spLocks noGrp="1"/>
          </p:cNvSpPr>
          <p:nvPr>
            <p:ph idx="1"/>
          </p:nvPr>
        </p:nvSpPr>
        <p:spPr/>
        <p:txBody>
          <a:bodyPr/>
          <a:lstStyle/>
          <a:p>
            <a:r>
              <a:rPr lang="en-IN" dirty="0"/>
              <a:t>Promote people to be more health conscious.</a:t>
            </a:r>
          </a:p>
          <a:p>
            <a:endParaRPr lang="en-IN" dirty="0"/>
          </a:p>
          <a:p>
            <a:r>
              <a:rPr lang="en-IN" dirty="0"/>
              <a:t>Expand business.</a:t>
            </a:r>
          </a:p>
          <a:p>
            <a:endParaRPr lang="en-IN" dirty="0"/>
          </a:p>
        </p:txBody>
      </p:sp>
    </p:spTree>
    <p:extLst>
      <p:ext uri="{BB962C8B-B14F-4D97-AF65-F5344CB8AC3E}">
        <p14:creationId xmlns:p14="http://schemas.microsoft.com/office/powerpoint/2010/main" val="2462330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E15B8-3620-49DE-88EA-77FB14493026}"/>
              </a:ext>
            </a:extLst>
          </p:cNvPr>
          <p:cNvSpPr>
            <a:spLocks noGrp="1"/>
          </p:cNvSpPr>
          <p:nvPr>
            <p:ph type="title"/>
          </p:nvPr>
        </p:nvSpPr>
        <p:spPr/>
        <p:txBody>
          <a:bodyPr/>
          <a:lstStyle/>
          <a:p>
            <a:r>
              <a:rPr lang="en-IN" dirty="0"/>
              <a:t>Why now</a:t>
            </a:r>
          </a:p>
        </p:txBody>
      </p:sp>
      <p:sp>
        <p:nvSpPr>
          <p:cNvPr id="3" name="Content Placeholder 2">
            <a:extLst>
              <a:ext uri="{FF2B5EF4-FFF2-40B4-BE49-F238E27FC236}">
                <a16:creationId xmlns:a16="http://schemas.microsoft.com/office/drawing/2014/main" id="{D12F6591-613F-435B-9272-BEE249FAA2D3}"/>
              </a:ext>
            </a:extLst>
          </p:cNvPr>
          <p:cNvSpPr>
            <a:spLocks noGrp="1"/>
          </p:cNvSpPr>
          <p:nvPr>
            <p:ph idx="1"/>
          </p:nvPr>
        </p:nvSpPr>
        <p:spPr>
          <a:xfrm>
            <a:off x="677334" y="1681195"/>
            <a:ext cx="8596668" cy="3880773"/>
          </a:xfrm>
        </p:spPr>
        <p:txBody>
          <a:bodyPr/>
          <a:lstStyle/>
          <a:p>
            <a:r>
              <a:rPr lang="en-IN" dirty="0"/>
              <a:t>Need of the hour</a:t>
            </a:r>
          </a:p>
          <a:p>
            <a:r>
              <a:rPr lang="en-IN" dirty="0"/>
              <a:t>Increasing levels of pollution to hazardous levels</a:t>
            </a:r>
          </a:p>
          <a:p>
            <a:r>
              <a:rPr lang="en-IN" dirty="0"/>
              <a:t>Growing awareness</a:t>
            </a:r>
          </a:p>
          <a:p>
            <a:r>
              <a:rPr lang="en-IN" dirty="0"/>
              <a:t>Increasing use of online booking services</a:t>
            </a:r>
          </a:p>
          <a:p>
            <a:r>
              <a:rPr lang="en-IN" dirty="0"/>
              <a:t>Requirement for faster transportation within and around campus</a:t>
            </a:r>
          </a:p>
          <a:p>
            <a:endParaRPr lang="en-IN" dirty="0"/>
          </a:p>
          <a:p>
            <a:endParaRPr lang="en-IN" dirty="0"/>
          </a:p>
        </p:txBody>
      </p:sp>
    </p:spTree>
    <p:extLst>
      <p:ext uri="{BB962C8B-B14F-4D97-AF65-F5344CB8AC3E}">
        <p14:creationId xmlns:p14="http://schemas.microsoft.com/office/powerpoint/2010/main" val="949734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8169F-D665-489E-92AE-1B5B07F43287}"/>
              </a:ext>
            </a:extLst>
          </p:cNvPr>
          <p:cNvSpPr>
            <a:spLocks noGrp="1"/>
          </p:cNvSpPr>
          <p:nvPr>
            <p:ph type="title"/>
          </p:nvPr>
        </p:nvSpPr>
        <p:spPr/>
        <p:txBody>
          <a:bodyPr/>
          <a:lstStyle/>
          <a:p>
            <a:r>
              <a:rPr lang="en-IN" dirty="0"/>
              <a:t>Market Size</a:t>
            </a:r>
          </a:p>
        </p:txBody>
      </p:sp>
      <p:sp>
        <p:nvSpPr>
          <p:cNvPr id="3" name="Content Placeholder 2">
            <a:extLst>
              <a:ext uri="{FF2B5EF4-FFF2-40B4-BE49-F238E27FC236}">
                <a16:creationId xmlns:a16="http://schemas.microsoft.com/office/drawing/2014/main" id="{E40FDC51-0EFF-445A-B02A-E20B9B4347D1}"/>
              </a:ext>
            </a:extLst>
          </p:cNvPr>
          <p:cNvSpPr>
            <a:spLocks noGrp="1"/>
          </p:cNvSpPr>
          <p:nvPr>
            <p:ph idx="1"/>
          </p:nvPr>
        </p:nvSpPr>
        <p:spPr/>
        <p:txBody>
          <a:bodyPr/>
          <a:lstStyle/>
          <a:p>
            <a:r>
              <a:rPr lang="en-IN" dirty="0"/>
              <a:t>Limited market size</a:t>
            </a:r>
          </a:p>
          <a:p>
            <a:r>
              <a:rPr lang="en-IN" dirty="0"/>
              <a:t>College Students</a:t>
            </a:r>
          </a:p>
          <a:p>
            <a:r>
              <a:rPr lang="en-IN" dirty="0"/>
              <a:t>Staff members</a:t>
            </a:r>
          </a:p>
          <a:p>
            <a:r>
              <a:rPr lang="en-IN" dirty="0"/>
              <a:t>Faculty of the college</a:t>
            </a:r>
          </a:p>
          <a:p>
            <a:endParaRPr lang="en-IN" dirty="0"/>
          </a:p>
        </p:txBody>
      </p:sp>
    </p:spTree>
    <p:extLst>
      <p:ext uri="{BB962C8B-B14F-4D97-AF65-F5344CB8AC3E}">
        <p14:creationId xmlns:p14="http://schemas.microsoft.com/office/powerpoint/2010/main" val="2919998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5B113-9431-441C-98BD-9120F9A029EB}"/>
              </a:ext>
            </a:extLst>
          </p:cNvPr>
          <p:cNvSpPr>
            <a:spLocks noGrp="1"/>
          </p:cNvSpPr>
          <p:nvPr>
            <p:ph type="title"/>
          </p:nvPr>
        </p:nvSpPr>
        <p:spPr/>
        <p:txBody>
          <a:bodyPr/>
          <a:lstStyle/>
          <a:p>
            <a:r>
              <a:rPr lang="en-IN" dirty="0"/>
              <a:t>Competition</a:t>
            </a:r>
          </a:p>
        </p:txBody>
      </p:sp>
      <p:sp>
        <p:nvSpPr>
          <p:cNvPr id="3" name="Content Placeholder 2">
            <a:extLst>
              <a:ext uri="{FF2B5EF4-FFF2-40B4-BE49-F238E27FC236}">
                <a16:creationId xmlns:a16="http://schemas.microsoft.com/office/drawing/2014/main" id="{07329DE7-5CB2-46B1-ABB6-A18CD5CABCD3}"/>
              </a:ext>
            </a:extLst>
          </p:cNvPr>
          <p:cNvSpPr>
            <a:spLocks noGrp="1"/>
          </p:cNvSpPr>
          <p:nvPr>
            <p:ph idx="1"/>
          </p:nvPr>
        </p:nvSpPr>
        <p:spPr/>
        <p:txBody>
          <a:bodyPr/>
          <a:lstStyle/>
          <a:p>
            <a:r>
              <a:rPr lang="en-IN" dirty="0"/>
              <a:t>None within the campus</a:t>
            </a:r>
          </a:p>
          <a:p>
            <a:r>
              <a:rPr lang="en-IN" dirty="0"/>
              <a:t>Cycle sharing services around Delhi – NCR region</a:t>
            </a:r>
          </a:p>
          <a:p>
            <a:endParaRPr lang="en-IN" dirty="0"/>
          </a:p>
        </p:txBody>
      </p:sp>
    </p:spTree>
    <p:extLst>
      <p:ext uri="{BB962C8B-B14F-4D97-AF65-F5344CB8AC3E}">
        <p14:creationId xmlns:p14="http://schemas.microsoft.com/office/powerpoint/2010/main" val="1241849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88583-D8F5-4B67-BE96-C7F83635DC88}"/>
              </a:ext>
            </a:extLst>
          </p:cNvPr>
          <p:cNvSpPr>
            <a:spLocks noGrp="1"/>
          </p:cNvSpPr>
          <p:nvPr>
            <p:ph type="title"/>
          </p:nvPr>
        </p:nvSpPr>
        <p:spPr/>
        <p:txBody>
          <a:bodyPr/>
          <a:lstStyle/>
          <a:p>
            <a:r>
              <a:rPr lang="en-IN" dirty="0"/>
              <a:t>Product</a:t>
            </a:r>
          </a:p>
        </p:txBody>
      </p:sp>
      <p:sp>
        <p:nvSpPr>
          <p:cNvPr id="3" name="Content Placeholder 2">
            <a:extLst>
              <a:ext uri="{FF2B5EF4-FFF2-40B4-BE49-F238E27FC236}">
                <a16:creationId xmlns:a16="http://schemas.microsoft.com/office/drawing/2014/main" id="{9FE81751-8603-4C86-AF93-50EFDB4EC5C8}"/>
              </a:ext>
            </a:extLst>
          </p:cNvPr>
          <p:cNvSpPr>
            <a:spLocks noGrp="1"/>
          </p:cNvSpPr>
          <p:nvPr>
            <p:ph idx="1"/>
          </p:nvPr>
        </p:nvSpPr>
        <p:spPr/>
        <p:txBody>
          <a:bodyPr/>
          <a:lstStyle/>
          <a:p>
            <a:r>
              <a:rPr lang="en-IN" dirty="0"/>
              <a:t>Cycle with GPS tracking</a:t>
            </a:r>
          </a:p>
          <a:p>
            <a:r>
              <a:rPr lang="en-IN" dirty="0"/>
              <a:t>Website to book the ride</a:t>
            </a:r>
          </a:p>
          <a:p>
            <a:r>
              <a:rPr lang="en-IN" dirty="0"/>
              <a:t>Maintenance services for the bicycles</a:t>
            </a:r>
          </a:p>
        </p:txBody>
      </p:sp>
    </p:spTree>
    <p:extLst>
      <p:ext uri="{BB962C8B-B14F-4D97-AF65-F5344CB8AC3E}">
        <p14:creationId xmlns:p14="http://schemas.microsoft.com/office/powerpoint/2010/main" val="194202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6E4A7-1AA1-4BFD-9B38-4E2DE7AC49DB}"/>
              </a:ext>
            </a:extLst>
          </p:cNvPr>
          <p:cNvSpPr>
            <a:spLocks noGrp="1"/>
          </p:cNvSpPr>
          <p:nvPr>
            <p:ph type="title"/>
          </p:nvPr>
        </p:nvSpPr>
        <p:spPr/>
        <p:txBody>
          <a:bodyPr/>
          <a:lstStyle/>
          <a:p>
            <a:r>
              <a:rPr lang="en-IN" dirty="0"/>
              <a:t>Business Model</a:t>
            </a:r>
          </a:p>
        </p:txBody>
      </p:sp>
      <p:sp>
        <p:nvSpPr>
          <p:cNvPr id="3" name="Content Placeholder 2">
            <a:extLst>
              <a:ext uri="{FF2B5EF4-FFF2-40B4-BE49-F238E27FC236}">
                <a16:creationId xmlns:a16="http://schemas.microsoft.com/office/drawing/2014/main" id="{F86EEB6B-31EB-47AE-9C4D-1C7B9C80B90F}"/>
              </a:ext>
            </a:extLst>
          </p:cNvPr>
          <p:cNvSpPr>
            <a:spLocks noGrp="1"/>
          </p:cNvSpPr>
          <p:nvPr>
            <p:ph idx="1"/>
          </p:nvPr>
        </p:nvSpPr>
        <p:spPr>
          <a:xfrm>
            <a:off x="677334" y="1660125"/>
            <a:ext cx="8596668" cy="4381238"/>
          </a:xfrm>
        </p:spPr>
        <p:txBody>
          <a:bodyPr/>
          <a:lstStyle/>
          <a:p>
            <a:r>
              <a:rPr lang="en-IN" dirty="0"/>
              <a:t>Revenue will be generated when people rent bicycle to travel out of campus</a:t>
            </a:r>
          </a:p>
          <a:p>
            <a:r>
              <a:rPr lang="en-IN" dirty="0"/>
              <a:t>Flow of the service</a:t>
            </a:r>
          </a:p>
          <a:p>
            <a:endParaRPr lang="en-IN" dirty="0"/>
          </a:p>
        </p:txBody>
      </p:sp>
      <p:graphicFrame>
        <p:nvGraphicFramePr>
          <p:cNvPr id="4" name="Diagram 3">
            <a:extLst>
              <a:ext uri="{FF2B5EF4-FFF2-40B4-BE49-F238E27FC236}">
                <a16:creationId xmlns:a16="http://schemas.microsoft.com/office/drawing/2014/main" id="{0519C056-2887-4DE0-BAA7-51AE972A84F6}"/>
              </a:ext>
            </a:extLst>
          </p:cNvPr>
          <p:cNvGraphicFramePr/>
          <p:nvPr>
            <p:extLst>
              <p:ext uri="{D42A27DB-BD31-4B8C-83A1-F6EECF244321}">
                <p14:modId xmlns:p14="http://schemas.microsoft.com/office/powerpoint/2010/main" val="3128652889"/>
              </p:ext>
            </p:extLst>
          </p:nvPr>
        </p:nvGraphicFramePr>
        <p:xfrm>
          <a:off x="2556769" y="2601157"/>
          <a:ext cx="5030198" cy="3105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408711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9AEF1282-A6E9-4912-8AB9-8ED69BF7097D}">
  <ds:schemaRefs>
    <ds:schemaRef ds:uri="http://schemas.microsoft.com/sharepoint/v3/contenttype/forms"/>
  </ds:schemaRefs>
</ds:datastoreItem>
</file>

<file path=customXml/itemProps2.xml><?xml version="1.0" encoding="utf-8"?>
<ds:datastoreItem xmlns:ds="http://schemas.openxmlformats.org/officeDocument/2006/customXml" ds:itemID="{83E04B51-1D33-4F14-BBD7-79D7D27E2E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24F515-356D-4532-BE08-F6D7771916F0}">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Facet design</Template>
  <TotalTime>0</TotalTime>
  <Words>249</Words>
  <Application>Microsoft Office PowerPoint</Application>
  <PresentationFormat>Widescreen</PresentationFormat>
  <Paragraphs>65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Trebuchet MS</vt:lpstr>
      <vt:lpstr>Wingdings 3</vt:lpstr>
      <vt:lpstr>Facet</vt:lpstr>
      <vt:lpstr>Business Plan </vt:lpstr>
      <vt:lpstr>Company Purpose</vt:lpstr>
      <vt:lpstr>Problem</vt:lpstr>
      <vt:lpstr>Solution</vt:lpstr>
      <vt:lpstr>Why now</vt:lpstr>
      <vt:lpstr>Market Size</vt:lpstr>
      <vt:lpstr>Competition</vt:lpstr>
      <vt:lpstr>Product</vt:lpstr>
      <vt:lpstr>Business Model</vt:lpstr>
      <vt:lpstr>Team</vt:lpstr>
      <vt:lpstr>Title Lorem Ipsum Dolor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2020-02-15T16:53:44Z</dcterms:created>
  <dcterms:modified xsi:type="dcterms:W3CDTF">2020-02-25T17:15:39Z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